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61" r:id="rId3"/>
    <p:sldId id="259" r:id="rId4"/>
    <p:sldId id="260" r:id="rId5"/>
    <p:sldId id="258" r:id="rId6"/>
    <p:sldId id="257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3D70-91AA-429A-BD57-1CB6792B3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136" y="1078030"/>
            <a:ext cx="9288096" cy="2956718"/>
          </a:xfrm>
        </p:spPr>
        <p:txBody>
          <a:bodyPr anchor="t">
            <a:noAutofit/>
          </a:bodyPr>
          <a:lstStyle>
            <a:lvl1pPr algn="l">
              <a:defRPr sz="66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5D245-B564-481D-A323-F73C5BCA8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136" y="4455621"/>
            <a:ext cx="9288096" cy="1435331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072EE-51B3-4C0C-A460-4684AB07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422A5-3076-413B-84CB-ED3BA4171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7C68-40D5-477E-9DBC-C28FD4B1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6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C900-05BC-4021-B69F-2DAF974B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6E227-253A-44A0-9404-1CFD8CE41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F5A02-0FC4-41C8-A13C-4C929B28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59378-C430-49DB-B2D6-E32FBBCD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9D57D-CB8E-4E67-AE2D-2790E2AA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6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CF945-D70F-49C1-8CE5-5758C1166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2100" y="1091381"/>
            <a:ext cx="2171700" cy="4953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FDB721-04AA-4330-8045-3F2D9BB4B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91381"/>
            <a:ext cx="8265340" cy="4953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18C15-991C-4C71-8DCD-DB3B38888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28CC3-5830-4EFA-B28E-1648904D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91B6-E419-4483-9B66-3C758788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E447C6A-78C3-4687-9A71-A05DBF6700DE}"/>
              </a:ext>
            </a:extLst>
          </p:cNvPr>
          <p:cNvCxnSpPr>
            <a:cxnSpLocks/>
          </p:cNvCxnSpPr>
          <p:nvPr/>
        </p:nvCxnSpPr>
        <p:spPr>
          <a:xfrm>
            <a:off x="11387805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82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E2F5-9D3C-4BE7-9AD5-335B31CF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8C4F-4BF6-47CF-ABEE-2B12748C4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39070-70D2-4DD1-A439-155343FE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1AB30-CD74-471D-9FA6-ADC0C901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137C4-F19E-4521-8DCB-4E0CF9CA3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8007D-9B1D-4E2C-B38F-29C68209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9127"/>
            <a:ext cx="9272260" cy="3472874"/>
          </a:xfrm>
        </p:spPr>
        <p:txBody>
          <a:bodyPr anchor="t">
            <a:normAutofit/>
          </a:bodyPr>
          <a:lstStyle>
            <a:lvl1pPr>
              <a:defRPr sz="40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0C51B-B525-4032-9D08-2978D7367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0939" y="4572000"/>
            <a:ext cx="9272262" cy="1320801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08851-4DCC-447C-828A-5F7E66F7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94542-CAEF-4D6C-BE6A-BC100F05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BDE40-8468-4051-9703-B751608A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F7AE-3892-4896-8C15-7A35A41E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88136"/>
            <a:ext cx="9890066" cy="12942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D9A26-86F1-4817-B243-4DE63B4F1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185" y="2440568"/>
            <a:ext cx="4841505" cy="38012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4BF9B-EA16-48C8-96B9-7A66051BE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40568"/>
            <a:ext cx="4806002" cy="3801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E2D9F-1FCE-4A1C-996E-DB05777A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29E05-3F6C-40BF-9324-118588B6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BE013-C5C0-4CBD-982E-36F037F73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8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D885-5FE5-4407-BE4D-FAD01C40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84333"/>
            <a:ext cx="9949455" cy="83885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22A77-C134-4857-83E5-51217D3C2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088" y="1923190"/>
            <a:ext cx="4816475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ECBFE-C62C-471B-BFE4-1272EAC3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2088" y="2825791"/>
            <a:ext cx="4816475" cy="3363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0AFC6-F407-4F35-BD37-B32F9B403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5482" y="1923190"/>
            <a:ext cx="4824913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D60D5-0F83-46CB-92F3-849FC08E6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5482" y="2825791"/>
            <a:ext cx="4824913" cy="3363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5AE694-5CA0-48DA-90D3-EC42BD1D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0A80D-4CCB-4899-9E1D-A5967F4E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53A9D-469A-4ED9-99A1-7E4B115F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9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C91E-0A11-4E5D-9B8D-5316E73A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8A8D1-71AD-4F9F-B393-9EED83FE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36922-9A4C-453D-9B70-0C3A7028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AAEF2-65DC-4E28-9AA4-5115ACB0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8B02B-A32A-4383-BBC7-0C383390A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F7E77-47E0-4F9E-9148-8D0C59C0C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005A2-ECF0-4759-A17B-FDECE8068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08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DD4B-5676-477E-8C52-4C1CF160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4448"/>
            <a:ext cx="3785860" cy="1554362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A3E63-EB15-4D82-BF2B-36BB030C4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0" y="922689"/>
            <a:ext cx="548600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E994E-BAB7-43DC-A0E4-C779CF2A3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701254"/>
            <a:ext cx="3785860" cy="316773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EFAAA-1B70-42AA-ADCC-F49B5813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7B6CC-1C13-4F34-AC86-CCD442C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1B638-9061-41AD-AF47-73A4AF8B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3C43-1676-4A29-83F9-D788ED2E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7280"/>
            <a:ext cx="3785860" cy="1559740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4A903-97C7-4349-B8CE-1BBED1942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4500" y="1143000"/>
            <a:ext cx="54864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A9F58-4AEB-4286-98F7-3C77AA913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697480"/>
            <a:ext cx="3785860" cy="30934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55A58-F085-4500-AF61-045B12C8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36470-561D-49AE-AC84-B79D483F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F2BE2-DF21-4683-9D5F-849A525F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4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438DC-3CEE-4170-9B1C-BAC05CD8C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90245"/>
            <a:ext cx="9922764" cy="1294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19D24-DCBE-47F9-8B85-8A118B02B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8136" y="2447778"/>
            <a:ext cx="9922764" cy="3838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F5788-BDCE-49E2-80AE-31C739C6A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5200" y="6389688"/>
            <a:ext cx="36953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A1E45834-53BD-4C8F-B791-CD5378F4150E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D5844-8163-4D82-BEFC-BC2D8D511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940" y="6389688"/>
            <a:ext cx="4433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98A50-C435-4220-82C6-C8D62A7C9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3190" y="6389688"/>
            <a:ext cx="940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19D7796-F675-488F-AC46-C88938C80352}" type="slidenum">
              <a:rPr lang="en-US" smtClean="0"/>
              <a:t>‹N›</a:t>
            </a:fld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689CE0-64D2-447C-9C1F-872D111D8AC3}"/>
              </a:ext>
            </a:extLst>
          </p:cNvPr>
          <p:cNvCxnSpPr>
            <a:cxnSpLocks/>
          </p:cNvCxnSpPr>
          <p:nvPr/>
        </p:nvCxnSpPr>
        <p:spPr>
          <a:xfrm>
            <a:off x="0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0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FB59A6B-A73A-4B84-96FA-15B2C57AC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5B9632-5AE7-481D-C935-06826722D3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7952" b="840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F57AFEC-D2BD-419F-ADB8-F5B1A23F3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6"/>
            <a:ext cx="12192000" cy="22859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E8AEF2E-E032-2232-D51D-0D5E2B6B6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146" y="5194563"/>
            <a:ext cx="5653454" cy="996321"/>
          </a:xfrm>
        </p:spPr>
        <p:txBody>
          <a:bodyPr anchor="t">
            <a:normAutofit/>
          </a:bodyPr>
          <a:lstStyle/>
          <a:p>
            <a:r>
              <a:rPr lang="it-IT" sz="3400"/>
              <a:t>Tipologia linguistica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4BAB291-C7C3-FF54-57D5-4BCE53D06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1" y="5116875"/>
            <a:ext cx="4125608" cy="1074009"/>
          </a:xfrm>
        </p:spPr>
        <p:txBody>
          <a:bodyPr>
            <a:normAutofit/>
          </a:bodyPr>
          <a:lstStyle/>
          <a:p>
            <a:r>
              <a:rPr lang="it-IT"/>
              <a:t>approfondimenti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0AA360F-DECB-4836-8FB6-22C4BC3FB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303550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89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ricevuta, Carattere, schermata&#10;&#10;Descrizione generata automaticamente">
            <a:extLst>
              <a:ext uri="{FF2B5EF4-FFF2-40B4-BE49-F238E27FC236}">
                <a16:creationId xmlns:a16="http://schemas.microsoft.com/office/drawing/2014/main" id="{36DCA4FA-0375-949B-D4E2-8D13D6471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995" y="1421027"/>
            <a:ext cx="11704009" cy="401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08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Carattere, bianco, algebra&#10;&#10;Descrizione generata automaticamente">
            <a:extLst>
              <a:ext uri="{FF2B5EF4-FFF2-40B4-BE49-F238E27FC236}">
                <a16:creationId xmlns:a16="http://schemas.microsoft.com/office/drawing/2014/main" id="{82B30B3F-E89F-DFDB-CB47-BD5248F73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87433"/>
            <a:ext cx="9784492" cy="2178388"/>
          </a:xfrm>
          <a:prstGeom prst="rect">
            <a:avLst/>
          </a:prstGeom>
        </p:spPr>
      </p:pic>
      <p:pic>
        <p:nvPicPr>
          <p:cNvPr id="5" name="Immagine 4" descr="Immagine che contiene testo, ricevuta, Carattere, schermata&#10;&#10;Descrizione generata automaticamente">
            <a:extLst>
              <a:ext uri="{FF2B5EF4-FFF2-40B4-BE49-F238E27FC236}">
                <a16:creationId xmlns:a16="http://schemas.microsoft.com/office/drawing/2014/main" id="{63128EDF-01A4-5E73-5B64-0B1F0F90C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3300626"/>
            <a:ext cx="10083472" cy="30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22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&#10;&#10;Descrizione generata automaticamente">
            <a:extLst>
              <a:ext uri="{FF2B5EF4-FFF2-40B4-BE49-F238E27FC236}">
                <a16:creationId xmlns:a16="http://schemas.microsoft.com/office/drawing/2014/main" id="{CB5091A9-6BE6-565C-B372-E7E5BF76A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735" y="330919"/>
            <a:ext cx="8575589" cy="607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689CE0-64D2-447C-9C1F-872D111D8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2D1A37-7C2A-4258-95A8-919D781C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E470EC9-F8C2-CF28-73C1-EF1051A91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623" y="423607"/>
            <a:ext cx="9958753" cy="6801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 cap="all"/>
              <a:t>Valori degli indici di sintesi e di fusione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AA360F-DECB-4836-8FB6-22C4BC3FB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6626" y="1185999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egnaposto contenuto 4" descr="Immagine che contiene testo, Carattere, schermata, numero&#10;&#10;Descrizione generata automaticamente">
            <a:extLst>
              <a:ext uri="{FF2B5EF4-FFF2-40B4-BE49-F238E27FC236}">
                <a16:creationId xmlns:a16="http://schemas.microsoft.com/office/drawing/2014/main" id="{762E3C4C-E3AB-120F-01B4-D6AC5C9C19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569" y="1816443"/>
            <a:ext cx="10901317" cy="46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9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2C4467-5C98-DC28-0D61-116781E7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618" y="361196"/>
            <a:ext cx="9922764" cy="1646280"/>
          </a:xfrm>
        </p:spPr>
        <p:txBody>
          <a:bodyPr>
            <a:normAutofit fontScale="90000"/>
          </a:bodyPr>
          <a:lstStyle/>
          <a:p>
            <a:r>
              <a:rPr lang="it-IT" dirty="0"/>
              <a:t>Universale tendenziale: Verbo in fondo alla sequenza e tendenza </a:t>
            </a:r>
            <a:r>
              <a:rPr lang="it-IT" dirty="0" err="1"/>
              <a:t>posposizionale</a:t>
            </a: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EC9CA8C2-D75F-F877-B715-937E10896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44" y="2236573"/>
            <a:ext cx="11416050" cy="44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264712"/>
      </p:ext>
    </p:extLst>
  </p:cSld>
  <p:clrMapOvr>
    <a:masterClrMapping/>
  </p:clrMapOvr>
</p:sld>
</file>

<file path=ppt/theme/theme1.xml><?xml version="1.0" encoding="utf-8"?>
<a:theme xmlns:a="http://schemas.openxmlformats.org/drawingml/2006/main" name="BjornVTI">
  <a:themeElements>
    <a:clrScheme name="AnalogousFromLightSeedLeftStep">
      <a:dk1>
        <a:srgbClr val="000000"/>
      </a:dk1>
      <a:lt1>
        <a:srgbClr val="FFFFFF"/>
      </a:lt1>
      <a:dk2>
        <a:srgbClr val="412440"/>
      </a:dk2>
      <a:lt2>
        <a:srgbClr val="E2E8E5"/>
      </a:lt2>
      <a:accent1>
        <a:srgbClr val="C696B2"/>
      </a:accent1>
      <a:accent2>
        <a:srgbClr val="BA7FBA"/>
      </a:accent2>
      <a:accent3>
        <a:srgbClr val="B296C6"/>
      </a:accent3>
      <a:accent4>
        <a:srgbClr val="897FBA"/>
      </a:accent4>
      <a:accent5>
        <a:srgbClr val="96A2C6"/>
      </a:accent5>
      <a:accent6>
        <a:srgbClr val="7FA6BA"/>
      </a:accent6>
      <a:hlink>
        <a:srgbClr val="558D6D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ornVTI" id="{D01443FD-65CF-4AEF-9B9D-4466C96F9785}" vid="{36EF4262-385E-40E6-B073-FB18FD98BF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</Words>
  <Application>Microsoft Macintosh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Neue Haas Grotesk Text Pro</vt:lpstr>
      <vt:lpstr>BjornVTI</vt:lpstr>
      <vt:lpstr>Tipologia linguistica</vt:lpstr>
      <vt:lpstr>Presentazione standard di PowerPoint</vt:lpstr>
      <vt:lpstr>Presentazione standard di PowerPoint</vt:lpstr>
      <vt:lpstr>Presentazione standard di PowerPoint</vt:lpstr>
      <vt:lpstr>Valori degli indici di sintesi e di fusione</vt:lpstr>
      <vt:lpstr>Universale tendenziale: Verbo in fondo alla sequenza e tendenza posposizionale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Tipologia linguistica</dc:title>
  <dc:creator>Barbara Turchetta</dc:creator>
  <cp:lastModifiedBy>Barbara Turchetta</cp:lastModifiedBy>
  <cp:revision>2</cp:revision>
  <dcterms:created xsi:type="dcterms:W3CDTF">2024-03-06T18:30:53Z</dcterms:created>
  <dcterms:modified xsi:type="dcterms:W3CDTF">2024-04-17T06:17:39Z</dcterms:modified>
</cp:coreProperties>
</file>