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61" r:id="rId3"/>
    <p:sldId id="259" r:id="rId4"/>
    <p:sldId id="260" r:id="rId5"/>
    <p:sldId id="258" r:id="rId6"/>
    <p:sldId id="25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6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82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8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0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8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0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4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‹N›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0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FB59A6B-A73A-4B84-96FA-15B2C57AC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5B9632-5AE7-481D-C935-06826722D3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952" b="840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F57AFEC-D2BD-419F-ADB8-F5B1A23F3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6"/>
            <a:ext cx="12192000" cy="2285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E8AEF2E-E032-2232-D51D-0D5E2B6B6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146" y="5194563"/>
            <a:ext cx="5653454" cy="996321"/>
          </a:xfrm>
        </p:spPr>
        <p:txBody>
          <a:bodyPr anchor="t">
            <a:normAutofit/>
          </a:bodyPr>
          <a:lstStyle/>
          <a:p>
            <a:r>
              <a:rPr lang="it-IT" sz="3400"/>
              <a:t>Tipologia linguistica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4BAB291-C7C3-FF54-57D5-4BCE53D06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1" y="5116875"/>
            <a:ext cx="4125608" cy="1074009"/>
          </a:xfrm>
        </p:spPr>
        <p:txBody>
          <a:bodyPr>
            <a:normAutofit/>
          </a:bodyPr>
          <a:lstStyle/>
          <a:p>
            <a:r>
              <a:rPr lang="it-IT"/>
              <a:t>approfondimenti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303550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89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ricevuta, Carattere, schermata&#10;&#10;Descrizione generata automaticamente">
            <a:extLst>
              <a:ext uri="{FF2B5EF4-FFF2-40B4-BE49-F238E27FC236}">
                <a16:creationId xmlns:a16="http://schemas.microsoft.com/office/drawing/2014/main" id="{36DCA4FA-0375-949B-D4E2-8D13D6471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95" y="1421027"/>
            <a:ext cx="11704009" cy="401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8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Carattere, bianco, algebra&#10;&#10;Descrizione generata automaticamente">
            <a:extLst>
              <a:ext uri="{FF2B5EF4-FFF2-40B4-BE49-F238E27FC236}">
                <a16:creationId xmlns:a16="http://schemas.microsoft.com/office/drawing/2014/main" id="{82B30B3F-E89F-DFDB-CB47-BD5248F73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87433"/>
            <a:ext cx="9784492" cy="2178388"/>
          </a:xfrm>
          <a:prstGeom prst="rect">
            <a:avLst/>
          </a:prstGeom>
        </p:spPr>
      </p:pic>
      <p:pic>
        <p:nvPicPr>
          <p:cNvPr id="5" name="Immagine 4" descr="Immagine che contiene testo, ricevuta, Carattere, schermata&#10;&#10;Descrizione generata automaticamente">
            <a:extLst>
              <a:ext uri="{FF2B5EF4-FFF2-40B4-BE49-F238E27FC236}">
                <a16:creationId xmlns:a16="http://schemas.microsoft.com/office/drawing/2014/main" id="{63128EDF-01A4-5E73-5B64-0B1F0F90C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300626"/>
            <a:ext cx="10083472" cy="307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02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schermata, Carattere&#10;&#10;Descrizione generata automaticamente">
            <a:extLst>
              <a:ext uri="{FF2B5EF4-FFF2-40B4-BE49-F238E27FC236}">
                <a16:creationId xmlns:a16="http://schemas.microsoft.com/office/drawing/2014/main" id="{CB5091A9-6BE6-565C-B372-E7E5BF76A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735" y="330919"/>
            <a:ext cx="8575589" cy="607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2D1A37-7C2A-4258-95A8-919D781C6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E470EC9-F8C2-CF28-73C1-EF1051A91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623" y="423607"/>
            <a:ext cx="9958753" cy="6801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100" cap="all"/>
              <a:t>Valori degli indici di sintesi e di fusione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6626" y="1185999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egnaposto contenuto 4" descr="Immagine che contiene testo, Carattere, schermata, numero&#10;&#10;Descrizione generata automaticamente">
            <a:extLst>
              <a:ext uri="{FF2B5EF4-FFF2-40B4-BE49-F238E27FC236}">
                <a16:creationId xmlns:a16="http://schemas.microsoft.com/office/drawing/2014/main" id="{762E3C4C-E3AB-120F-01B4-D6AC5C9C1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569" y="1816443"/>
            <a:ext cx="10901317" cy="463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9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2C4467-5C98-DC28-0D61-116781E7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618" y="361196"/>
            <a:ext cx="9922764" cy="1646280"/>
          </a:xfrm>
        </p:spPr>
        <p:txBody>
          <a:bodyPr>
            <a:normAutofit fontScale="90000"/>
          </a:bodyPr>
          <a:lstStyle/>
          <a:p>
            <a:r>
              <a:rPr lang="it-IT" dirty="0"/>
              <a:t>Universale tendenziale: Verbo in fondo alla sequenza e tendenza </a:t>
            </a:r>
            <a:r>
              <a:rPr lang="it-IT" dirty="0" err="1"/>
              <a:t>posposizionale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C9CA8C2-D75F-F877-B715-937E10896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44" y="2236573"/>
            <a:ext cx="11416050" cy="442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64712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LightSeedLeftStep">
      <a:dk1>
        <a:srgbClr val="000000"/>
      </a:dk1>
      <a:lt1>
        <a:srgbClr val="FFFFFF"/>
      </a:lt1>
      <a:dk2>
        <a:srgbClr val="412440"/>
      </a:dk2>
      <a:lt2>
        <a:srgbClr val="E2E8E5"/>
      </a:lt2>
      <a:accent1>
        <a:srgbClr val="C696B2"/>
      </a:accent1>
      <a:accent2>
        <a:srgbClr val="BA7FBA"/>
      </a:accent2>
      <a:accent3>
        <a:srgbClr val="B296C6"/>
      </a:accent3>
      <a:accent4>
        <a:srgbClr val="897FBA"/>
      </a:accent4>
      <a:accent5>
        <a:srgbClr val="96A2C6"/>
      </a:accent5>
      <a:accent6>
        <a:srgbClr val="7FA6BA"/>
      </a:accent6>
      <a:hlink>
        <a:srgbClr val="558D6D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Macintosh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Neue Haas Grotesk Text Pro</vt:lpstr>
      <vt:lpstr>BjornVTI</vt:lpstr>
      <vt:lpstr>Tipologia linguistica</vt:lpstr>
      <vt:lpstr>Presentazione standard di PowerPoint</vt:lpstr>
      <vt:lpstr>Presentazione standard di PowerPoint</vt:lpstr>
      <vt:lpstr>Presentazione standard di PowerPoint</vt:lpstr>
      <vt:lpstr>Valori degli indici di sintesi e di fusione</vt:lpstr>
      <vt:lpstr>Universale tendenziale: Verbo in fondo alla sequenza e tendenza posposizionale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Tipologia linguistica</dc:title>
  <dc:creator>Barbara Turchetta</dc:creator>
  <cp:lastModifiedBy>Barbara Turchetta</cp:lastModifiedBy>
  <cp:revision>2</cp:revision>
  <dcterms:created xsi:type="dcterms:W3CDTF">2024-03-06T18:30:53Z</dcterms:created>
  <dcterms:modified xsi:type="dcterms:W3CDTF">2024-04-17T06:17:39Z</dcterms:modified>
</cp:coreProperties>
</file>