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8" r:id="rId11"/>
    <p:sldId id="267" r:id="rId12"/>
    <p:sldId id="269" r:id="rId13"/>
    <p:sldId id="270" r:id="rId14"/>
    <p:sldId id="271" r:id="rId15"/>
    <p:sldId id="272" r:id="rId16"/>
    <p:sldId id="273" r:id="rId17"/>
    <p:sldId id="274" r:id="rId1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1BD8C0D-139C-4EC8-B31E-D130CC17A651}" v="48" dt="2023-10-13T12:37:14.2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56" autoAdjust="0"/>
    <p:restoredTop sz="94660"/>
  </p:normalViewPr>
  <p:slideViewPr>
    <p:cSldViewPr snapToGrid="0">
      <p:cViewPr>
        <p:scale>
          <a:sx n="94" d="100"/>
          <a:sy n="94" d="100"/>
        </p:scale>
        <p:origin x="8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a Giovansana" userId="17feca41e6bb5a38" providerId="LiveId" clId="{51BD8C0D-139C-4EC8-B31E-D130CC17A651}"/>
    <pc:docChg chg="undo custSel addSld modSld sldOrd">
      <pc:chgData name="Sara Giovansana" userId="17feca41e6bb5a38" providerId="LiveId" clId="{51BD8C0D-139C-4EC8-B31E-D130CC17A651}" dt="2023-10-13T12:37:59.599" v="1919" actId="207"/>
      <pc:docMkLst>
        <pc:docMk/>
      </pc:docMkLst>
      <pc:sldChg chg="modSp mod">
        <pc:chgData name="Sara Giovansana" userId="17feca41e6bb5a38" providerId="LiveId" clId="{51BD8C0D-139C-4EC8-B31E-D130CC17A651}" dt="2023-10-13T07:06:11.445" v="10" actId="20577"/>
        <pc:sldMkLst>
          <pc:docMk/>
          <pc:sldMk cId="764038213" sldId="257"/>
        </pc:sldMkLst>
        <pc:spChg chg="mod">
          <ac:chgData name="Sara Giovansana" userId="17feca41e6bb5a38" providerId="LiveId" clId="{51BD8C0D-139C-4EC8-B31E-D130CC17A651}" dt="2023-10-13T07:06:11.445" v="10" actId="20577"/>
          <ac:spMkLst>
            <pc:docMk/>
            <pc:sldMk cId="764038213" sldId="257"/>
            <ac:spMk id="2" creationId="{60B29946-DF3A-DE49-FEE4-04EB0328439B}"/>
          </ac:spMkLst>
        </pc:spChg>
      </pc:sldChg>
      <pc:sldChg chg="addSp delSp modSp mod setBg">
        <pc:chgData name="Sara Giovansana" userId="17feca41e6bb5a38" providerId="LiveId" clId="{51BD8C0D-139C-4EC8-B31E-D130CC17A651}" dt="2023-10-13T09:09:11.487" v="962" actId="14100"/>
        <pc:sldMkLst>
          <pc:docMk/>
          <pc:sldMk cId="2179236070" sldId="266"/>
        </pc:sldMkLst>
        <pc:spChg chg="mod">
          <ac:chgData name="Sara Giovansana" userId="17feca41e6bb5a38" providerId="LiveId" clId="{51BD8C0D-139C-4EC8-B31E-D130CC17A651}" dt="2023-10-13T08:42:02.277" v="914" actId="1076"/>
          <ac:spMkLst>
            <pc:docMk/>
            <pc:sldMk cId="2179236070" sldId="266"/>
            <ac:spMk id="4" creationId="{2704D333-ECDC-07D6-A532-AF27243174BE}"/>
          </ac:spMkLst>
        </pc:spChg>
        <pc:spChg chg="mod ord">
          <ac:chgData name="Sara Giovansana" userId="17feca41e6bb5a38" providerId="LiveId" clId="{51BD8C0D-139C-4EC8-B31E-D130CC17A651}" dt="2023-10-13T09:09:11.487" v="962" actId="14100"/>
          <ac:spMkLst>
            <pc:docMk/>
            <pc:sldMk cId="2179236070" sldId="266"/>
            <ac:spMk id="5" creationId="{1D10D6DB-3338-8073-06E6-C662A5E9FA17}"/>
          </ac:spMkLst>
        </pc:spChg>
        <pc:spChg chg="add del">
          <ac:chgData name="Sara Giovansana" userId="17feca41e6bb5a38" providerId="LiveId" clId="{51BD8C0D-139C-4EC8-B31E-D130CC17A651}" dt="2023-10-13T07:16:51.686" v="133" actId="26606"/>
          <ac:spMkLst>
            <pc:docMk/>
            <pc:sldMk cId="2179236070" sldId="266"/>
            <ac:spMk id="12" creationId="{1C582B07-D0F0-4B6B-A5D9-D2F192CB3A4E}"/>
          </ac:spMkLst>
        </pc:spChg>
        <pc:spChg chg="add del">
          <ac:chgData name="Sara Giovansana" userId="17feca41e6bb5a38" providerId="LiveId" clId="{51BD8C0D-139C-4EC8-B31E-D130CC17A651}" dt="2023-10-13T07:16:51.686" v="133" actId="26606"/>
          <ac:spMkLst>
            <pc:docMk/>
            <pc:sldMk cId="2179236070" sldId="266"/>
            <ac:spMk id="47" creationId="{0E0283C2-A372-42A3-80E3-B602516EB0B1}"/>
          </ac:spMkLst>
        </pc:spChg>
        <pc:spChg chg="add del">
          <ac:chgData name="Sara Giovansana" userId="17feca41e6bb5a38" providerId="LiveId" clId="{51BD8C0D-139C-4EC8-B31E-D130CC17A651}" dt="2023-10-13T07:16:54.877" v="135" actId="26606"/>
          <ac:spMkLst>
            <pc:docMk/>
            <pc:sldMk cId="2179236070" sldId="266"/>
            <ac:spMk id="49" creationId="{1C582B07-D0F0-4B6B-A5D9-D2F192CB3A4E}"/>
          </ac:spMkLst>
        </pc:spChg>
        <pc:spChg chg="add del">
          <ac:chgData name="Sara Giovansana" userId="17feca41e6bb5a38" providerId="LiveId" clId="{51BD8C0D-139C-4EC8-B31E-D130CC17A651}" dt="2023-10-13T07:16:54.877" v="135" actId="26606"/>
          <ac:spMkLst>
            <pc:docMk/>
            <pc:sldMk cId="2179236070" sldId="266"/>
            <ac:spMk id="51" creationId="{9393BED8-F65C-448E-B531-7CB732AE90E7}"/>
          </ac:spMkLst>
        </pc:spChg>
        <pc:spChg chg="add">
          <ac:chgData name="Sara Giovansana" userId="17feca41e6bb5a38" providerId="LiveId" clId="{51BD8C0D-139C-4EC8-B31E-D130CC17A651}" dt="2023-10-13T07:16:54.894" v="136" actId="26606"/>
          <ac:spMkLst>
            <pc:docMk/>
            <pc:sldMk cId="2179236070" sldId="266"/>
            <ac:spMk id="53" creationId="{1C582B07-D0F0-4B6B-A5D9-D2F192CB3A4E}"/>
          </ac:spMkLst>
        </pc:spChg>
        <pc:spChg chg="add">
          <ac:chgData name="Sara Giovansana" userId="17feca41e6bb5a38" providerId="LiveId" clId="{51BD8C0D-139C-4EC8-B31E-D130CC17A651}" dt="2023-10-13T07:16:54.894" v="136" actId="26606"/>
          <ac:spMkLst>
            <pc:docMk/>
            <pc:sldMk cId="2179236070" sldId="266"/>
            <ac:spMk id="55" creationId="{0E0283C2-A372-42A3-80E3-B602516EB0B1}"/>
          </ac:spMkLst>
        </pc:spChg>
        <pc:grpChg chg="add del">
          <ac:chgData name="Sara Giovansana" userId="17feca41e6bb5a38" providerId="LiveId" clId="{51BD8C0D-139C-4EC8-B31E-D130CC17A651}" dt="2023-10-13T07:16:51.686" v="133" actId="26606"/>
          <ac:grpSpMkLst>
            <pc:docMk/>
            <pc:sldMk cId="2179236070" sldId="266"/>
            <ac:grpSpMk id="14" creationId="{7408B2EE-0697-47B6-A5CC-E6262FA06ED3}"/>
          </ac:grpSpMkLst>
        </pc:grpChg>
        <pc:grpChg chg="add del">
          <ac:chgData name="Sara Giovansana" userId="17feca41e6bb5a38" providerId="LiveId" clId="{51BD8C0D-139C-4EC8-B31E-D130CC17A651}" dt="2023-10-13T07:16:54.877" v="135" actId="26606"/>
          <ac:grpSpMkLst>
            <pc:docMk/>
            <pc:sldMk cId="2179236070" sldId="266"/>
            <ac:grpSpMk id="50" creationId="{DA5BFA78-F064-495B-9429-2A3A39752BEF}"/>
          </ac:grpSpMkLst>
        </pc:grpChg>
        <pc:grpChg chg="add">
          <ac:chgData name="Sara Giovansana" userId="17feca41e6bb5a38" providerId="LiveId" clId="{51BD8C0D-139C-4EC8-B31E-D130CC17A651}" dt="2023-10-13T07:16:54.894" v="136" actId="26606"/>
          <ac:grpSpMkLst>
            <pc:docMk/>
            <pc:sldMk cId="2179236070" sldId="266"/>
            <ac:grpSpMk id="54" creationId="{7408B2EE-0697-47B6-A5CC-E6262FA06ED3}"/>
          </ac:grpSpMkLst>
        </pc:grpChg>
        <pc:picChg chg="add mod ord">
          <ac:chgData name="Sara Giovansana" userId="17feca41e6bb5a38" providerId="LiveId" clId="{51BD8C0D-139C-4EC8-B31E-D130CC17A651}" dt="2023-10-13T07:17:03.747" v="138" actId="1076"/>
          <ac:picMkLst>
            <pc:docMk/>
            <pc:sldMk cId="2179236070" sldId="266"/>
            <ac:picMk id="3" creationId="{32097A30-717A-F892-5D66-ACFBB86ECB54}"/>
          </ac:picMkLst>
        </pc:picChg>
        <pc:picChg chg="add mod">
          <ac:chgData name="Sara Giovansana" userId="17feca41e6bb5a38" providerId="LiveId" clId="{51BD8C0D-139C-4EC8-B31E-D130CC17A651}" dt="2023-10-13T07:17:13.567" v="140" actId="14100"/>
          <ac:picMkLst>
            <pc:docMk/>
            <pc:sldMk cId="2179236070" sldId="266"/>
            <ac:picMk id="7" creationId="{CC632CA3-011C-36DB-BEB3-4EF3543ADD3A}"/>
          </ac:picMkLst>
        </pc:picChg>
      </pc:sldChg>
      <pc:sldChg chg="addSp delSp modSp add mod ord setBg delDesignElem">
        <pc:chgData name="Sara Giovansana" userId="17feca41e6bb5a38" providerId="LiveId" clId="{51BD8C0D-139C-4EC8-B31E-D130CC17A651}" dt="2023-10-13T09:08:50.870" v="958" actId="255"/>
        <pc:sldMkLst>
          <pc:docMk/>
          <pc:sldMk cId="4206714157" sldId="267"/>
        </pc:sldMkLst>
        <pc:spChg chg="del">
          <ac:chgData name="Sara Giovansana" userId="17feca41e6bb5a38" providerId="LiveId" clId="{51BD8C0D-139C-4EC8-B31E-D130CC17A651}" dt="2023-10-13T07:18:22.808" v="148" actId="478"/>
          <ac:spMkLst>
            <pc:docMk/>
            <pc:sldMk cId="4206714157" sldId="267"/>
            <ac:spMk id="4" creationId="{2704D333-ECDC-07D6-A532-AF27243174BE}"/>
          </ac:spMkLst>
        </pc:spChg>
        <pc:spChg chg="mod ord">
          <ac:chgData name="Sara Giovansana" userId="17feca41e6bb5a38" providerId="LiveId" clId="{51BD8C0D-139C-4EC8-B31E-D130CC17A651}" dt="2023-10-13T09:08:50.870" v="958" actId="255"/>
          <ac:spMkLst>
            <pc:docMk/>
            <pc:sldMk cId="4206714157" sldId="267"/>
            <ac:spMk id="5" creationId="{1D10D6DB-3338-8073-06E6-C662A5E9FA17}"/>
          </ac:spMkLst>
        </pc:spChg>
        <pc:spChg chg="add">
          <ac:chgData name="Sara Giovansana" userId="17feca41e6bb5a38" providerId="LiveId" clId="{51BD8C0D-139C-4EC8-B31E-D130CC17A651}" dt="2023-10-13T07:47:33.207" v="498" actId="26606"/>
          <ac:spMkLst>
            <pc:docMk/>
            <pc:sldMk cId="4206714157" sldId="267"/>
            <ac:spMk id="16" creationId="{1C582B07-D0F0-4B6B-A5D9-D2F192CB3A4E}"/>
          </ac:spMkLst>
        </pc:spChg>
        <pc:spChg chg="add del mod">
          <ac:chgData name="Sara Giovansana" userId="17feca41e6bb5a38" providerId="LiveId" clId="{51BD8C0D-139C-4EC8-B31E-D130CC17A651}" dt="2023-10-13T07:59:18.216" v="611" actId="478"/>
          <ac:spMkLst>
            <pc:docMk/>
            <pc:sldMk cId="4206714157" sldId="267"/>
            <ac:spMk id="50" creationId="{DF74DE14-EAD7-09B8-44E9-D8CF35E3692A}"/>
          </ac:spMkLst>
        </pc:spChg>
        <pc:spChg chg="add">
          <ac:chgData name="Sara Giovansana" userId="17feca41e6bb5a38" providerId="LiveId" clId="{51BD8C0D-139C-4EC8-B31E-D130CC17A651}" dt="2023-10-13T07:47:33.207" v="498" actId="26606"/>
          <ac:spMkLst>
            <pc:docMk/>
            <pc:sldMk cId="4206714157" sldId="267"/>
            <ac:spMk id="51" creationId="{E3EB5C22-1C26-454C-BCAD-CC1908B77A25}"/>
          </ac:spMkLst>
        </pc:spChg>
        <pc:spChg chg="del">
          <ac:chgData name="Sara Giovansana" userId="17feca41e6bb5a38" providerId="LiveId" clId="{51BD8C0D-139C-4EC8-B31E-D130CC17A651}" dt="2023-10-13T07:17:51.233" v="145"/>
          <ac:spMkLst>
            <pc:docMk/>
            <pc:sldMk cId="4206714157" sldId="267"/>
            <ac:spMk id="53" creationId="{1C582B07-D0F0-4B6B-A5D9-D2F192CB3A4E}"/>
          </ac:spMkLst>
        </pc:spChg>
        <pc:spChg chg="del">
          <ac:chgData name="Sara Giovansana" userId="17feca41e6bb5a38" providerId="LiveId" clId="{51BD8C0D-139C-4EC8-B31E-D130CC17A651}" dt="2023-10-13T07:17:51.233" v="145"/>
          <ac:spMkLst>
            <pc:docMk/>
            <pc:sldMk cId="4206714157" sldId="267"/>
            <ac:spMk id="55" creationId="{0E0283C2-A372-42A3-80E3-B602516EB0B1}"/>
          </ac:spMkLst>
        </pc:spChg>
        <pc:grpChg chg="add">
          <ac:chgData name="Sara Giovansana" userId="17feca41e6bb5a38" providerId="LiveId" clId="{51BD8C0D-139C-4EC8-B31E-D130CC17A651}" dt="2023-10-13T07:47:33.207" v="498" actId="26606"/>
          <ac:grpSpMkLst>
            <pc:docMk/>
            <pc:sldMk cId="4206714157" sldId="267"/>
            <ac:grpSpMk id="18" creationId="{0279CA66-300C-4FEC-A240-B35DBC290DE8}"/>
          </ac:grpSpMkLst>
        </pc:grpChg>
        <pc:grpChg chg="del">
          <ac:chgData name="Sara Giovansana" userId="17feca41e6bb5a38" providerId="LiveId" clId="{51BD8C0D-139C-4EC8-B31E-D130CC17A651}" dt="2023-10-13T07:17:51.233" v="145"/>
          <ac:grpSpMkLst>
            <pc:docMk/>
            <pc:sldMk cId="4206714157" sldId="267"/>
            <ac:grpSpMk id="54" creationId="{7408B2EE-0697-47B6-A5CC-E6262FA06ED3}"/>
          </ac:grpSpMkLst>
        </pc:grpChg>
        <pc:picChg chg="del">
          <ac:chgData name="Sara Giovansana" userId="17feca41e6bb5a38" providerId="LiveId" clId="{51BD8C0D-139C-4EC8-B31E-D130CC17A651}" dt="2023-10-13T07:18:17.745" v="146" actId="478"/>
          <ac:picMkLst>
            <pc:docMk/>
            <pc:sldMk cId="4206714157" sldId="267"/>
            <ac:picMk id="3" creationId="{32097A30-717A-F892-5D66-ACFBB86ECB54}"/>
          </ac:picMkLst>
        </pc:picChg>
        <pc:picChg chg="add del mod ord">
          <ac:chgData name="Sara Giovansana" userId="17feca41e6bb5a38" providerId="LiveId" clId="{51BD8C0D-139C-4EC8-B31E-D130CC17A651}" dt="2023-10-13T07:48:35.594" v="507" actId="478"/>
          <ac:picMkLst>
            <pc:docMk/>
            <pc:sldMk cId="4206714157" sldId="267"/>
            <ac:picMk id="6" creationId="{9E8D0A17-FE31-42B2-A1DF-27B932C87D50}"/>
          </ac:picMkLst>
        </pc:picChg>
        <pc:picChg chg="del">
          <ac:chgData name="Sara Giovansana" userId="17feca41e6bb5a38" providerId="LiveId" clId="{51BD8C0D-139C-4EC8-B31E-D130CC17A651}" dt="2023-10-13T07:18:18.994" v="147" actId="478"/>
          <ac:picMkLst>
            <pc:docMk/>
            <pc:sldMk cId="4206714157" sldId="267"/>
            <ac:picMk id="7" creationId="{CC632CA3-011C-36DB-BEB3-4EF3543ADD3A}"/>
          </ac:picMkLst>
        </pc:picChg>
        <pc:picChg chg="add del mod">
          <ac:chgData name="Sara Giovansana" userId="17feca41e6bb5a38" providerId="LiveId" clId="{51BD8C0D-139C-4EC8-B31E-D130CC17A651}" dt="2023-10-13T07:46:48.930" v="490" actId="478"/>
          <ac:picMkLst>
            <pc:docMk/>
            <pc:sldMk cId="4206714157" sldId="267"/>
            <ac:picMk id="9" creationId="{BA68F0F5-173F-3050-3948-928234170385}"/>
          </ac:picMkLst>
        </pc:picChg>
        <pc:picChg chg="add del mod">
          <ac:chgData name="Sara Giovansana" userId="17feca41e6bb5a38" providerId="LiveId" clId="{51BD8C0D-139C-4EC8-B31E-D130CC17A651}" dt="2023-10-13T07:48:36.953" v="508" actId="478"/>
          <ac:picMkLst>
            <pc:docMk/>
            <pc:sldMk cId="4206714157" sldId="267"/>
            <ac:picMk id="11" creationId="{819B2529-25BB-4DEF-D1CF-1468DB5B2DF9}"/>
          </ac:picMkLst>
        </pc:picChg>
        <pc:picChg chg="add del mod">
          <ac:chgData name="Sara Giovansana" userId="17feca41e6bb5a38" providerId="LiveId" clId="{51BD8C0D-139C-4EC8-B31E-D130CC17A651}" dt="2023-10-13T07:48:26.162" v="504" actId="478"/>
          <ac:picMkLst>
            <pc:docMk/>
            <pc:sldMk cId="4206714157" sldId="267"/>
            <ac:picMk id="13" creationId="{C68A47DB-EA5C-9820-87BD-348A8C8FE016}"/>
          </ac:picMkLst>
        </pc:picChg>
        <pc:picChg chg="add mod">
          <ac:chgData name="Sara Giovansana" userId="17feca41e6bb5a38" providerId="LiveId" clId="{51BD8C0D-139C-4EC8-B31E-D130CC17A651}" dt="2023-10-13T08:07:37.319" v="646" actId="1440"/>
          <ac:picMkLst>
            <pc:docMk/>
            <pc:sldMk cId="4206714157" sldId="267"/>
            <ac:picMk id="56" creationId="{23C198E4-DA9E-4B58-1A52-BA51543C787C}"/>
          </ac:picMkLst>
        </pc:picChg>
      </pc:sldChg>
      <pc:sldChg chg="delSp modSp add mod setBg delDesignElem">
        <pc:chgData name="Sara Giovansana" userId="17feca41e6bb5a38" providerId="LiveId" clId="{51BD8C0D-139C-4EC8-B31E-D130CC17A651}" dt="2023-10-13T09:09:00.491" v="960" actId="14100"/>
        <pc:sldMkLst>
          <pc:docMk/>
          <pc:sldMk cId="2516224962" sldId="268"/>
        </pc:sldMkLst>
        <pc:spChg chg="mod">
          <ac:chgData name="Sara Giovansana" userId="17feca41e6bb5a38" providerId="LiveId" clId="{51BD8C0D-139C-4EC8-B31E-D130CC17A651}" dt="2023-10-13T09:09:00.491" v="960" actId="14100"/>
          <ac:spMkLst>
            <pc:docMk/>
            <pc:sldMk cId="2516224962" sldId="268"/>
            <ac:spMk id="5" creationId="{1D10D6DB-3338-8073-06E6-C662A5E9FA17}"/>
          </ac:spMkLst>
        </pc:spChg>
        <pc:spChg chg="del">
          <ac:chgData name="Sara Giovansana" userId="17feca41e6bb5a38" providerId="LiveId" clId="{51BD8C0D-139C-4EC8-B31E-D130CC17A651}" dt="2023-10-13T07:48:32.676" v="506"/>
          <ac:spMkLst>
            <pc:docMk/>
            <pc:sldMk cId="2516224962" sldId="268"/>
            <ac:spMk id="16" creationId="{1C582B07-D0F0-4B6B-A5D9-D2F192CB3A4E}"/>
          </ac:spMkLst>
        </pc:spChg>
        <pc:spChg chg="del">
          <ac:chgData name="Sara Giovansana" userId="17feca41e6bb5a38" providerId="LiveId" clId="{51BD8C0D-139C-4EC8-B31E-D130CC17A651}" dt="2023-10-13T07:48:32.676" v="506"/>
          <ac:spMkLst>
            <pc:docMk/>
            <pc:sldMk cId="2516224962" sldId="268"/>
            <ac:spMk id="51" creationId="{E3EB5C22-1C26-454C-BCAD-CC1908B77A25}"/>
          </ac:spMkLst>
        </pc:spChg>
        <pc:grpChg chg="del">
          <ac:chgData name="Sara Giovansana" userId="17feca41e6bb5a38" providerId="LiveId" clId="{51BD8C0D-139C-4EC8-B31E-D130CC17A651}" dt="2023-10-13T07:48:32.676" v="506"/>
          <ac:grpSpMkLst>
            <pc:docMk/>
            <pc:sldMk cId="2516224962" sldId="268"/>
            <ac:grpSpMk id="18" creationId="{0279CA66-300C-4FEC-A240-B35DBC290DE8}"/>
          </ac:grpSpMkLst>
        </pc:grpChg>
      </pc:sldChg>
      <pc:sldChg chg="addSp delSp modSp new mod setBg">
        <pc:chgData name="Sara Giovansana" userId="17feca41e6bb5a38" providerId="LiveId" clId="{51BD8C0D-139C-4EC8-B31E-D130CC17A651}" dt="2023-10-13T10:00:04.334" v="1172" actId="20577"/>
        <pc:sldMkLst>
          <pc:docMk/>
          <pc:sldMk cId="3333059710" sldId="269"/>
        </pc:sldMkLst>
        <pc:spChg chg="del">
          <ac:chgData name="Sara Giovansana" userId="17feca41e6bb5a38" providerId="LiveId" clId="{51BD8C0D-139C-4EC8-B31E-D130CC17A651}" dt="2023-10-13T08:08:25.337" v="651" actId="478"/>
          <ac:spMkLst>
            <pc:docMk/>
            <pc:sldMk cId="3333059710" sldId="269"/>
            <ac:spMk id="2" creationId="{53F2B228-BDAF-7796-B150-480554BB07AC}"/>
          </ac:spMkLst>
        </pc:spChg>
        <pc:spChg chg="del">
          <ac:chgData name="Sara Giovansana" userId="17feca41e6bb5a38" providerId="LiveId" clId="{51BD8C0D-139C-4EC8-B31E-D130CC17A651}" dt="2023-10-13T08:08:28.102" v="652" actId="478"/>
          <ac:spMkLst>
            <pc:docMk/>
            <pc:sldMk cId="3333059710" sldId="269"/>
            <ac:spMk id="3" creationId="{C01DCE27-DB4B-8482-BC8D-C9B8A00C1DBE}"/>
          </ac:spMkLst>
        </pc:spChg>
        <pc:spChg chg="add mod">
          <ac:chgData name="Sara Giovansana" userId="17feca41e6bb5a38" providerId="LiveId" clId="{51BD8C0D-139C-4EC8-B31E-D130CC17A651}" dt="2023-10-13T10:00:04.334" v="1172" actId="20577"/>
          <ac:spMkLst>
            <pc:docMk/>
            <pc:sldMk cId="3333059710" sldId="269"/>
            <ac:spMk id="4" creationId="{83764454-CA61-FDF9-A231-97F662B7B4EA}"/>
          </ac:spMkLst>
        </pc:spChg>
        <pc:spChg chg="add del">
          <ac:chgData name="Sara Giovansana" userId="17feca41e6bb5a38" providerId="LiveId" clId="{51BD8C0D-139C-4EC8-B31E-D130CC17A651}" dt="2023-10-13T08:33:35.538" v="818" actId="26606"/>
          <ac:spMkLst>
            <pc:docMk/>
            <pc:sldMk cId="3333059710" sldId="269"/>
            <ac:spMk id="13" creationId="{1C582B07-D0F0-4B6B-A5D9-D2F192CB3A4E}"/>
          </ac:spMkLst>
        </pc:spChg>
        <pc:spChg chg="add del">
          <ac:chgData name="Sara Giovansana" userId="17feca41e6bb5a38" providerId="LiveId" clId="{51BD8C0D-139C-4EC8-B31E-D130CC17A651}" dt="2023-10-13T08:33:35.538" v="818" actId="26606"/>
          <ac:spMkLst>
            <pc:docMk/>
            <pc:sldMk cId="3333059710" sldId="269"/>
            <ac:spMk id="15" creationId="{E176DC30-5F54-423B-AF50-738BEABE7F68}"/>
          </ac:spMkLst>
        </pc:spChg>
        <pc:spChg chg="add del">
          <ac:chgData name="Sara Giovansana" userId="17feca41e6bb5a38" providerId="LiveId" clId="{51BD8C0D-139C-4EC8-B31E-D130CC17A651}" dt="2023-10-13T08:33:35.538" v="818" actId="26606"/>
          <ac:spMkLst>
            <pc:docMk/>
            <pc:sldMk cId="3333059710" sldId="269"/>
            <ac:spMk id="50" creationId="{F3730C34-30B8-42E4-824D-F095747C45E1}"/>
          </ac:spMkLst>
        </pc:spChg>
        <pc:grpChg chg="add del">
          <ac:chgData name="Sara Giovansana" userId="17feca41e6bb5a38" providerId="LiveId" clId="{51BD8C0D-139C-4EC8-B31E-D130CC17A651}" dt="2023-10-13T08:33:35.538" v="818" actId="26606"/>
          <ac:grpSpMkLst>
            <pc:docMk/>
            <pc:sldMk cId="3333059710" sldId="269"/>
            <ac:grpSpMk id="17" creationId="{4675998B-83F9-4DD6-A181-01CC6390EB15}"/>
          </ac:grpSpMkLst>
        </pc:grpChg>
        <pc:picChg chg="add mod modCrop">
          <ac:chgData name="Sara Giovansana" userId="17feca41e6bb5a38" providerId="LiveId" clId="{51BD8C0D-139C-4EC8-B31E-D130CC17A651}" dt="2023-10-13T08:33:55.433" v="822" actId="1076"/>
          <ac:picMkLst>
            <pc:docMk/>
            <pc:sldMk cId="3333059710" sldId="269"/>
            <ac:picMk id="6" creationId="{FD919A9C-B033-1EDD-3A9B-673D0DD8780E}"/>
          </ac:picMkLst>
        </pc:picChg>
        <pc:picChg chg="add mod modCrop">
          <ac:chgData name="Sara Giovansana" userId="17feca41e6bb5a38" providerId="LiveId" clId="{51BD8C0D-139C-4EC8-B31E-D130CC17A651}" dt="2023-10-13T08:33:52.485" v="821" actId="14100"/>
          <ac:picMkLst>
            <pc:docMk/>
            <pc:sldMk cId="3333059710" sldId="269"/>
            <ac:picMk id="8" creationId="{D0F61625-DBEF-8B57-4F72-5F9AB56F9E5F}"/>
          </ac:picMkLst>
        </pc:picChg>
      </pc:sldChg>
      <pc:sldChg chg="addSp delSp modSp new mod">
        <pc:chgData name="Sara Giovansana" userId="17feca41e6bb5a38" providerId="LiveId" clId="{51BD8C0D-139C-4EC8-B31E-D130CC17A651}" dt="2023-10-13T09:08:34.842" v="955" actId="255"/>
        <pc:sldMkLst>
          <pc:docMk/>
          <pc:sldMk cId="3728775632" sldId="270"/>
        </pc:sldMkLst>
        <pc:spChg chg="del">
          <ac:chgData name="Sara Giovansana" userId="17feca41e6bb5a38" providerId="LiveId" clId="{51BD8C0D-139C-4EC8-B31E-D130CC17A651}" dt="2023-10-13T08:34:04.671" v="824" actId="478"/>
          <ac:spMkLst>
            <pc:docMk/>
            <pc:sldMk cId="3728775632" sldId="270"/>
            <ac:spMk id="2" creationId="{CE88F9E7-66A4-8B98-80EF-BA19E67D0595}"/>
          </ac:spMkLst>
        </pc:spChg>
        <pc:spChg chg="del">
          <ac:chgData name="Sara Giovansana" userId="17feca41e6bb5a38" providerId="LiveId" clId="{51BD8C0D-139C-4EC8-B31E-D130CC17A651}" dt="2023-10-13T08:36:48.061" v="866" actId="478"/>
          <ac:spMkLst>
            <pc:docMk/>
            <pc:sldMk cId="3728775632" sldId="270"/>
            <ac:spMk id="3" creationId="{37000FEF-A725-3C15-4A5F-5D8518CEA935}"/>
          </ac:spMkLst>
        </pc:spChg>
        <pc:spChg chg="add mod">
          <ac:chgData name="Sara Giovansana" userId="17feca41e6bb5a38" providerId="LiveId" clId="{51BD8C0D-139C-4EC8-B31E-D130CC17A651}" dt="2023-10-13T09:08:34.842" v="955" actId="255"/>
          <ac:spMkLst>
            <pc:docMk/>
            <pc:sldMk cId="3728775632" sldId="270"/>
            <ac:spMk id="4" creationId="{B8D0319D-CCE4-924D-87AE-5E76FC949640}"/>
          </ac:spMkLst>
        </pc:spChg>
        <pc:picChg chg="add mod">
          <ac:chgData name="Sara Giovansana" userId="17feca41e6bb5a38" providerId="LiveId" clId="{51BD8C0D-139C-4EC8-B31E-D130CC17A651}" dt="2023-10-13T08:40:07.570" v="879" actId="14100"/>
          <ac:picMkLst>
            <pc:docMk/>
            <pc:sldMk cId="3728775632" sldId="270"/>
            <ac:picMk id="6" creationId="{E8689C60-508E-4FFD-15AC-74D5AA577B94}"/>
          </ac:picMkLst>
        </pc:picChg>
      </pc:sldChg>
      <pc:sldChg chg="addSp delSp modSp new mod setBg">
        <pc:chgData name="Sara Giovansana" userId="17feca41e6bb5a38" providerId="LiveId" clId="{51BD8C0D-139C-4EC8-B31E-D130CC17A651}" dt="2023-10-13T09:37:50.109" v="1114" actId="255"/>
        <pc:sldMkLst>
          <pc:docMk/>
          <pc:sldMk cId="2585870940" sldId="271"/>
        </pc:sldMkLst>
        <pc:spChg chg="del">
          <ac:chgData name="Sara Giovansana" userId="17feca41e6bb5a38" providerId="LiveId" clId="{51BD8C0D-139C-4EC8-B31E-D130CC17A651}" dt="2023-10-13T08:40:33.570" v="882" actId="478"/>
          <ac:spMkLst>
            <pc:docMk/>
            <pc:sldMk cId="2585870940" sldId="271"/>
            <ac:spMk id="2" creationId="{88BFBE24-B6F6-8D28-487B-99DD0B936CA9}"/>
          </ac:spMkLst>
        </pc:spChg>
        <pc:spChg chg="del">
          <ac:chgData name="Sara Giovansana" userId="17feca41e6bb5a38" providerId="LiveId" clId="{51BD8C0D-139C-4EC8-B31E-D130CC17A651}" dt="2023-10-13T09:04:13.834" v="915"/>
          <ac:spMkLst>
            <pc:docMk/>
            <pc:sldMk cId="2585870940" sldId="271"/>
            <ac:spMk id="3" creationId="{76EC4C8B-BF44-16EE-5089-0C1661CAC509}"/>
          </ac:spMkLst>
        </pc:spChg>
        <pc:spChg chg="add mod">
          <ac:chgData name="Sara Giovansana" userId="17feca41e6bb5a38" providerId="LiveId" clId="{51BD8C0D-139C-4EC8-B31E-D130CC17A651}" dt="2023-10-13T09:37:50.109" v="1114" actId="255"/>
          <ac:spMkLst>
            <pc:docMk/>
            <pc:sldMk cId="2585870940" sldId="271"/>
            <ac:spMk id="8" creationId="{0AFE8B72-124F-12A0-DF88-2945DF13E865}"/>
          </ac:spMkLst>
        </pc:spChg>
        <pc:spChg chg="add del">
          <ac:chgData name="Sara Giovansana" userId="17feca41e6bb5a38" providerId="LiveId" clId="{51BD8C0D-139C-4EC8-B31E-D130CC17A651}" dt="2023-10-13T09:07:43.749" v="946" actId="26606"/>
          <ac:spMkLst>
            <pc:docMk/>
            <pc:sldMk cId="2585870940" sldId="271"/>
            <ac:spMk id="12" creationId="{E45B7DC1-1089-512C-6B08-703066A33E33}"/>
          </ac:spMkLst>
        </pc:spChg>
        <pc:spChg chg="add del">
          <ac:chgData name="Sara Giovansana" userId="17feca41e6bb5a38" providerId="LiveId" clId="{51BD8C0D-139C-4EC8-B31E-D130CC17A651}" dt="2023-10-13T09:07:43.749" v="946" actId="26606"/>
          <ac:spMkLst>
            <pc:docMk/>
            <pc:sldMk cId="2585870940" sldId="271"/>
            <ac:spMk id="15" creationId="{1C582B07-D0F0-4B6B-A5D9-D2F192CB3A4E}"/>
          </ac:spMkLst>
        </pc:spChg>
        <pc:spChg chg="add">
          <ac:chgData name="Sara Giovansana" userId="17feca41e6bb5a38" providerId="LiveId" clId="{51BD8C0D-139C-4EC8-B31E-D130CC17A651}" dt="2023-10-13T09:07:52.070" v="949" actId="26606"/>
          <ac:spMkLst>
            <pc:docMk/>
            <pc:sldMk cId="2585870940" sldId="271"/>
            <ac:spMk id="46" creationId="{2437C4A8-8E3A-4ADA-93B9-64737CE1ABB1}"/>
          </ac:spMkLst>
        </pc:spChg>
        <pc:spChg chg="add">
          <ac:chgData name="Sara Giovansana" userId="17feca41e6bb5a38" providerId="LiveId" clId="{51BD8C0D-139C-4EC8-B31E-D130CC17A651}" dt="2023-10-13T09:07:52.070" v="949" actId="26606"/>
          <ac:spMkLst>
            <pc:docMk/>
            <pc:sldMk cId="2585870940" sldId="271"/>
            <ac:spMk id="48" creationId="{A173122F-D466-4F08-90FA-0038F7AC214A}"/>
          </ac:spMkLst>
        </pc:spChg>
        <pc:spChg chg="add del">
          <ac:chgData name="Sara Giovansana" userId="17feca41e6bb5a38" providerId="LiveId" clId="{51BD8C0D-139C-4EC8-B31E-D130CC17A651}" dt="2023-10-13T09:07:43.749" v="946" actId="26606"/>
          <ac:spMkLst>
            <pc:docMk/>
            <pc:sldMk cId="2585870940" sldId="271"/>
            <ac:spMk id="50" creationId="{F3730C34-30B8-42E4-824D-F095747C45E1}"/>
          </ac:spMkLst>
        </pc:spChg>
        <pc:spChg chg="add del">
          <ac:chgData name="Sara Giovansana" userId="17feca41e6bb5a38" providerId="LiveId" clId="{51BD8C0D-139C-4EC8-B31E-D130CC17A651}" dt="2023-10-13T09:07:52.048" v="948" actId="26606"/>
          <ac:spMkLst>
            <pc:docMk/>
            <pc:sldMk cId="2585870940" sldId="271"/>
            <ac:spMk id="52" creationId="{F3730C34-30B8-42E4-824D-F095747C45E1}"/>
          </ac:spMkLst>
        </pc:spChg>
        <pc:spChg chg="add del">
          <ac:chgData name="Sara Giovansana" userId="17feca41e6bb5a38" providerId="LiveId" clId="{51BD8C0D-139C-4EC8-B31E-D130CC17A651}" dt="2023-10-13T09:07:52.048" v="948" actId="26606"/>
          <ac:spMkLst>
            <pc:docMk/>
            <pc:sldMk cId="2585870940" sldId="271"/>
            <ac:spMk id="53" creationId="{1C582B07-D0F0-4B6B-A5D9-D2F192CB3A4E}"/>
          </ac:spMkLst>
        </pc:spChg>
        <pc:spChg chg="add del">
          <ac:chgData name="Sara Giovansana" userId="17feca41e6bb5a38" providerId="LiveId" clId="{51BD8C0D-139C-4EC8-B31E-D130CC17A651}" dt="2023-10-13T09:07:52.048" v="948" actId="26606"/>
          <ac:spMkLst>
            <pc:docMk/>
            <pc:sldMk cId="2585870940" sldId="271"/>
            <ac:spMk id="54" creationId="{E176DC30-5F54-423B-AF50-738BEABE7F68}"/>
          </ac:spMkLst>
        </pc:spChg>
        <pc:spChg chg="add del">
          <ac:chgData name="Sara Giovansana" userId="17feca41e6bb5a38" providerId="LiveId" clId="{51BD8C0D-139C-4EC8-B31E-D130CC17A651}" dt="2023-10-13T09:07:52.048" v="948" actId="26606"/>
          <ac:spMkLst>
            <pc:docMk/>
            <pc:sldMk cId="2585870940" sldId="271"/>
            <ac:spMk id="56" creationId="{BF68D6EA-81FB-997E-EDBE-91FEC5BDE7AE}"/>
          </ac:spMkLst>
        </pc:spChg>
        <pc:spChg chg="add">
          <ac:chgData name="Sara Giovansana" userId="17feca41e6bb5a38" providerId="LiveId" clId="{51BD8C0D-139C-4EC8-B31E-D130CC17A651}" dt="2023-10-13T09:07:52.070" v="949" actId="26606"/>
          <ac:spMkLst>
            <pc:docMk/>
            <pc:sldMk cId="2585870940" sldId="271"/>
            <ac:spMk id="83" creationId="{D507CED1-3C18-429E-A877-80F977965463}"/>
          </ac:spMkLst>
        </pc:spChg>
        <pc:grpChg chg="add">
          <ac:chgData name="Sara Giovansana" userId="17feca41e6bb5a38" providerId="LiveId" clId="{51BD8C0D-139C-4EC8-B31E-D130CC17A651}" dt="2023-10-13T09:07:52.070" v="949" actId="26606"/>
          <ac:grpSpMkLst>
            <pc:docMk/>
            <pc:sldMk cId="2585870940" sldId="271"/>
            <ac:grpSpMk id="13" creationId="{748618E9-EE2D-4864-9EEE-58939BD4FBBA}"/>
          </ac:grpSpMkLst>
        </pc:grpChg>
        <pc:grpChg chg="add del">
          <ac:chgData name="Sara Giovansana" userId="17feca41e6bb5a38" providerId="LiveId" clId="{51BD8C0D-139C-4EC8-B31E-D130CC17A651}" dt="2023-10-13T09:07:43.749" v="946" actId="26606"/>
          <ac:grpSpMkLst>
            <pc:docMk/>
            <pc:sldMk cId="2585870940" sldId="271"/>
            <ac:grpSpMk id="17" creationId="{4675998B-83F9-4DD6-A181-01CC6390EB15}"/>
          </ac:grpSpMkLst>
        </pc:grpChg>
        <pc:grpChg chg="add del">
          <ac:chgData name="Sara Giovansana" userId="17feca41e6bb5a38" providerId="LiveId" clId="{51BD8C0D-139C-4EC8-B31E-D130CC17A651}" dt="2023-10-13T09:07:52.048" v="948" actId="26606"/>
          <ac:grpSpMkLst>
            <pc:docMk/>
            <pc:sldMk cId="2585870940" sldId="271"/>
            <ac:grpSpMk id="19" creationId="{4675998B-83F9-4DD6-A181-01CC6390EB15}"/>
          </ac:grpSpMkLst>
        </pc:grpChg>
        <pc:grpChg chg="add">
          <ac:chgData name="Sara Giovansana" userId="17feca41e6bb5a38" providerId="LiveId" clId="{51BD8C0D-139C-4EC8-B31E-D130CC17A651}" dt="2023-10-13T09:07:52.070" v="949" actId="26606"/>
          <ac:grpSpMkLst>
            <pc:docMk/>
            <pc:sldMk cId="2585870940" sldId="271"/>
            <ac:grpSpMk id="86" creationId="{D9CF3400-712B-4A54-AA97-63691A14E6E1}"/>
          </ac:grpSpMkLst>
        </pc:grpChg>
        <pc:picChg chg="add mod ord modCrop">
          <ac:chgData name="Sara Giovansana" userId="17feca41e6bb5a38" providerId="LiveId" clId="{51BD8C0D-139C-4EC8-B31E-D130CC17A651}" dt="2023-10-13T09:08:05.815" v="951" actId="14100"/>
          <ac:picMkLst>
            <pc:docMk/>
            <pc:sldMk cId="2585870940" sldId="271"/>
            <ac:picMk id="5" creationId="{94BEA2A6-C8D4-0A1E-6A7C-0EEA93E8083B}"/>
          </ac:picMkLst>
        </pc:picChg>
        <pc:picChg chg="add mod ord modCrop">
          <ac:chgData name="Sara Giovansana" userId="17feca41e6bb5a38" providerId="LiveId" clId="{51BD8C0D-139C-4EC8-B31E-D130CC17A651}" dt="2023-10-13T09:08:02.598" v="950" actId="14100"/>
          <ac:picMkLst>
            <pc:docMk/>
            <pc:sldMk cId="2585870940" sldId="271"/>
            <ac:picMk id="7" creationId="{51F6DAC6-E3E2-832F-6F04-90DAA6AFDB54}"/>
          </ac:picMkLst>
        </pc:picChg>
      </pc:sldChg>
      <pc:sldChg chg="addSp delSp modSp new mod setBg">
        <pc:chgData name="Sara Giovansana" userId="17feca41e6bb5a38" providerId="LiveId" clId="{51BD8C0D-139C-4EC8-B31E-D130CC17A651}" dt="2023-10-13T12:15:01.316" v="1359" actId="255"/>
        <pc:sldMkLst>
          <pc:docMk/>
          <pc:sldMk cId="1810959477" sldId="272"/>
        </pc:sldMkLst>
        <pc:spChg chg="del">
          <ac:chgData name="Sara Giovansana" userId="17feca41e6bb5a38" providerId="LiveId" clId="{51BD8C0D-139C-4EC8-B31E-D130CC17A651}" dt="2023-10-13T09:10:45.628" v="980" actId="478"/>
          <ac:spMkLst>
            <pc:docMk/>
            <pc:sldMk cId="1810959477" sldId="272"/>
            <ac:spMk id="2" creationId="{7836B3D7-4418-025B-D521-CAF218B1A66A}"/>
          </ac:spMkLst>
        </pc:spChg>
        <pc:spChg chg="del">
          <ac:chgData name="Sara Giovansana" userId="17feca41e6bb5a38" providerId="LiveId" clId="{51BD8C0D-139C-4EC8-B31E-D130CC17A651}" dt="2023-10-13T09:12:49.267" v="982" actId="478"/>
          <ac:spMkLst>
            <pc:docMk/>
            <pc:sldMk cId="1810959477" sldId="272"/>
            <ac:spMk id="3" creationId="{55200556-FEAD-532F-1F17-6D50E1C1E62B}"/>
          </ac:spMkLst>
        </pc:spChg>
        <pc:spChg chg="add mod">
          <ac:chgData name="Sara Giovansana" userId="17feca41e6bb5a38" providerId="LiveId" clId="{51BD8C0D-139C-4EC8-B31E-D130CC17A651}" dt="2023-10-13T12:15:01.316" v="1359" actId="255"/>
          <ac:spMkLst>
            <pc:docMk/>
            <pc:sldMk cId="1810959477" sldId="272"/>
            <ac:spMk id="4" creationId="{99FD7FF5-AADF-A202-331F-3A428FA2AF45}"/>
          </ac:spMkLst>
        </pc:spChg>
        <pc:spChg chg="add del mod">
          <ac:chgData name="Sara Giovansana" userId="17feca41e6bb5a38" providerId="LiveId" clId="{51BD8C0D-139C-4EC8-B31E-D130CC17A651}" dt="2023-10-13T09:33:40.505" v="1097" actId="478"/>
          <ac:spMkLst>
            <pc:docMk/>
            <pc:sldMk cId="1810959477" sldId="272"/>
            <ac:spMk id="9" creationId="{4EFD0A9D-7ACF-36E4-E53C-56FB0AD74474}"/>
          </ac:spMkLst>
        </pc:spChg>
        <pc:spChg chg="add del">
          <ac:chgData name="Sara Giovansana" userId="17feca41e6bb5a38" providerId="LiveId" clId="{51BD8C0D-139C-4EC8-B31E-D130CC17A651}" dt="2023-10-13T09:36:18.599" v="1108" actId="26606"/>
          <ac:spMkLst>
            <pc:docMk/>
            <pc:sldMk cId="1810959477" sldId="272"/>
            <ac:spMk id="49" creationId="{2437C4A8-8E3A-4ADA-93B9-64737CE1ABB1}"/>
          </ac:spMkLst>
        </pc:spChg>
        <pc:spChg chg="add del">
          <ac:chgData name="Sara Giovansana" userId="17feca41e6bb5a38" providerId="LiveId" clId="{51BD8C0D-139C-4EC8-B31E-D130CC17A651}" dt="2023-10-13T09:36:18.599" v="1108" actId="26606"/>
          <ac:spMkLst>
            <pc:docMk/>
            <pc:sldMk cId="1810959477" sldId="272"/>
            <ac:spMk id="51" creationId="{A173122F-D466-4F08-90FA-0038F7AC214A}"/>
          </ac:spMkLst>
        </pc:spChg>
        <pc:spChg chg="add del">
          <ac:chgData name="Sara Giovansana" userId="17feca41e6bb5a38" providerId="LiveId" clId="{51BD8C0D-139C-4EC8-B31E-D130CC17A651}" dt="2023-10-13T09:36:18.599" v="1108" actId="26606"/>
          <ac:spMkLst>
            <pc:docMk/>
            <pc:sldMk cId="1810959477" sldId="272"/>
            <ac:spMk id="86" creationId="{D507CED1-3C18-429E-A877-80F977965463}"/>
          </ac:spMkLst>
        </pc:spChg>
        <pc:spChg chg="add del">
          <ac:chgData name="Sara Giovansana" userId="17feca41e6bb5a38" providerId="LiveId" clId="{51BD8C0D-139C-4EC8-B31E-D130CC17A651}" dt="2023-10-13T09:37:26.036" v="1111" actId="26606"/>
          <ac:spMkLst>
            <pc:docMk/>
            <pc:sldMk cId="1810959477" sldId="272"/>
            <ac:spMk id="124" creationId="{2437C4A8-8E3A-4ADA-93B9-64737CE1ABB1}"/>
          </ac:spMkLst>
        </pc:spChg>
        <pc:spChg chg="add del">
          <ac:chgData name="Sara Giovansana" userId="17feca41e6bb5a38" providerId="LiveId" clId="{51BD8C0D-139C-4EC8-B31E-D130CC17A651}" dt="2023-10-13T09:37:26.036" v="1111" actId="26606"/>
          <ac:spMkLst>
            <pc:docMk/>
            <pc:sldMk cId="1810959477" sldId="272"/>
            <ac:spMk id="126" creationId="{A173122F-D466-4F08-90FA-0038F7AC214A}"/>
          </ac:spMkLst>
        </pc:spChg>
        <pc:spChg chg="add del">
          <ac:chgData name="Sara Giovansana" userId="17feca41e6bb5a38" providerId="LiveId" clId="{51BD8C0D-139C-4EC8-B31E-D130CC17A651}" dt="2023-10-13T09:37:26.036" v="1111" actId="26606"/>
          <ac:spMkLst>
            <pc:docMk/>
            <pc:sldMk cId="1810959477" sldId="272"/>
            <ac:spMk id="161" creationId="{D507CED1-3C18-429E-A877-80F977965463}"/>
          </ac:spMkLst>
        </pc:spChg>
        <pc:spChg chg="add">
          <ac:chgData name="Sara Giovansana" userId="17feca41e6bb5a38" providerId="LiveId" clId="{51BD8C0D-139C-4EC8-B31E-D130CC17A651}" dt="2023-10-13T09:37:26.036" v="1111" actId="26606"/>
          <ac:spMkLst>
            <pc:docMk/>
            <pc:sldMk cId="1810959477" sldId="272"/>
            <ac:spMk id="199" creationId="{2437C4A8-8E3A-4ADA-93B9-64737CE1ABB1}"/>
          </ac:spMkLst>
        </pc:spChg>
        <pc:spChg chg="add">
          <ac:chgData name="Sara Giovansana" userId="17feca41e6bb5a38" providerId="LiveId" clId="{51BD8C0D-139C-4EC8-B31E-D130CC17A651}" dt="2023-10-13T09:37:26.036" v="1111" actId="26606"/>
          <ac:spMkLst>
            <pc:docMk/>
            <pc:sldMk cId="1810959477" sldId="272"/>
            <ac:spMk id="201" creationId="{A173122F-D466-4F08-90FA-0038F7AC214A}"/>
          </ac:spMkLst>
        </pc:spChg>
        <pc:spChg chg="add">
          <ac:chgData name="Sara Giovansana" userId="17feca41e6bb5a38" providerId="LiveId" clId="{51BD8C0D-139C-4EC8-B31E-D130CC17A651}" dt="2023-10-13T09:37:26.036" v="1111" actId="26606"/>
          <ac:spMkLst>
            <pc:docMk/>
            <pc:sldMk cId="1810959477" sldId="272"/>
            <ac:spMk id="236" creationId="{D507CED1-3C18-429E-A877-80F977965463}"/>
          </ac:spMkLst>
        </pc:spChg>
        <pc:grpChg chg="add del">
          <ac:chgData name="Sara Giovansana" userId="17feca41e6bb5a38" providerId="LiveId" clId="{51BD8C0D-139C-4EC8-B31E-D130CC17A651}" dt="2023-10-13T09:36:18.599" v="1108" actId="26606"/>
          <ac:grpSpMkLst>
            <pc:docMk/>
            <pc:sldMk cId="1810959477" sldId="272"/>
            <ac:grpSpMk id="16" creationId="{748618E9-EE2D-4864-9EEE-58939BD4FBBA}"/>
          </ac:grpSpMkLst>
        </pc:grpChg>
        <pc:grpChg chg="add del">
          <ac:chgData name="Sara Giovansana" userId="17feca41e6bb5a38" providerId="LiveId" clId="{51BD8C0D-139C-4EC8-B31E-D130CC17A651}" dt="2023-10-13T09:36:18.599" v="1108" actId="26606"/>
          <ac:grpSpMkLst>
            <pc:docMk/>
            <pc:sldMk cId="1810959477" sldId="272"/>
            <ac:grpSpMk id="53" creationId="{D9CF3400-712B-4A54-AA97-63691A14E6E1}"/>
          </ac:grpSpMkLst>
        </pc:grpChg>
        <pc:grpChg chg="add del">
          <ac:chgData name="Sara Giovansana" userId="17feca41e6bb5a38" providerId="LiveId" clId="{51BD8C0D-139C-4EC8-B31E-D130CC17A651}" dt="2023-10-13T09:37:26.036" v="1111" actId="26606"/>
          <ac:grpSpMkLst>
            <pc:docMk/>
            <pc:sldMk cId="1810959477" sldId="272"/>
            <ac:grpSpMk id="91" creationId="{748618E9-EE2D-4864-9EEE-58939BD4FBBA}"/>
          </ac:grpSpMkLst>
        </pc:grpChg>
        <pc:grpChg chg="add del">
          <ac:chgData name="Sara Giovansana" userId="17feca41e6bb5a38" providerId="LiveId" clId="{51BD8C0D-139C-4EC8-B31E-D130CC17A651}" dt="2023-10-13T09:37:26.036" v="1111" actId="26606"/>
          <ac:grpSpMkLst>
            <pc:docMk/>
            <pc:sldMk cId="1810959477" sldId="272"/>
            <ac:grpSpMk id="128" creationId="{D9CF3400-712B-4A54-AA97-63691A14E6E1}"/>
          </ac:grpSpMkLst>
        </pc:grpChg>
        <pc:grpChg chg="add">
          <ac:chgData name="Sara Giovansana" userId="17feca41e6bb5a38" providerId="LiveId" clId="{51BD8C0D-139C-4EC8-B31E-D130CC17A651}" dt="2023-10-13T09:37:26.036" v="1111" actId="26606"/>
          <ac:grpSpMkLst>
            <pc:docMk/>
            <pc:sldMk cId="1810959477" sldId="272"/>
            <ac:grpSpMk id="166" creationId="{748618E9-EE2D-4864-9EEE-58939BD4FBBA}"/>
          </ac:grpSpMkLst>
        </pc:grpChg>
        <pc:grpChg chg="add">
          <ac:chgData name="Sara Giovansana" userId="17feca41e6bb5a38" providerId="LiveId" clId="{51BD8C0D-139C-4EC8-B31E-D130CC17A651}" dt="2023-10-13T09:37:26.036" v="1111" actId="26606"/>
          <ac:grpSpMkLst>
            <pc:docMk/>
            <pc:sldMk cId="1810959477" sldId="272"/>
            <ac:grpSpMk id="203" creationId="{D9CF3400-712B-4A54-AA97-63691A14E6E1}"/>
          </ac:grpSpMkLst>
        </pc:grpChg>
        <pc:picChg chg="add del mod">
          <ac:chgData name="Sara Giovansana" userId="17feca41e6bb5a38" providerId="LiveId" clId="{51BD8C0D-139C-4EC8-B31E-D130CC17A651}" dt="2023-10-13T09:31:21.527" v="1065" actId="478"/>
          <ac:picMkLst>
            <pc:docMk/>
            <pc:sldMk cId="1810959477" sldId="272"/>
            <ac:picMk id="6" creationId="{60F700B5-637E-CC9A-2027-D855DE8CDCF8}"/>
          </ac:picMkLst>
        </pc:picChg>
        <pc:picChg chg="add mod ord">
          <ac:chgData name="Sara Giovansana" userId="17feca41e6bb5a38" providerId="LiveId" clId="{51BD8C0D-139C-4EC8-B31E-D130CC17A651}" dt="2023-10-13T09:38:00.979" v="1116" actId="14100"/>
          <ac:picMkLst>
            <pc:docMk/>
            <pc:sldMk cId="1810959477" sldId="272"/>
            <ac:picMk id="8" creationId="{47552B38-121A-811F-13FA-00F24AB549E1}"/>
          </ac:picMkLst>
        </pc:picChg>
        <pc:picChg chg="add del mod">
          <ac:chgData name="Sara Giovansana" userId="17feca41e6bb5a38" providerId="LiveId" clId="{51BD8C0D-139C-4EC8-B31E-D130CC17A651}" dt="2023-10-13T09:35:40.138" v="1105" actId="478"/>
          <ac:picMkLst>
            <pc:docMk/>
            <pc:sldMk cId="1810959477" sldId="272"/>
            <ac:picMk id="11" creationId="{C35457B1-4423-A946-29ED-277B605B9A25}"/>
          </ac:picMkLst>
        </pc:picChg>
        <pc:picChg chg="add del mod">
          <ac:chgData name="Sara Giovansana" userId="17feca41e6bb5a38" providerId="LiveId" clId="{51BD8C0D-139C-4EC8-B31E-D130CC17A651}" dt="2023-10-13T09:36:26.981" v="1109" actId="478"/>
          <ac:picMkLst>
            <pc:docMk/>
            <pc:sldMk cId="1810959477" sldId="272"/>
            <ac:picMk id="13" creationId="{E2B642BA-14F5-81B8-F4D3-CA6F2E218582}"/>
          </ac:picMkLst>
        </pc:picChg>
        <pc:picChg chg="add mod">
          <ac:chgData name="Sara Giovansana" userId="17feca41e6bb5a38" providerId="LiveId" clId="{51BD8C0D-139C-4EC8-B31E-D130CC17A651}" dt="2023-10-13T09:37:57.027" v="1115" actId="14100"/>
          <ac:picMkLst>
            <pc:docMk/>
            <pc:sldMk cId="1810959477" sldId="272"/>
            <ac:picMk id="15" creationId="{58356112-289B-BBD7-4D2F-F42339637BDE}"/>
          </ac:picMkLst>
        </pc:picChg>
      </pc:sldChg>
      <pc:sldChg chg="addSp delSp modSp add mod setBg delDesignElem">
        <pc:chgData name="Sara Giovansana" userId="17feca41e6bb5a38" providerId="LiveId" clId="{51BD8C0D-139C-4EC8-B31E-D130CC17A651}" dt="2023-10-13T12:23:07.353" v="1370" actId="1076"/>
        <pc:sldMkLst>
          <pc:docMk/>
          <pc:sldMk cId="1082601179" sldId="273"/>
        </pc:sldMkLst>
        <pc:spChg chg="add mod">
          <ac:chgData name="Sara Giovansana" userId="17feca41e6bb5a38" providerId="LiveId" clId="{51BD8C0D-139C-4EC8-B31E-D130CC17A651}" dt="2023-10-13T12:23:07.353" v="1370" actId="1076"/>
          <ac:spMkLst>
            <pc:docMk/>
            <pc:sldMk cId="1082601179" sldId="273"/>
            <ac:spMk id="3" creationId="{B81EBDD3-75A7-6C8E-5C56-566B37140178}"/>
          </ac:spMkLst>
        </pc:spChg>
        <pc:spChg chg="mod">
          <ac:chgData name="Sara Giovansana" userId="17feca41e6bb5a38" providerId="LiveId" clId="{51BD8C0D-139C-4EC8-B31E-D130CC17A651}" dt="2023-10-13T10:14:15.024" v="1236" actId="20577"/>
          <ac:spMkLst>
            <pc:docMk/>
            <pc:sldMk cId="1082601179" sldId="273"/>
            <ac:spMk id="4" creationId="{99FD7FF5-AADF-A202-331F-3A428FA2AF45}"/>
          </ac:spMkLst>
        </pc:spChg>
        <pc:spChg chg="add mod">
          <ac:chgData name="Sara Giovansana" userId="17feca41e6bb5a38" providerId="LiveId" clId="{51BD8C0D-139C-4EC8-B31E-D130CC17A651}" dt="2023-10-13T12:23:03.971" v="1369" actId="1076"/>
          <ac:spMkLst>
            <pc:docMk/>
            <pc:sldMk cId="1082601179" sldId="273"/>
            <ac:spMk id="6" creationId="{3F63CEDD-531A-AD7B-D765-262967A3FAD7}"/>
          </ac:spMkLst>
        </pc:spChg>
        <pc:spChg chg="del">
          <ac:chgData name="Sara Giovansana" userId="17feca41e6bb5a38" providerId="LiveId" clId="{51BD8C0D-139C-4EC8-B31E-D130CC17A651}" dt="2023-10-13T09:38:10.711" v="1118"/>
          <ac:spMkLst>
            <pc:docMk/>
            <pc:sldMk cId="1082601179" sldId="273"/>
            <ac:spMk id="199" creationId="{2437C4A8-8E3A-4ADA-93B9-64737CE1ABB1}"/>
          </ac:spMkLst>
        </pc:spChg>
        <pc:spChg chg="del">
          <ac:chgData name="Sara Giovansana" userId="17feca41e6bb5a38" providerId="LiveId" clId="{51BD8C0D-139C-4EC8-B31E-D130CC17A651}" dt="2023-10-13T09:38:10.711" v="1118"/>
          <ac:spMkLst>
            <pc:docMk/>
            <pc:sldMk cId="1082601179" sldId="273"/>
            <ac:spMk id="201" creationId="{A173122F-D466-4F08-90FA-0038F7AC214A}"/>
          </ac:spMkLst>
        </pc:spChg>
        <pc:spChg chg="del">
          <ac:chgData name="Sara Giovansana" userId="17feca41e6bb5a38" providerId="LiveId" clId="{51BD8C0D-139C-4EC8-B31E-D130CC17A651}" dt="2023-10-13T09:38:10.711" v="1118"/>
          <ac:spMkLst>
            <pc:docMk/>
            <pc:sldMk cId="1082601179" sldId="273"/>
            <ac:spMk id="236" creationId="{D507CED1-3C18-429E-A877-80F977965463}"/>
          </ac:spMkLst>
        </pc:spChg>
        <pc:grpChg chg="del">
          <ac:chgData name="Sara Giovansana" userId="17feca41e6bb5a38" providerId="LiveId" clId="{51BD8C0D-139C-4EC8-B31E-D130CC17A651}" dt="2023-10-13T09:38:10.711" v="1118"/>
          <ac:grpSpMkLst>
            <pc:docMk/>
            <pc:sldMk cId="1082601179" sldId="273"/>
            <ac:grpSpMk id="166" creationId="{748618E9-EE2D-4864-9EEE-58939BD4FBBA}"/>
          </ac:grpSpMkLst>
        </pc:grpChg>
        <pc:grpChg chg="del">
          <ac:chgData name="Sara Giovansana" userId="17feca41e6bb5a38" providerId="LiveId" clId="{51BD8C0D-139C-4EC8-B31E-D130CC17A651}" dt="2023-10-13T09:38:10.711" v="1118"/>
          <ac:grpSpMkLst>
            <pc:docMk/>
            <pc:sldMk cId="1082601179" sldId="273"/>
            <ac:grpSpMk id="203" creationId="{D9CF3400-712B-4A54-AA97-63691A14E6E1}"/>
          </ac:grpSpMkLst>
        </pc:grpChg>
        <pc:picChg chg="del">
          <ac:chgData name="Sara Giovansana" userId="17feca41e6bb5a38" providerId="LiveId" clId="{51BD8C0D-139C-4EC8-B31E-D130CC17A651}" dt="2023-10-13T10:14:18.641" v="1238" actId="478"/>
          <ac:picMkLst>
            <pc:docMk/>
            <pc:sldMk cId="1082601179" sldId="273"/>
            <ac:picMk id="8" creationId="{47552B38-121A-811F-13FA-00F24AB549E1}"/>
          </ac:picMkLst>
        </pc:picChg>
        <pc:picChg chg="add del mod">
          <ac:chgData name="Sara Giovansana" userId="17feca41e6bb5a38" providerId="LiveId" clId="{51BD8C0D-139C-4EC8-B31E-D130CC17A651}" dt="2023-10-13T12:22:20.773" v="1361" actId="478"/>
          <ac:picMkLst>
            <pc:docMk/>
            <pc:sldMk cId="1082601179" sldId="273"/>
            <ac:picMk id="9" creationId="{65DB9CD0-D97A-F609-4970-1E5CDEEB6AD7}"/>
          </ac:picMkLst>
        </pc:picChg>
        <pc:picChg chg="add mod modCrop">
          <ac:chgData name="Sara Giovansana" userId="17feca41e6bb5a38" providerId="LiveId" clId="{51BD8C0D-139C-4EC8-B31E-D130CC17A651}" dt="2023-10-13T12:23:01.176" v="1368" actId="1076"/>
          <ac:picMkLst>
            <pc:docMk/>
            <pc:sldMk cId="1082601179" sldId="273"/>
            <ac:picMk id="11" creationId="{A002B4E2-1184-E832-6E41-ADD1039E2918}"/>
          </ac:picMkLst>
        </pc:picChg>
        <pc:picChg chg="del">
          <ac:chgData name="Sara Giovansana" userId="17feca41e6bb5a38" providerId="LiveId" clId="{51BD8C0D-139C-4EC8-B31E-D130CC17A651}" dt="2023-10-13T10:14:17.465" v="1237" actId="478"/>
          <ac:picMkLst>
            <pc:docMk/>
            <pc:sldMk cId="1082601179" sldId="273"/>
            <ac:picMk id="15" creationId="{58356112-289B-BBD7-4D2F-F42339637BDE}"/>
          </ac:picMkLst>
        </pc:picChg>
      </pc:sldChg>
      <pc:sldChg chg="addSp delSp modSp new mod">
        <pc:chgData name="Sara Giovansana" userId="17feca41e6bb5a38" providerId="LiveId" clId="{51BD8C0D-139C-4EC8-B31E-D130CC17A651}" dt="2023-10-13T12:37:59.599" v="1919" actId="207"/>
        <pc:sldMkLst>
          <pc:docMk/>
          <pc:sldMk cId="1897137261" sldId="274"/>
        </pc:sldMkLst>
        <pc:spChg chg="del">
          <ac:chgData name="Sara Giovansana" userId="17feca41e6bb5a38" providerId="LiveId" clId="{51BD8C0D-139C-4EC8-B31E-D130CC17A651}" dt="2023-10-13T12:23:17.847" v="1372" actId="478"/>
          <ac:spMkLst>
            <pc:docMk/>
            <pc:sldMk cId="1897137261" sldId="274"/>
            <ac:spMk id="2" creationId="{53F96BD9-F3E5-38A6-6F5F-F0BF94A3D10B}"/>
          </ac:spMkLst>
        </pc:spChg>
        <pc:spChg chg="mod">
          <ac:chgData name="Sara Giovansana" userId="17feca41e6bb5a38" providerId="LiveId" clId="{51BD8C0D-139C-4EC8-B31E-D130CC17A651}" dt="2023-10-13T12:36:24.055" v="1908" actId="14100"/>
          <ac:spMkLst>
            <pc:docMk/>
            <pc:sldMk cId="1897137261" sldId="274"/>
            <ac:spMk id="3" creationId="{C8914B2D-19EE-D59A-D178-3BDC93860256}"/>
          </ac:spMkLst>
        </pc:spChg>
        <pc:spChg chg="add mod">
          <ac:chgData name="Sara Giovansana" userId="17feca41e6bb5a38" providerId="LiveId" clId="{51BD8C0D-139C-4EC8-B31E-D130CC17A651}" dt="2023-10-13T12:31:54.095" v="1900" actId="20577"/>
          <ac:spMkLst>
            <pc:docMk/>
            <pc:sldMk cId="1897137261" sldId="274"/>
            <ac:spMk id="4" creationId="{7FAC87C4-2EBE-F84C-E44E-898288BEFCDE}"/>
          </ac:spMkLst>
        </pc:spChg>
        <pc:picChg chg="add del mod">
          <ac:chgData name="Sara Giovansana" userId="17feca41e6bb5a38" providerId="LiveId" clId="{51BD8C0D-139C-4EC8-B31E-D130CC17A651}" dt="2023-10-13T12:34:15.641" v="1902" actId="478"/>
          <ac:picMkLst>
            <pc:docMk/>
            <pc:sldMk cId="1897137261" sldId="274"/>
            <ac:picMk id="6" creationId="{56709D67-01CE-EF42-C7D3-0DB0E18C64CD}"/>
          </ac:picMkLst>
        </pc:picChg>
        <pc:picChg chg="add del mod">
          <ac:chgData name="Sara Giovansana" userId="17feca41e6bb5a38" providerId="LiveId" clId="{51BD8C0D-139C-4EC8-B31E-D130CC17A651}" dt="2023-10-13T12:36:28.775" v="1910" actId="478"/>
          <ac:picMkLst>
            <pc:docMk/>
            <pc:sldMk cId="1897137261" sldId="274"/>
            <ac:picMk id="8" creationId="{308DBA07-6E8B-68CA-3FFC-DCDECDC4F36B}"/>
          </ac:picMkLst>
        </pc:picChg>
        <pc:picChg chg="add mod">
          <ac:chgData name="Sara Giovansana" userId="17feca41e6bb5a38" providerId="LiveId" clId="{51BD8C0D-139C-4EC8-B31E-D130CC17A651}" dt="2023-10-13T12:37:51.956" v="1917" actId="207"/>
          <ac:picMkLst>
            <pc:docMk/>
            <pc:sldMk cId="1897137261" sldId="274"/>
            <ac:picMk id="10" creationId="{CDFDB16E-AD89-6926-BE66-643CB67768F7}"/>
          </ac:picMkLst>
        </pc:picChg>
        <pc:picChg chg="add mod">
          <ac:chgData name="Sara Giovansana" userId="17feca41e6bb5a38" providerId="LiveId" clId="{51BD8C0D-139C-4EC8-B31E-D130CC17A651}" dt="2023-10-13T12:37:56.633" v="1918" actId="207"/>
          <ac:picMkLst>
            <pc:docMk/>
            <pc:sldMk cId="1897137261" sldId="274"/>
            <ac:picMk id="12" creationId="{BC8BF9CB-1058-AB8F-BEF8-EEACAED329A4}"/>
          </ac:picMkLst>
        </pc:picChg>
        <pc:picChg chg="add mod">
          <ac:chgData name="Sara Giovansana" userId="17feca41e6bb5a38" providerId="LiveId" clId="{51BD8C0D-139C-4EC8-B31E-D130CC17A651}" dt="2023-10-13T12:37:59.599" v="1919" actId="207"/>
          <ac:picMkLst>
            <pc:docMk/>
            <pc:sldMk cId="1897137261" sldId="274"/>
            <ac:picMk id="14" creationId="{C9AB53DB-C8CF-3DF7-51CA-400DF45E01D2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3A4D1B-4C5F-4E61-974E-4C0655F1A901}" type="doc">
      <dgm:prSet loTypeId="urn:microsoft.com/office/officeart/2009/layout/CircleArrowProcess" loCatId="cycle" qsTypeId="urn:microsoft.com/office/officeart/2005/8/quickstyle/simple1" qsCatId="simple" csTypeId="urn:microsoft.com/office/officeart/2005/8/colors/colorful3" csCatId="colorful" phldr="1"/>
      <dgm:spPr/>
    </dgm:pt>
    <dgm:pt modelId="{A2B3F792-1CA0-40A8-B29A-168FF39F4FC4}">
      <dgm:prSet phldrT="[Testo]" custT="1"/>
      <dgm:spPr>
        <a:gradFill flip="none" rotWithShape="0">
          <a:gsLst>
            <a:gs pos="0">
              <a:srgbClr val="C00000">
                <a:tint val="66000"/>
                <a:satMod val="160000"/>
              </a:srgbClr>
            </a:gs>
            <a:gs pos="50000">
              <a:srgbClr val="C00000">
                <a:tint val="44500"/>
                <a:satMod val="160000"/>
              </a:srgbClr>
            </a:gs>
            <a:gs pos="100000">
              <a:srgbClr val="C00000">
                <a:tint val="23500"/>
                <a:satMod val="160000"/>
              </a:srgbClr>
            </a:gs>
          </a:gsLst>
          <a:lin ang="10800000" scaled="1"/>
          <a:tileRect/>
        </a:gradFill>
        <a:ln>
          <a:solidFill>
            <a:srgbClr val="C00000"/>
          </a:solidFill>
        </a:ln>
      </dgm:spPr>
      <dgm:t>
        <a:bodyPr/>
        <a:lstStyle/>
        <a:p>
          <a:r>
            <a:rPr lang="it-IT" sz="1500" b="1" dirty="0">
              <a:latin typeface="Tw Cen MT" panose="020B0602020104020603" pitchFamily="34" charset="0"/>
            </a:rPr>
            <a:t>ESPERIENZA DEL TERRITORIO</a:t>
          </a:r>
        </a:p>
      </dgm:t>
    </dgm:pt>
    <dgm:pt modelId="{ED86F523-6AB4-4EEB-AB3E-8FF4C282A572}" type="parTrans" cxnId="{73433B9B-549F-4314-B7DC-9726D51C974F}">
      <dgm:prSet/>
      <dgm:spPr/>
      <dgm:t>
        <a:bodyPr/>
        <a:lstStyle/>
        <a:p>
          <a:endParaRPr lang="it-IT"/>
        </a:p>
      </dgm:t>
    </dgm:pt>
    <dgm:pt modelId="{9B1840E7-9875-4412-9C2E-20BC4678055B}" type="sibTrans" cxnId="{73433B9B-549F-4314-B7DC-9726D51C974F}">
      <dgm:prSet/>
      <dgm:spPr/>
      <dgm:t>
        <a:bodyPr/>
        <a:lstStyle/>
        <a:p>
          <a:endParaRPr lang="it-IT"/>
        </a:p>
      </dgm:t>
    </dgm:pt>
    <dgm:pt modelId="{AF5C09FC-F311-4175-9BEE-2C2CF10D1832}">
      <dgm:prSet phldrT="[Testo]" custT="1"/>
      <dgm:spPr>
        <a:gradFill flip="none" rotWithShape="0">
          <a:gsLst>
            <a:gs pos="0">
              <a:srgbClr val="7030A0">
                <a:tint val="66000"/>
                <a:satMod val="160000"/>
              </a:srgbClr>
            </a:gs>
            <a:gs pos="50000">
              <a:srgbClr val="7030A0">
                <a:tint val="44500"/>
                <a:satMod val="160000"/>
              </a:srgbClr>
            </a:gs>
            <a:gs pos="100000">
              <a:srgbClr val="7030A0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rgbClr val="7030A0"/>
          </a:solidFill>
        </a:ln>
      </dgm:spPr>
      <dgm:t>
        <a:bodyPr/>
        <a:lstStyle/>
        <a:p>
          <a:r>
            <a:rPr lang="it-IT" sz="1500" b="1" dirty="0">
              <a:latin typeface="Tw Cen MT" panose="020B0602020104020603" pitchFamily="34" charset="0"/>
            </a:rPr>
            <a:t>LABORATORI DIDATTICI</a:t>
          </a:r>
        </a:p>
      </dgm:t>
    </dgm:pt>
    <dgm:pt modelId="{2622CE61-636A-4EC2-B349-A478B994BF64}" type="parTrans" cxnId="{93F89EF5-7111-40DC-97E4-F161063E7EA3}">
      <dgm:prSet/>
      <dgm:spPr/>
      <dgm:t>
        <a:bodyPr/>
        <a:lstStyle/>
        <a:p>
          <a:endParaRPr lang="it-IT"/>
        </a:p>
      </dgm:t>
    </dgm:pt>
    <dgm:pt modelId="{4E7B5957-5DB5-4531-96C5-875E5BD3DC48}" type="sibTrans" cxnId="{93F89EF5-7111-40DC-97E4-F161063E7EA3}">
      <dgm:prSet/>
      <dgm:spPr/>
      <dgm:t>
        <a:bodyPr/>
        <a:lstStyle/>
        <a:p>
          <a:endParaRPr lang="it-IT"/>
        </a:p>
      </dgm:t>
    </dgm:pt>
    <dgm:pt modelId="{E17ACCD7-10D1-4880-8285-1EEA6B819378}">
      <dgm:prSet phldrT="[Testo]"/>
      <dgm:spPr>
        <a:gradFill flip="none" rotWithShape="0">
          <a:gsLst>
            <a:gs pos="0">
              <a:schemeClr val="accent3">
                <a:tint val="66000"/>
                <a:satMod val="160000"/>
              </a:schemeClr>
            </a:gs>
            <a:gs pos="50000">
              <a:schemeClr val="accent3">
                <a:tint val="44500"/>
                <a:satMod val="160000"/>
              </a:schemeClr>
            </a:gs>
            <a:gs pos="100000">
              <a:schemeClr val="accent3">
                <a:tint val="23500"/>
                <a:satMod val="160000"/>
              </a:schemeClr>
            </a:gs>
          </a:gsLst>
          <a:lin ang="2700000" scaled="1"/>
          <a:tileRect/>
        </a:gradFill>
        <a:ln>
          <a:solidFill>
            <a:srgbClr val="0070C0"/>
          </a:solidFill>
        </a:ln>
      </dgm:spPr>
      <dgm:t>
        <a:bodyPr/>
        <a:lstStyle/>
        <a:p>
          <a:r>
            <a:rPr lang="it-IT" b="1" dirty="0">
              <a:latin typeface="Tw Cen MT" panose="020B0602020104020603" pitchFamily="34" charset="0"/>
            </a:rPr>
            <a:t>LEZIONI E STUDIO PERSONALE</a:t>
          </a:r>
        </a:p>
      </dgm:t>
    </dgm:pt>
    <dgm:pt modelId="{D6618235-4345-4004-8FB5-661839C7E188}" type="parTrans" cxnId="{5309B4C1-1379-4744-882D-08EE6E2930C8}">
      <dgm:prSet/>
      <dgm:spPr/>
      <dgm:t>
        <a:bodyPr/>
        <a:lstStyle/>
        <a:p>
          <a:endParaRPr lang="it-IT"/>
        </a:p>
      </dgm:t>
    </dgm:pt>
    <dgm:pt modelId="{8CEFA0E9-787B-4C7A-A3E6-E62437E4F769}" type="sibTrans" cxnId="{5309B4C1-1379-4744-882D-08EE6E2930C8}">
      <dgm:prSet/>
      <dgm:spPr/>
      <dgm:t>
        <a:bodyPr/>
        <a:lstStyle/>
        <a:p>
          <a:endParaRPr lang="it-IT"/>
        </a:p>
      </dgm:t>
    </dgm:pt>
    <dgm:pt modelId="{D6EEB65D-C7D9-4759-97D7-06BA8B4DEDBA}" type="pres">
      <dgm:prSet presAssocID="{023A4D1B-4C5F-4E61-974E-4C0655F1A901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AA68D072-A596-4931-A97C-865374AB550D}" type="pres">
      <dgm:prSet presAssocID="{A2B3F792-1CA0-40A8-B29A-168FF39F4FC4}" presName="Accent1" presStyleCnt="0"/>
      <dgm:spPr/>
    </dgm:pt>
    <dgm:pt modelId="{1110D281-F3F2-4A4A-9F05-C22061FA575E}" type="pres">
      <dgm:prSet presAssocID="{A2B3F792-1CA0-40A8-B29A-168FF39F4FC4}" presName="Accent" presStyleLbl="node1" presStyleIdx="0" presStyleCnt="3" custAng="0" custScaleX="132401" custScaleY="124463" custLinFactNeighborX="6756" custLinFactNeighborY="-3118"/>
      <dgm:spPr/>
    </dgm:pt>
    <dgm:pt modelId="{BF780850-66FA-47D1-97B7-1550608A1146}" type="pres">
      <dgm:prSet presAssocID="{A2B3F792-1CA0-40A8-B29A-168FF39F4FC4}" presName="Parent1" presStyleLbl="revTx" presStyleIdx="0" presStyleCnt="3" custScaleX="95016" custScaleY="127483" custLinFactY="200000" custLinFactNeighborX="10287" custLinFactNeighborY="269595">
        <dgm:presLayoutVars>
          <dgm:chMax val="1"/>
          <dgm:chPref val="1"/>
          <dgm:bulletEnabled val="1"/>
        </dgm:presLayoutVars>
      </dgm:prSet>
      <dgm:spPr/>
    </dgm:pt>
    <dgm:pt modelId="{AEDC74FE-491C-4015-8557-A168E8FD559C}" type="pres">
      <dgm:prSet presAssocID="{AF5C09FC-F311-4175-9BEE-2C2CF10D1832}" presName="Accent2" presStyleCnt="0"/>
      <dgm:spPr/>
    </dgm:pt>
    <dgm:pt modelId="{C33587AA-1AE8-4677-B9BD-E6E016BFD38A}" type="pres">
      <dgm:prSet presAssocID="{AF5C09FC-F311-4175-9BEE-2C2CF10D1832}" presName="Accent" presStyleLbl="node1" presStyleIdx="1" presStyleCnt="3" custScaleX="139045" custScaleY="132152"/>
      <dgm:spPr/>
    </dgm:pt>
    <dgm:pt modelId="{C2BC3064-349A-4600-9482-2BD5623CA35A}" type="pres">
      <dgm:prSet presAssocID="{AF5C09FC-F311-4175-9BEE-2C2CF10D1832}" presName="Parent2" presStyleLbl="revTx" presStyleIdx="1" presStyleCnt="3" custScaleX="92068" custScaleY="135260" custLinFactNeighborX="-7482" custLinFactNeighborY="-18709">
        <dgm:presLayoutVars>
          <dgm:chMax val="1"/>
          <dgm:chPref val="1"/>
          <dgm:bulletEnabled val="1"/>
        </dgm:presLayoutVars>
      </dgm:prSet>
      <dgm:spPr/>
    </dgm:pt>
    <dgm:pt modelId="{66881E5B-87E1-4977-90DB-14F24A8CD95B}" type="pres">
      <dgm:prSet presAssocID="{E17ACCD7-10D1-4880-8285-1EEA6B819378}" presName="Accent3" presStyleCnt="0"/>
      <dgm:spPr/>
    </dgm:pt>
    <dgm:pt modelId="{BF450AFA-DD82-4AF8-9C49-D848499FCA0C}" type="pres">
      <dgm:prSet presAssocID="{E17ACCD7-10D1-4880-8285-1EEA6B819378}" presName="Accent" presStyleLbl="node1" presStyleIdx="2" presStyleCnt="3" custScaleX="139804" custScaleY="117041" custLinFactNeighborX="4234" custLinFactNeighborY="18139"/>
      <dgm:spPr/>
    </dgm:pt>
    <dgm:pt modelId="{C6596388-2D2E-4193-BBB6-73B5AFDF0EDB}" type="pres">
      <dgm:prSet presAssocID="{E17ACCD7-10D1-4880-8285-1EEA6B819378}" presName="Parent3" presStyleLbl="revTx" presStyleIdx="2" presStyleCnt="3" custScaleX="94005" custScaleY="90542" custLinFactY="-200000" custLinFactNeighborX="14028" custLinFactNeighborY="-265854">
        <dgm:presLayoutVars>
          <dgm:chMax val="1"/>
          <dgm:chPref val="1"/>
          <dgm:bulletEnabled val="1"/>
        </dgm:presLayoutVars>
      </dgm:prSet>
      <dgm:spPr/>
    </dgm:pt>
  </dgm:ptLst>
  <dgm:cxnLst>
    <dgm:cxn modelId="{72148436-8610-41B0-87A5-25004F6EB18B}" type="presOf" srcId="{E17ACCD7-10D1-4880-8285-1EEA6B819378}" destId="{C6596388-2D2E-4193-BBB6-73B5AFDF0EDB}" srcOrd="0" destOrd="0" presId="urn:microsoft.com/office/officeart/2009/layout/CircleArrowProcess"/>
    <dgm:cxn modelId="{3B7EF83A-25FF-44D3-92F8-5471897DF29A}" type="presOf" srcId="{AF5C09FC-F311-4175-9BEE-2C2CF10D1832}" destId="{C2BC3064-349A-4600-9482-2BD5623CA35A}" srcOrd="0" destOrd="0" presId="urn:microsoft.com/office/officeart/2009/layout/CircleArrowProcess"/>
    <dgm:cxn modelId="{5B35D951-76F2-46D1-A2C0-A7C0F4A2D2B9}" type="presOf" srcId="{023A4D1B-4C5F-4E61-974E-4C0655F1A901}" destId="{D6EEB65D-C7D9-4759-97D7-06BA8B4DEDBA}" srcOrd="0" destOrd="0" presId="urn:microsoft.com/office/officeart/2009/layout/CircleArrowProcess"/>
    <dgm:cxn modelId="{73433B9B-549F-4314-B7DC-9726D51C974F}" srcId="{023A4D1B-4C5F-4E61-974E-4C0655F1A901}" destId="{A2B3F792-1CA0-40A8-B29A-168FF39F4FC4}" srcOrd="0" destOrd="0" parTransId="{ED86F523-6AB4-4EEB-AB3E-8FF4C282A572}" sibTransId="{9B1840E7-9875-4412-9C2E-20BC4678055B}"/>
    <dgm:cxn modelId="{5309B4C1-1379-4744-882D-08EE6E2930C8}" srcId="{023A4D1B-4C5F-4E61-974E-4C0655F1A901}" destId="{E17ACCD7-10D1-4880-8285-1EEA6B819378}" srcOrd="2" destOrd="0" parTransId="{D6618235-4345-4004-8FB5-661839C7E188}" sibTransId="{8CEFA0E9-787B-4C7A-A3E6-E62437E4F769}"/>
    <dgm:cxn modelId="{686A17CC-10BA-409E-9311-0C104E8BCF41}" type="presOf" srcId="{A2B3F792-1CA0-40A8-B29A-168FF39F4FC4}" destId="{BF780850-66FA-47D1-97B7-1550608A1146}" srcOrd="0" destOrd="0" presId="urn:microsoft.com/office/officeart/2009/layout/CircleArrowProcess"/>
    <dgm:cxn modelId="{93F89EF5-7111-40DC-97E4-F161063E7EA3}" srcId="{023A4D1B-4C5F-4E61-974E-4C0655F1A901}" destId="{AF5C09FC-F311-4175-9BEE-2C2CF10D1832}" srcOrd="1" destOrd="0" parTransId="{2622CE61-636A-4EC2-B349-A478B994BF64}" sibTransId="{4E7B5957-5DB5-4531-96C5-875E5BD3DC48}"/>
    <dgm:cxn modelId="{667031A2-CA35-4197-9D0B-FEA2F56B985D}" type="presParOf" srcId="{D6EEB65D-C7D9-4759-97D7-06BA8B4DEDBA}" destId="{AA68D072-A596-4931-A97C-865374AB550D}" srcOrd="0" destOrd="0" presId="urn:microsoft.com/office/officeart/2009/layout/CircleArrowProcess"/>
    <dgm:cxn modelId="{17DE7683-7292-4025-90A7-D8FD0AFF9D16}" type="presParOf" srcId="{AA68D072-A596-4931-A97C-865374AB550D}" destId="{1110D281-F3F2-4A4A-9F05-C22061FA575E}" srcOrd="0" destOrd="0" presId="urn:microsoft.com/office/officeart/2009/layout/CircleArrowProcess"/>
    <dgm:cxn modelId="{6E5EC1FB-424B-435C-B37D-B887797C52B3}" type="presParOf" srcId="{D6EEB65D-C7D9-4759-97D7-06BA8B4DEDBA}" destId="{BF780850-66FA-47D1-97B7-1550608A1146}" srcOrd="1" destOrd="0" presId="urn:microsoft.com/office/officeart/2009/layout/CircleArrowProcess"/>
    <dgm:cxn modelId="{32AAA401-36B5-4305-81E3-D418F88789FD}" type="presParOf" srcId="{D6EEB65D-C7D9-4759-97D7-06BA8B4DEDBA}" destId="{AEDC74FE-491C-4015-8557-A168E8FD559C}" srcOrd="2" destOrd="0" presId="urn:microsoft.com/office/officeart/2009/layout/CircleArrowProcess"/>
    <dgm:cxn modelId="{728CA156-1D1F-4388-871E-6AE52D30004E}" type="presParOf" srcId="{AEDC74FE-491C-4015-8557-A168E8FD559C}" destId="{C33587AA-1AE8-4677-B9BD-E6E016BFD38A}" srcOrd="0" destOrd="0" presId="urn:microsoft.com/office/officeart/2009/layout/CircleArrowProcess"/>
    <dgm:cxn modelId="{B9D9A081-3CF8-4F25-AA29-E86DA40B20EE}" type="presParOf" srcId="{D6EEB65D-C7D9-4759-97D7-06BA8B4DEDBA}" destId="{C2BC3064-349A-4600-9482-2BD5623CA35A}" srcOrd="3" destOrd="0" presId="urn:microsoft.com/office/officeart/2009/layout/CircleArrowProcess"/>
    <dgm:cxn modelId="{802E0D37-0984-45FF-8D41-394FF93AD02A}" type="presParOf" srcId="{D6EEB65D-C7D9-4759-97D7-06BA8B4DEDBA}" destId="{66881E5B-87E1-4977-90DB-14F24A8CD95B}" srcOrd="4" destOrd="0" presId="urn:microsoft.com/office/officeart/2009/layout/CircleArrowProcess"/>
    <dgm:cxn modelId="{DDE2E061-550A-4958-BAC7-4C870C950E6F}" type="presParOf" srcId="{66881E5B-87E1-4977-90DB-14F24A8CD95B}" destId="{BF450AFA-DD82-4AF8-9C49-D848499FCA0C}" srcOrd="0" destOrd="0" presId="urn:microsoft.com/office/officeart/2009/layout/CircleArrowProcess"/>
    <dgm:cxn modelId="{CA88F3D3-5599-47AC-90CC-77739A03CE19}" type="presParOf" srcId="{D6EEB65D-C7D9-4759-97D7-06BA8B4DEDBA}" destId="{C6596388-2D2E-4193-BBB6-73B5AFDF0EDB}" srcOrd="5" destOrd="0" presId="urn:microsoft.com/office/officeart/2009/layout/CircleArrowProcess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A15C4B1-7C8E-4D55-8867-6F78624B8974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BD474D31-D63C-4ECA-819D-5554FFCA3FBB}">
      <dgm:prSet phldrT="[Testo]"/>
      <dgm:spPr>
        <a:solidFill>
          <a:schemeClr val="accent1"/>
        </a:solidFill>
      </dgm:spPr>
      <dgm:t>
        <a:bodyPr/>
        <a:lstStyle/>
        <a:p>
          <a:r>
            <a:rPr lang="it-IT" b="1" dirty="0">
              <a:solidFill>
                <a:schemeClr val="bg1"/>
              </a:solidFill>
            </a:rPr>
            <a:t>4 NUCLEI FONDANTI</a:t>
          </a:r>
        </a:p>
      </dgm:t>
    </dgm:pt>
    <dgm:pt modelId="{AF4AE1F6-D9D2-49A5-9897-EA4B5A0C81D4}" type="parTrans" cxnId="{57364052-5489-4250-B8DC-CC71C6D255F2}">
      <dgm:prSet/>
      <dgm:spPr/>
      <dgm:t>
        <a:bodyPr/>
        <a:lstStyle/>
        <a:p>
          <a:endParaRPr lang="it-IT"/>
        </a:p>
      </dgm:t>
    </dgm:pt>
    <dgm:pt modelId="{E00D83AC-5175-43C0-BE40-24B8D5C04684}" type="sibTrans" cxnId="{57364052-5489-4250-B8DC-CC71C6D255F2}">
      <dgm:prSet/>
      <dgm:spPr/>
      <dgm:t>
        <a:bodyPr/>
        <a:lstStyle/>
        <a:p>
          <a:endParaRPr lang="it-IT"/>
        </a:p>
      </dgm:t>
    </dgm:pt>
    <dgm:pt modelId="{AB9C012E-9609-4D4F-BAB8-805B44AB6DB7}">
      <dgm:prSet phldrT="[Testo]" custT="1"/>
      <dgm:spPr>
        <a:gradFill flip="none" rotWithShape="1">
          <a:gsLst>
            <a:gs pos="0">
              <a:schemeClr val="accent3">
                <a:shade val="30000"/>
                <a:satMod val="115000"/>
              </a:schemeClr>
            </a:gs>
            <a:gs pos="50000">
              <a:schemeClr val="accent3">
                <a:shade val="67500"/>
                <a:satMod val="115000"/>
              </a:schemeClr>
            </a:gs>
            <a:gs pos="100000">
              <a:schemeClr val="accent3">
                <a:shade val="100000"/>
                <a:satMod val="115000"/>
              </a:schemeClr>
            </a:gs>
          </a:gsLst>
          <a:path path="circle">
            <a:fillToRect r="100000" b="100000"/>
          </a:path>
          <a:tileRect l="-100000" t="-100000"/>
        </a:gradFill>
      </dgm:spPr>
      <dgm:t>
        <a:bodyPr/>
        <a:lstStyle/>
        <a:p>
          <a:r>
            <a:rPr lang="it-IT" sz="3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w Cen MT" panose="020B0602020104020603" pitchFamily="34" charset="0"/>
            </a:rPr>
            <a:t>ORIENTAMENTO</a:t>
          </a:r>
        </a:p>
      </dgm:t>
    </dgm:pt>
    <dgm:pt modelId="{4A1FB055-B1D6-419D-9899-3A6E8FF21E8C}" type="parTrans" cxnId="{FC3325B5-EF07-4C99-8DBB-5573D876E5F1}">
      <dgm:prSet/>
      <dgm:spPr/>
      <dgm:t>
        <a:bodyPr/>
        <a:lstStyle/>
        <a:p>
          <a:endParaRPr lang="it-IT"/>
        </a:p>
      </dgm:t>
    </dgm:pt>
    <dgm:pt modelId="{55FA71CC-D93A-49DC-98FB-7918F5C85C91}" type="sibTrans" cxnId="{FC3325B5-EF07-4C99-8DBB-5573D876E5F1}">
      <dgm:prSet/>
      <dgm:spPr/>
      <dgm:t>
        <a:bodyPr/>
        <a:lstStyle/>
        <a:p>
          <a:endParaRPr lang="it-IT"/>
        </a:p>
      </dgm:t>
    </dgm:pt>
    <dgm:pt modelId="{687E1EFD-F7FA-4B4C-B5CB-46290E399A2E}">
      <dgm:prSet phldrT="[Testo]" custT="1"/>
      <dgm:spPr>
        <a:gradFill flip="none" rotWithShape="1">
          <a:gsLst>
            <a:gs pos="0">
              <a:srgbClr val="92D050">
                <a:shade val="30000"/>
                <a:satMod val="115000"/>
              </a:srgbClr>
            </a:gs>
            <a:gs pos="50000">
              <a:srgbClr val="92D050">
                <a:shade val="67500"/>
                <a:satMod val="115000"/>
              </a:srgbClr>
            </a:gs>
            <a:gs pos="100000">
              <a:srgbClr val="92D050">
                <a:shade val="100000"/>
                <a:satMod val="115000"/>
              </a:srgbClr>
            </a:gs>
          </a:gsLst>
          <a:path path="circle">
            <a:fillToRect l="100000" b="100000"/>
          </a:path>
          <a:tileRect t="-100000" r="-100000"/>
        </a:gradFill>
      </dgm:spPr>
      <dgm:t>
        <a:bodyPr/>
        <a:lstStyle/>
        <a:p>
          <a:r>
            <a:rPr lang="it-IT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w Cen MT" panose="020B0602020104020603" pitchFamily="34" charset="0"/>
            </a:rPr>
            <a:t>LINGUAGGIO DELLA </a:t>
          </a:r>
        </a:p>
        <a:p>
          <a:r>
            <a:rPr lang="it-IT" sz="36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w Cen MT" panose="020B0602020104020603" pitchFamily="34" charset="0"/>
            </a:rPr>
            <a:t>GEO-GRAFICIT</a:t>
          </a:r>
          <a:r>
            <a:rPr lang="it-IT" sz="36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w Cen MT" panose="020B0602020104020603" pitchFamily="34" charset="0"/>
              <a:ea typeface="Tahoma" panose="020B0604030504040204" pitchFamily="34" charset="0"/>
              <a:cs typeface="Tahoma" panose="020B0604030504040204" pitchFamily="34" charset="0"/>
            </a:rPr>
            <a:t>À</a:t>
          </a:r>
          <a:endParaRPr lang="it-IT" sz="3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w Cen MT" panose="020B0602020104020603" pitchFamily="34" charset="0"/>
          </a:endParaRPr>
        </a:p>
      </dgm:t>
    </dgm:pt>
    <dgm:pt modelId="{7ADFA9C7-84E4-4FB3-94CC-04A3A4AB7D21}" type="parTrans" cxnId="{057AC699-085A-468E-91F2-18714DAC7A40}">
      <dgm:prSet/>
      <dgm:spPr/>
      <dgm:t>
        <a:bodyPr/>
        <a:lstStyle/>
        <a:p>
          <a:endParaRPr lang="it-IT"/>
        </a:p>
      </dgm:t>
    </dgm:pt>
    <dgm:pt modelId="{9C637E40-D341-4060-8396-F4DDFBC0A548}" type="sibTrans" cxnId="{057AC699-085A-468E-91F2-18714DAC7A40}">
      <dgm:prSet/>
      <dgm:spPr/>
      <dgm:t>
        <a:bodyPr/>
        <a:lstStyle/>
        <a:p>
          <a:endParaRPr lang="it-IT"/>
        </a:p>
      </dgm:t>
    </dgm:pt>
    <dgm:pt modelId="{9496B512-70E7-401E-8D2E-D7D1DECFA38E}">
      <dgm:prSet phldrT="[Testo]" custT="1"/>
      <dgm:spPr>
        <a:gradFill flip="none" rotWithShape="0">
          <a:gsLst>
            <a:gs pos="0">
              <a:srgbClr val="FF33CC">
                <a:shade val="30000"/>
                <a:satMod val="115000"/>
              </a:srgbClr>
            </a:gs>
            <a:gs pos="50000">
              <a:srgbClr val="FF33CC">
                <a:shade val="67500"/>
                <a:satMod val="115000"/>
              </a:srgbClr>
            </a:gs>
            <a:gs pos="100000">
              <a:srgbClr val="FF33CC">
                <a:shade val="100000"/>
                <a:satMod val="115000"/>
              </a:srgbClr>
            </a:gs>
          </a:gsLst>
          <a:lin ang="0" scaled="1"/>
          <a:tileRect/>
        </a:gradFill>
      </dgm:spPr>
      <dgm:t>
        <a:bodyPr anchor="t"/>
        <a:lstStyle/>
        <a:p>
          <a:r>
            <a:rPr lang="it-IT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w Cen MT" panose="020B0602020104020603" pitchFamily="34" charset="0"/>
            </a:rPr>
            <a:t>PAESAGGIO</a:t>
          </a:r>
        </a:p>
      </dgm:t>
    </dgm:pt>
    <dgm:pt modelId="{1451E3C4-A693-40A9-AF42-C5AA7A1621EE}" type="parTrans" cxnId="{73067523-7BE7-4609-86EF-C4C7A548AA1E}">
      <dgm:prSet/>
      <dgm:spPr/>
      <dgm:t>
        <a:bodyPr/>
        <a:lstStyle/>
        <a:p>
          <a:endParaRPr lang="it-IT"/>
        </a:p>
      </dgm:t>
    </dgm:pt>
    <dgm:pt modelId="{9F5BCCE1-0F77-4AD0-A3E3-56B780B055C5}" type="sibTrans" cxnId="{73067523-7BE7-4609-86EF-C4C7A548AA1E}">
      <dgm:prSet/>
      <dgm:spPr/>
      <dgm:t>
        <a:bodyPr/>
        <a:lstStyle/>
        <a:p>
          <a:endParaRPr lang="it-IT"/>
        </a:p>
      </dgm:t>
    </dgm:pt>
    <dgm:pt modelId="{CFACCC64-D028-4770-B9C9-CEDA8B213195}">
      <dgm:prSet phldrT="[Testo]" custT="1"/>
      <dgm:spPr>
        <a:gradFill flip="none" rotWithShape="0">
          <a:gsLst>
            <a:gs pos="0">
              <a:srgbClr val="FFC000">
                <a:shade val="30000"/>
                <a:satMod val="115000"/>
              </a:srgbClr>
            </a:gs>
            <a:gs pos="50000">
              <a:srgbClr val="FFC000">
                <a:shade val="67500"/>
                <a:satMod val="115000"/>
              </a:srgbClr>
            </a:gs>
            <a:gs pos="100000">
              <a:srgbClr val="FFC000">
                <a:shade val="100000"/>
                <a:satMod val="115000"/>
              </a:srgbClr>
            </a:gs>
          </a:gsLst>
          <a:lin ang="13500000" scaled="1"/>
          <a:tileRect/>
        </a:gradFill>
      </dgm:spPr>
      <dgm:t>
        <a:bodyPr anchor="t"/>
        <a:lstStyle/>
        <a:p>
          <a:r>
            <a:rPr lang="it-IT" sz="3600" dirty="0">
              <a:latin typeface="Tw Cen MT" panose="020B0602020104020603" pitchFamily="34" charset="0"/>
            </a:rPr>
            <a:t>REGIONE E </a:t>
          </a:r>
        </a:p>
        <a:p>
          <a:r>
            <a:rPr lang="it-IT" sz="3600" dirty="0">
              <a:latin typeface="Tw Cen MT" panose="020B0602020104020603" pitchFamily="34" charset="0"/>
            </a:rPr>
            <a:t>SISTEMA TERRITORIALE</a:t>
          </a:r>
        </a:p>
      </dgm:t>
    </dgm:pt>
    <dgm:pt modelId="{869B7C8E-39A2-48BA-A7F3-EC27C74BE5E4}" type="parTrans" cxnId="{214AC8BE-4BD2-4FE0-932F-7EC9B8F4BD1E}">
      <dgm:prSet/>
      <dgm:spPr/>
      <dgm:t>
        <a:bodyPr/>
        <a:lstStyle/>
        <a:p>
          <a:endParaRPr lang="it-IT"/>
        </a:p>
      </dgm:t>
    </dgm:pt>
    <dgm:pt modelId="{F6AA0DD3-B9F1-4954-B511-97D3B5E4C359}" type="sibTrans" cxnId="{214AC8BE-4BD2-4FE0-932F-7EC9B8F4BD1E}">
      <dgm:prSet/>
      <dgm:spPr/>
      <dgm:t>
        <a:bodyPr/>
        <a:lstStyle/>
        <a:p>
          <a:endParaRPr lang="it-IT"/>
        </a:p>
      </dgm:t>
    </dgm:pt>
    <dgm:pt modelId="{ECE98477-893C-4881-80F3-4C3EA945B281}" type="pres">
      <dgm:prSet presAssocID="{7A15C4B1-7C8E-4D55-8867-6F78624B8974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5AB5BCE-C245-49B4-8C00-CA338B461885}" type="pres">
      <dgm:prSet presAssocID="{7A15C4B1-7C8E-4D55-8867-6F78624B8974}" presName="matrix" presStyleCnt="0"/>
      <dgm:spPr/>
    </dgm:pt>
    <dgm:pt modelId="{0267441B-964E-4157-A04B-25AD950BC5AE}" type="pres">
      <dgm:prSet presAssocID="{7A15C4B1-7C8E-4D55-8867-6F78624B8974}" presName="tile1" presStyleLbl="node1" presStyleIdx="0" presStyleCnt="4" custLinFactNeighborX="-217" custLinFactNeighborY="1051"/>
      <dgm:spPr/>
    </dgm:pt>
    <dgm:pt modelId="{3813690C-EE87-44FF-8167-ADBBBCC620EC}" type="pres">
      <dgm:prSet presAssocID="{7A15C4B1-7C8E-4D55-8867-6F78624B8974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D830C226-74AE-4607-AFA1-AECF4822A7A3}" type="pres">
      <dgm:prSet presAssocID="{7A15C4B1-7C8E-4D55-8867-6F78624B8974}" presName="tile2" presStyleLbl="node1" presStyleIdx="1" presStyleCnt="4"/>
      <dgm:spPr/>
    </dgm:pt>
    <dgm:pt modelId="{C94B90C3-EFFF-42E3-9A09-31104CE25E86}" type="pres">
      <dgm:prSet presAssocID="{7A15C4B1-7C8E-4D55-8867-6F78624B8974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CECC4223-87A6-4566-8DD9-FCB7F908A207}" type="pres">
      <dgm:prSet presAssocID="{7A15C4B1-7C8E-4D55-8867-6F78624B8974}" presName="tile3" presStyleLbl="node1" presStyleIdx="2" presStyleCnt="4"/>
      <dgm:spPr/>
    </dgm:pt>
    <dgm:pt modelId="{13E7C6B9-5EA6-4B94-90EE-DBE829C95E64}" type="pres">
      <dgm:prSet presAssocID="{7A15C4B1-7C8E-4D55-8867-6F78624B8974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67A29545-7C59-4C1C-95BD-E2855CD44ACF}" type="pres">
      <dgm:prSet presAssocID="{7A15C4B1-7C8E-4D55-8867-6F78624B8974}" presName="tile4" presStyleLbl="node1" presStyleIdx="3" presStyleCnt="4"/>
      <dgm:spPr/>
    </dgm:pt>
    <dgm:pt modelId="{276B2988-4525-4241-B469-71D22BA94000}" type="pres">
      <dgm:prSet presAssocID="{7A15C4B1-7C8E-4D55-8867-6F78624B8974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C9872B47-00F7-4A1E-A20E-F7E9E5F12E5E}" type="pres">
      <dgm:prSet presAssocID="{7A15C4B1-7C8E-4D55-8867-6F78624B8974}" presName="centerTile" presStyleLbl="fgShp" presStyleIdx="0" presStyleCnt="1">
        <dgm:presLayoutVars>
          <dgm:chMax val="0"/>
          <dgm:chPref val="0"/>
        </dgm:presLayoutVars>
      </dgm:prSet>
      <dgm:spPr/>
    </dgm:pt>
  </dgm:ptLst>
  <dgm:cxnLst>
    <dgm:cxn modelId="{0970FD17-26C7-4EE9-859A-AB89959C728B}" type="presOf" srcId="{AB9C012E-9609-4D4F-BAB8-805B44AB6DB7}" destId="{0267441B-964E-4157-A04B-25AD950BC5AE}" srcOrd="0" destOrd="0" presId="urn:microsoft.com/office/officeart/2005/8/layout/matrix1"/>
    <dgm:cxn modelId="{73067523-7BE7-4609-86EF-C4C7A548AA1E}" srcId="{BD474D31-D63C-4ECA-819D-5554FFCA3FBB}" destId="{9496B512-70E7-401E-8D2E-D7D1DECFA38E}" srcOrd="2" destOrd="0" parTransId="{1451E3C4-A693-40A9-AF42-C5AA7A1621EE}" sibTransId="{9F5BCCE1-0F77-4AD0-A3E3-56B780B055C5}"/>
    <dgm:cxn modelId="{2BE3705E-B6D7-4DAD-B84C-6BB5A9D5BCB2}" type="presOf" srcId="{9496B512-70E7-401E-8D2E-D7D1DECFA38E}" destId="{13E7C6B9-5EA6-4B94-90EE-DBE829C95E64}" srcOrd="1" destOrd="0" presId="urn:microsoft.com/office/officeart/2005/8/layout/matrix1"/>
    <dgm:cxn modelId="{BCD07D65-B6B8-46C4-936E-E7200D5A25EA}" type="presOf" srcId="{AB9C012E-9609-4D4F-BAB8-805B44AB6DB7}" destId="{3813690C-EE87-44FF-8167-ADBBBCC620EC}" srcOrd="1" destOrd="0" presId="urn:microsoft.com/office/officeart/2005/8/layout/matrix1"/>
    <dgm:cxn modelId="{675FB051-2880-4A68-99D3-513B026B6441}" type="presOf" srcId="{CFACCC64-D028-4770-B9C9-CEDA8B213195}" destId="{276B2988-4525-4241-B469-71D22BA94000}" srcOrd="1" destOrd="0" presId="urn:microsoft.com/office/officeart/2005/8/layout/matrix1"/>
    <dgm:cxn modelId="{57364052-5489-4250-B8DC-CC71C6D255F2}" srcId="{7A15C4B1-7C8E-4D55-8867-6F78624B8974}" destId="{BD474D31-D63C-4ECA-819D-5554FFCA3FBB}" srcOrd="0" destOrd="0" parTransId="{AF4AE1F6-D9D2-49A5-9897-EA4B5A0C81D4}" sibTransId="{E00D83AC-5175-43C0-BE40-24B8D5C04684}"/>
    <dgm:cxn modelId="{B7C26E77-0B29-4A69-90AE-7E8CD16B6F88}" type="presOf" srcId="{9496B512-70E7-401E-8D2E-D7D1DECFA38E}" destId="{CECC4223-87A6-4566-8DD9-FCB7F908A207}" srcOrd="0" destOrd="0" presId="urn:microsoft.com/office/officeart/2005/8/layout/matrix1"/>
    <dgm:cxn modelId="{20FF857C-E40E-4EB4-A288-4A60036750DE}" type="presOf" srcId="{687E1EFD-F7FA-4B4C-B5CB-46290E399A2E}" destId="{C94B90C3-EFFF-42E3-9A09-31104CE25E86}" srcOrd="1" destOrd="0" presId="urn:microsoft.com/office/officeart/2005/8/layout/matrix1"/>
    <dgm:cxn modelId="{057AC699-085A-468E-91F2-18714DAC7A40}" srcId="{BD474D31-D63C-4ECA-819D-5554FFCA3FBB}" destId="{687E1EFD-F7FA-4B4C-B5CB-46290E399A2E}" srcOrd="1" destOrd="0" parTransId="{7ADFA9C7-84E4-4FB3-94CC-04A3A4AB7D21}" sibTransId="{9C637E40-D341-4060-8396-F4DDFBC0A548}"/>
    <dgm:cxn modelId="{FC3325B5-EF07-4C99-8DBB-5573D876E5F1}" srcId="{BD474D31-D63C-4ECA-819D-5554FFCA3FBB}" destId="{AB9C012E-9609-4D4F-BAB8-805B44AB6DB7}" srcOrd="0" destOrd="0" parTransId="{4A1FB055-B1D6-419D-9899-3A6E8FF21E8C}" sibTransId="{55FA71CC-D93A-49DC-98FB-7918F5C85C91}"/>
    <dgm:cxn modelId="{214AC8BE-4BD2-4FE0-932F-7EC9B8F4BD1E}" srcId="{BD474D31-D63C-4ECA-819D-5554FFCA3FBB}" destId="{CFACCC64-D028-4770-B9C9-CEDA8B213195}" srcOrd="3" destOrd="0" parTransId="{869B7C8E-39A2-48BA-A7F3-EC27C74BE5E4}" sibTransId="{F6AA0DD3-B9F1-4954-B511-97D3B5E4C359}"/>
    <dgm:cxn modelId="{38065EBF-85E0-4336-8AE2-94C0A27EFCD3}" type="presOf" srcId="{7A15C4B1-7C8E-4D55-8867-6F78624B8974}" destId="{ECE98477-893C-4881-80F3-4C3EA945B281}" srcOrd="0" destOrd="0" presId="urn:microsoft.com/office/officeart/2005/8/layout/matrix1"/>
    <dgm:cxn modelId="{476BEAD3-C1B2-4FBA-8B75-E23DB5228360}" type="presOf" srcId="{687E1EFD-F7FA-4B4C-B5CB-46290E399A2E}" destId="{D830C226-74AE-4607-AFA1-AECF4822A7A3}" srcOrd="0" destOrd="0" presId="urn:microsoft.com/office/officeart/2005/8/layout/matrix1"/>
    <dgm:cxn modelId="{D07F19F9-B381-437F-BC4C-DF5B90273669}" type="presOf" srcId="{CFACCC64-D028-4770-B9C9-CEDA8B213195}" destId="{67A29545-7C59-4C1C-95BD-E2855CD44ACF}" srcOrd="0" destOrd="0" presId="urn:microsoft.com/office/officeart/2005/8/layout/matrix1"/>
    <dgm:cxn modelId="{63A1B0FF-D683-42F5-921A-DC8E472B24E8}" type="presOf" srcId="{BD474D31-D63C-4ECA-819D-5554FFCA3FBB}" destId="{C9872B47-00F7-4A1E-A20E-F7E9E5F12E5E}" srcOrd="0" destOrd="0" presId="urn:microsoft.com/office/officeart/2005/8/layout/matrix1"/>
    <dgm:cxn modelId="{8F0F111C-485C-4F04-9898-52E94CD5E5EC}" type="presParOf" srcId="{ECE98477-893C-4881-80F3-4C3EA945B281}" destId="{25AB5BCE-C245-49B4-8C00-CA338B461885}" srcOrd="0" destOrd="0" presId="urn:microsoft.com/office/officeart/2005/8/layout/matrix1"/>
    <dgm:cxn modelId="{91FBAB8E-7415-466D-81AE-66E0CC521027}" type="presParOf" srcId="{25AB5BCE-C245-49B4-8C00-CA338B461885}" destId="{0267441B-964E-4157-A04B-25AD950BC5AE}" srcOrd="0" destOrd="0" presId="urn:microsoft.com/office/officeart/2005/8/layout/matrix1"/>
    <dgm:cxn modelId="{0FA39212-C099-4BF9-B530-DD688C9D34E2}" type="presParOf" srcId="{25AB5BCE-C245-49B4-8C00-CA338B461885}" destId="{3813690C-EE87-44FF-8167-ADBBBCC620EC}" srcOrd="1" destOrd="0" presId="urn:microsoft.com/office/officeart/2005/8/layout/matrix1"/>
    <dgm:cxn modelId="{8D782ADF-DEC4-402B-B935-7933ED6B771B}" type="presParOf" srcId="{25AB5BCE-C245-49B4-8C00-CA338B461885}" destId="{D830C226-74AE-4607-AFA1-AECF4822A7A3}" srcOrd="2" destOrd="0" presId="urn:microsoft.com/office/officeart/2005/8/layout/matrix1"/>
    <dgm:cxn modelId="{864973D8-65CF-443B-975A-6BDBBBBFEEB8}" type="presParOf" srcId="{25AB5BCE-C245-49B4-8C00-CA338B461885}" destId="{C94B90C3-EFFF-42E3-9A09-31104CE25E86}" srcOrd="3" destOrd="0" presId="urn:microsoft.com/office/officeart/2005/8/layout/matrix1"/>
    <dgm:cxn modelId="{BA6F2BAE-17E0-4AF8-B5CC-17EE7B6C44FB}" type="presParOf" srcId="{25AB5BCE-C245-49B4-8C00-CA338B461885}" destId="{CECC4223-87A6-4566-8DD9-FCB7F908A207}" srcOrd="4" destOrd="0" presId="urn:microsoft.com/office/officeart/2005/8/layout/matrix1"/>
    <dgm:cxn modelId="{062FC48F-D561-4C8A-9660-B93FB58B20C3}" type="presParOf" srcId="{25AB5BCE-C245-49B4-8C00-CA338B461885}" destId="{13E7C6B9-5EA6-4B94-90EE-DBE829C95E64}" srcOrd="5" destOrd="0" presId="urn:microsoft.com/office/officeart/2005/8/layout/matrix1"/>
    <dgm:cxn modelId="{79BF653C-2900-46A8-B4E3-6F29D07F5DC8}" type="presParOf" srcId="{25AB5BCE-C245-49B4-8C00-CA338B461885}" destId="{67A29545-7C59-4C1C-95BD-E2855CD44ACF}" srcOrd="6" destOrd="0" presId="urn:microsoft.com/office/officeart/2005/8/layout/matrix1"/>
    <dgm:cxn modelId="{D4E7B5CB-E357-47D1-8CCF-D7143E27A82E}" type="presParOf" srcId="{25AB5BCE-C245-49B4-8C00-CA338B461885}" destId="{276B2988-4525-4241-B469-71D22BA94000}" srcOrd="7" destOrd="0" presId="urn:microsoft.com/office/officeart/2005/8/layout/matrix1"/>
    <dgm:cxn modelId="{69B56C8F-F0BC-4819-87AE-A3BDDBA42A95}" type="presParOf" srcId="{ECE98477-893C-4881-80F3-4C3EA945B281}" destId="{C9872B47-00F7-4A1E-A20E-F7E9E5F12E5E}" srcOrd="1" destOrd="0" presId="urn:microsoft.com/office/officeart/2005/8/layout/matrix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10D281-F3F2-4A4A-9F05-C22061FA575E}">
      <dsp:nvSpPr>
        <dsp:cNvPr id="0" name=""/>
        <dsp:cNvSpPr/>
      </dsp:nvSpPr>
      <dsp:spPr>
        <a:xfrm>
          <a:off x="4016801" y="-287243"/>
          <a:ext cx="2948892" cy="2772515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780850-66FA-47D1-97B7-1550608A1146}">
      <dsp:nvSpPr>
        <dsp:cNvPr id="0" name=""/>
        <dsp:cNvSpPr/>
      </dsp:nvSpPr>
      <dsp:spPr>
        <a:xfrm>
          <a:off x="4877605" y="3679132"/>
          <a:ext cx="1175952" cy="788699"/>
        </a:xfrm>
        <a:prstGeom prst="rect">
          <a:avLst/>
        </a:prstGeom>
        <a:gradFill flip="none" rotWithShape="0">
          <a:gsLst>
            <a:gs pos="0">
              <a:srgbClr val="C00000">
                <a:tint val="66000"/>
                <a:satMod val="160000"/>
              </a:srgbClr>
            </a:gs>
            <a:gs pos="50000">
              <a:srgbClr val="C00000">
                <a:tint val="44500"/>
                <a:satMod val="160000"/>
              </a:srgbClr>
            </a:gs>
            <a:gs pos="100000">
              <a:srgbClr val="C00000">
                <a:tint val="23500"/>
                <a:satMod val="160000"/>
              </a:srgbClr>
            </a:gs>
          </a:gsLst>
          <a:lin ang="10800000" scaled="1"/>
          <a:tileRect/>
        </a:gradFill>
        <a:ln>
          <a:solidFill>
            <a:srgbClr val="C00000"/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b="1" kern="1200" dirty="0">
              <a:latin typeface="Tw Cen MT" panose="020B0602020104020603" pitchFamily="34" charset="0"/>
            </a:rPr>
            <a:t>ESPERIENZA DEL TERRITORIO</a:t>
          </a:r>
        </a:p>
      </dsp:txBody>
      <dsp:txXfrm>
        <a:off x="4877605" y="3679132"/>
        <a:ext cx="1175952" cy="788699"/>
      </dsp:txXfrm>
    </dsp:sp>
    <dsp:sp modelId="{C33587AA-1AE8-4677-B9BD-E6E016BFD38A}">
      <dsp:nvSpPr>
        <dsp:cNvPr id="0" name=""/>
        <dsp:cNvSpPr/>
      </dsp:nvSpPr>
      <dsp:spPr>
        <a:xfrm>
          <a:off x="3173731" y="976483"/>
          <a:ext cx="3096870" cy="2943794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3">
            <a:hueOff val="4301798"/>
            <a:satOff val="209"/>
            <a:lumOff val="-352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BC3064-349A-4600-9482-2BD5623CA35A}">
      <dsp:nvSpPr>
        <dsp:cNvPr id="0" name=""/>
        <dsp:cNvSpPr/>
      </dsp:nvSpPr>
      <dsp:spPr>
        <a:xfrm>
          <a:off x="4059833" y="1921399"/>
          <a:ext cx="1139466" cy="836813"/>
        </a:xfrm>
        <a:prstGeom prst="rect">
          <a:avLst/>
        </a:prstGeom>
        <a:gradFill flip="none" rotWithShape="0">
          <a:gsLst>
            <a:gs pos="0">
              <a:srgbClr val="7030A0">
                <a:tint val="66000"/>
                <a:satMod val="160000"/>
              </a:srgbClr>
            </a:gs>
            <a:gs pos="50000">
              <a:srgbClr val="7030A0">
                <a:tint val="44500"/>
                <a:satMod val="160000"/>
              </a:srgbClr>
            </a:gs>
            <a:gs pos="100000">
              <a:srgbClr val="7030A0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rgbClr val="7030A0"/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b="1" kern="1200" dirty="0">
              <a:latin typeface="Tw Cen MT" panose="020B0602020104020603" pitchFamily="34" charset="0"/>
            </a:rPr>
            <a:t>LABORATORI DIDATTICI</a:t>
          </a:r>
        </a:p>
      </dsp:txBody>
      <dsp:txXfrm>
        <a:off x="4059833" y="1921399"/>
        <a:ext cx="1139466" cy="836813"/>
      </dsp:txXfrm>
    </dsp:sp>
    <dsp:sp modelId="{BF450AFA-DD82-4AF8-9C49-D848499FCA0C}">
      <dsp:nvSpPr>
        <dsp:cNvPr id="0" name=""/>
        <dsp:cNvSpPr/>
      </dsp:nvSpPr>
      <dsp:spPr>
        <a:xfrm>
          <a:off x="4085860" y="2951793"/>
          <a:ext cx="2675215" cy="2240532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3">
            <a:hueOff val="8603597"/>
            <a:satOff val="418"/>
            <a:lumOff val="-705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596388-2D2E-4193-BBB6-73B5AFDF0EDB}">
      <dsp:nvSpPr>
        <dsp:cNvPr id="0" name=""/>
        <dsp:cNvSpPr/>
      </dsp:nvSpPr>
      <dsp:spPr>
        <a:xfrm>
          <a:off x="4933089" y="582542"/>
          <a:ext cx="1163439" cy="560156"/>
        </a:xfrm>
        <a:prstGeom prst="rect">
          <a:avLst/>
        </a:prstGeom>
        <a:gradFill flip="none" rotWithShape="0">
          <a:gsLst>
            <a:gs pos="0">
              <a:schemeClr val="accent3">
                <a:tint val="66000"/>
                <a:satMod val="160000"/>
              </a:schemeClr>
            </a:gs>
            <a:gs pos="50000">
              <a:schemeClr val="accent3">
                <a:tint val="44500"/>
                <a:satMod val="160000"/>
              </a:schemeClr>
            </a:gs>
            <a:gs pos="100000">
              <a:schemeClr val="accent3">
                <a:tint val="23500"/>
                <a:satMod val="160000"/>
              </a:schemeClr>
            </a:gs>
          </a:gsLst>
          <a:lin ang="2700000" scaled="1"/>
          <a:tileRect/>
        </a:gradFill>
        <a:ln>
          <a:solidFill>
            <a:srgbClr val="0070C0"/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kern="1200" dirty="0">
              <a:latin typeface="Tw Cen MT" panose="020B0602020104020603" pitchFamily="34" charset="0"/>
            </a:rPr>
            <a:t>LEZIONI E STUDIO PERSONALE</a:t>
          </a:r>
        </a:p>
      </dsp:txBody>
      <dsp:txXfrm>
        <a:off x="4933089" y="582542"/>
        <a:ext cx="1163439" cy="56015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67441B-964E-4157-A04B-25AD950BC5AE}">
      <dsp:nvSpPr>
        <dsp:cNvPr id="0" name=""/>
        <dsp:cNvSpPr/>
      </dsp:nvSpPr>
      <dsp:spPr>
        <a:xfrm rot="16200000">
          <a:off x="1541065" y="-1518199"/>
          <a:ext cx="2175669" cy="5257800"/>
        </a:xfrm>
        <a:prstGeom prst="round1Rect">
          <a:avLst/>
        </a:prstGeom>
        <a:gradFill flip="none" rotWithShape="1">
          <a:gsLst>
            <a:gs pos="0">
              <a:schemeClr val="accent3">
                <a:shade val="30000"/>
                <a:satMod val="115000"/>
              </a:schemeClr>
            </a:gs>
            <a:gs pos="50000">
              <a:schemeClr val="accent3">
                <a:shade val="67500"/>
                <a:satMod val="115000"/>
              </a:schemeClr>
            </a:gs>
            <a:gs pos="100000">
              <a:schemeClr val="accent3">
                <a:shade val="100000"/>
                <a:satMod val="115000"/>
              </a:schemeClr>
            </a:gs>
          </a:gsLst>
          <a:path path="circle">
            <a:fillToRect r="100000" b="100000"/>
          </a:path>
          <a:tileRect l="-100000" t="-100000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w Cen MT" panose="020B0602020104020603" pitchFamily="34" charset="0"/>
            </a:rPr>
            <a:t>ORIENTAMENTO</a:t>
          </a:r>
        </a:p>
      </dsp:txBody>
      <dsp:txXfrm rot="5400000">
        <a:off x="0" y="22867"/>
        <a:ext cx="5257800" cy="1631751"/>
      </dsp:txXfrm>
    </dsp:sp>
    <dsp:sp modelId="{D830C226-74AE-4607-AFA1-AECF4822A7A3}">
      <dsp:nvSpPr>
        <dsp:cNvPr id="0" name=""/>
        <dsp:cNvSpPr/>
      </dsp:nvSpPr>
      <dsp:spPr>
        <a:xfrm>
          <a:off x="5257800" y="0"/>
          <a:ext cx="5257800" cy="2175669"/>
        </a:xfrm>
        <a:prstGeom prst="round1Rect">
          <a:avLst/>
        </a:prstGeom>
        <a:gradFill flip="none" rotWithShape="1">
          <a:gsLst>
            <a:gs pos="0">
              <a:srgbClr val="92D050">
                <a:shade val="30000"/>
                <a:satMod val="115000"/>
              </a:srgbClr>
            </a:gs>
            <a:gs pos="50000">
              <a:srgbClr val="92D050">
                <a:shade val="67500"/>
                <a:satMod val="115000"/>
              </a:srgbClr>
            </a:gs>
            <a:gs pos="100000">
              <a:srgbClr val="92D050">
                <a:shade val="100000"/>
                <a:satMod val="115000"/>
              </a:srgbClr>
            </a:gs>
          </a:gsLst>
          <a:path path="circle">
            <a:fillToRect l="100000" b="100000"/>
          </a:path>
          <a:tileRect t="-100000" r="-100000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6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w Cen MT" panose="020B0602020104020603" pitchFamily="34" charset="0"/>
            </a:rPr>
            <a:t>LINGUAGGIO DELLA </a:t>
          </a: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6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w Cen MT" panose="020B0602020104020603" pitchFamily="34" charset="0"/>
            </a:rPr>
            <a:t>GEO-GRAFICIT</a:t>
          </a:r>
          <a:r>
            <a:rPr lang="it-IT" sz="3600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w Cen MT" panose="020B0602020104020603" pitchFamily="34" charset="0"/>
              <a:ea typeface="Tahoma" panose="020B0604030504040204" pitchFamily="34" charset="0"/>
              <a:cs typeface="Tahoma" panose="020B0604030504040204" pitchFamily="34" charset="0"/>
            </a:rPr>
            <a:t>À</a:t>
          </a:r>
          <a:endParaRPr lang="it-IT" sz="3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w Cen MT" panose="020B0602020104020603" pitchFamily="34" charset="0"/>
          </a:endParaRPr>
        </a:p>
      </dsp:txBody>
      <dsp:txXfrm>
        <a:off x="5257800" y="0"/>
        <a:ext cx="5257800" cy="1631751"/>
      </dsp:txXfrm>
    </dsp:sp>
    <dsp:sp modelId="{CECC4223-87A6-4566-8DD9-FCB7F908A207}">
      <dsp:nvSpPr>
        <dsp:cNvPr id="0" name=""/>
        <dsp:cNvSpPr/>
      </dsp:nvSpPr>
      <dsp:spPr>
        <a:xfrm rot="10800000">
          <a:off x="0" y="2175669"/>
          <a:ext cx="5257800" cy="2175669"/>
        </a:xfrm>
        <a:prstGeom prst="round1Rect">
          <a:avLst/>
        </a:prstGeom>
        <a:gradFill flip="none" rotWithShape="0">
          <a:gsLst>
            <a:gs pos="0">
              <a:srgbClr val="FF33CC">
                <a:shade val="30000"/>
                <a:satMod val="115000"/>
              </a:srgbClr>
            </a:gs>
            <a:gs pos="50000">
              <a:srgbClr val="FF33CC">
                <a:shade val="67500"/>
                <a:satMod val="115000"/>
              </a:srgbClr>
            </a:gs>
            <a:gs pos="100000">
              <a:srgbClr val="FF33CC">
                <a:shade val="100000"/>
                <a:satMod val="115000"/>
              </a:srgbClr>
            </a:gs>
          </a:gsLst>
          <a:lin ang="0" scaled="1"/>
          <a:tileRect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t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6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w Cen MT" panose="020B0602020104020603" pitchFamily="34" charset="0"/>
            </a:rPr>
            <a:t>PAESAGGIO</a:t>
          </a:r>
        </a:p>
      </dsp:txBody>
      <dsp:txXfrm rot="10800000">
        <a:off x="0" y="2719586"/>
        <a:ext cx="5257800" cy="1631751"/>
      </dsp:txXfrm>
    </dsp:sp>
    <dsp:sp modelId="{67A29545-7C59-4C1C-95BD-E2855CD44ACF}">
      <dsp:nvSpPr>
        <dsp:cNvPr id="0" name=""/>
        <dsp:cNvSpPr/>
      </dsp:nvSpPr>
      <dsp:spPr>
        <a:xfrm rot="5400000">
          <a:off x="6798865" y="634603"/>
          <a:ext cx="2175669" cy="5257800"/>
        </a:xfrm>
        <a:prstGeom prst="round1Rect">
          <a:avLst/>
        </a:prstGeom>
        <a:gradFill flip="none" rotWithShape="0">
          <a:gsLst>
            <a:gs pos="0">
              <a:srgbClr val="FFC000">
                <a:shade val="30000"/>
                <a:satMod val="115000"/>
              </a:srgbClr>
            </a:gs>
            <a:gs pos="50000">
              <a:srgbClr val="FFC000">
                <a:shade val="67500"/>
                <a:satMod val="115000"/>
              </a:srgbClr>
            </a:gs>
            <a:gs pos="100000">
              <a:srgbClr val="FFC000">
                <a:shade val="100000"/>
                <a:satMod val="115000"/>
              </a:srgbClr>
            </a:gs>
          </a:gsLst>
          <a:lin ang="13500000" scaled="1"/>
          <a:tileRect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t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600" kern="1200" dirty="0">
              <a:latin typeface="Tw Cen MT" panose="020B0602020104020603" pitchFamily="34" charset="0"/>
            </a:rPr>
            <a:t>REGIONE E </a:t>
          </a: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600" kern="1200" dirty="0">
              <a:latin typeface="Tw Cen MT" panose="020B0602020104020603" pitchFamily="34" charset="0"/>
            </a:rPr>
            <a:t>SISTEMA TERRITORIALE</a:t>
          </a:r>
        </a:p>
      </dsp:txBody>
      <dsp:txXfrm rot="-5400000">
        <a:off x="5257800" y="2719586"/>
        <a:ext cx="5257800" cy="1631751"/>
      </dsp:txXfrm>
    </dsp:sp>
    <dsp:sp modelId="{C9872B47-00F7-4A1E-A20E-F7E9E5F12E5E}">
      <dsp:nvSpPr>
        <dsp:cNvPr id="0" name=""/>
        <dsp:cNvSpPr/>
      </dsp:nvSpPr>
      <dsp:spPr>
        <a:xfrm>
          <a:off x="3680460" y="1631751"/>
          <a:ext cx="3154680" cy="1087834"/>
        </a:xfrm>
        <a:prstGeom prst="roundRect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b="1" kern="1200" dirty="0">
              <a:solidFill>
                <a:schemeClr val="bg1"/>
              </a:solidFill>
            </a:rPr>
            <a:t>4 NUCLEI FONDANTI</a:t>
          </a:r>
        </a:p>
      </dsp:txBody>
      <dsp:txXfrm>
        <a:off x="3733564" y="1684855"/>
        <a:ext cx="3048472" cy="9816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48618E9-EE2D-4864-9EEE-58939BD4FB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17D1EC0-23FF-4FC8-B22D-E34878EAA4CC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AB929A7-258C-4469-AAB4-A67D713F7A8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A635CDB-2D00-49D5-B26E-0694A25000C7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4288D7A-F857-418D-92F2-368E841B9F27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F1084F50-7F3C-4A4A-877E-FFD9EC7CD88B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31E64C1-F4C0-4A94-B319-BB1A0A2450B5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63D8374-8052-417F-AB69-B97EAC43D513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7750734-4D51-4019-A003-38A3DE49B434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1B693D1-DBA2-4D3B-9B37-D9EE8C4112F4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1BCD3EA8-E4C0-4AF6-817F-F9F29157A499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A170FB3-B397-4AC9-85FD-65388F26D90A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BE5EC0B9-49C7-4777-AEC5-B5EF8DE40498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7902048B-30F7-4434-87A5-140F9BB4BEB1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0500A6E2-A41C-4751-8A4E-9A0C5718D930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FC259517-7BE7-45F9-81C0-3A6362BF143C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90652F56-7B71-42B2-AB68-22204A6DF177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059830E-1C3D-4D42-8789-524971CB465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B53325A7-86D3-4B52-A7E3-ADDF408B406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D53F46F-EC12-484C-A4E7-791E57687AC1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464ED9CA-8950-47B8-A9ED-22B45CE15FB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E4429F7B-9FD7-438F-8ECA-3FCAD006180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0C558100-D455-4B41-890C-BCC898B2D16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F2886397-398A-4318-BE16-2CBAC1902F9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7D32A3A6-CE6E-4ABD-8522-2C8DC88C070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F9014C09-5B84-4798-8BDE-C80D76E67B8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2A29EB9E-ED9D-4C69-8A26-9A7A0A83056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AA2899F9-1795-416F-8F3D-26EEB684DB6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E3043474-8625-495C-BD06-3627FD286C5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D432CE47-7631-408E-8DDC-79EE378B707B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B2C8832D-8B8D-4036-B913-2D363143274B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1CCEFEAF-E87B-4FF2-A947-94CABAA0610D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43A7CD3-94E1-42A9-BAB7-2AFCD9FCBD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1078" y="722903"/>
            <a:ext cx="10495904" cy="2460770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67609B-8FD3-4FF7-8EBC-6619CA868B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1078" y="3428997"/>
            <a:ext cx="10495904" cy="2306639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39" name="Right Triangle 38">
            <a:extLst>
              <a:ext uri="{FF2B5EF4-FFF2-40B4-BE49-F238E27FC236}">
                <a16:creationId xmlns:a16="http://schemas.microsoft.com/office/drawing/2014/main" id="{2437C4A8-8E3A-4ADA-93B9-64737CE1A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3500000">
            <a:off x="-281093" y="2607907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C7A76F-3401-4F50-AE85-8F2AA247B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F02E50-D34E-4DD4-8B3B-55D08F25F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1078" y="236364"/>
            <a:ext cx="4114800" cy="41712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B53B71-D2FA-4DDC-9C9C-E26F7B591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150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BD70F-ACE4-4595-845E-2296BDF83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978CD9-E0B5-4B48-8366-91E6D22C9F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FAF4B4-44D3-4E29-B235-A1B868207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D7BA37-9639-480E-84AB-EA277225C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FC658-154E-48DE-AD31-813E5170C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463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5405209-5179-4359-91ED-1B1A46619A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0E32344F-3BE0-4CE8-B1BD-9ABD425E1C0D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99DE306-F4FB-4730-A066-ADF38D73956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CCB32885-303F-477F-A081-27425944F230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60C0C0B-4CD0-467D-A382-2B2415102C48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5788DF0F-327F-43A5-AB71-3D32053D83CA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298A0902-2662-4911-A532-AA6310861479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ABDA4F7-23F4-46D1-8B7E-A21DD84083E1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D7FC9FC2-8808-438E-8FFB-5FE416BFB5C8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04694E5-71F9-4210-9BE8-FC12CC177BD3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B37E805-A7E5-4906-B0C5-1373F3DA9628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A4CD964-FBD6-41AB-8A02-9509A2BAC11F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E9CD7FF8-E827-4E0A-BCE2-CCB34EDAC0FC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5C4AD6BB-F1EE-4FB8-96E8-6890447800EC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FE935057-E0A3-4DAE-B9C8-6E818D7A7205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308DDF69-1C14-453C-BC3A-37D3FE69DFC7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6C26D82-15BA-4B2E-A42D-2ECA8012D307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D7F73B67-E5E9-4000-91DA-034B2127EFD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EAFAC1B5-F0DD-4FC0-B4C9-77CB29DF442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D9ACB3DB-54B2-4CEE-A791-C6FC6C758DA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68324004-1030-47D9-B817-425FF6ECCEC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1AA001C4-81AB-4FA6-ADAA-C8618056353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8D1DAD34-7844-4F16-9874-F51F2A23B9E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77DCBC6D-1BDA-4CB1-A3EC-59F240C8FA1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E5B3C1A0-58E7-47E4-831B-CF3EE21D1E9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08A09FAA-E123-4FE4-B67A-9EBDE1A3130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5317B7C6-C816-4A58-B184-135E4FD19F5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24D22ABB-4CE8-47DC-80BF-39B3E4CF704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3A17DE37-A292-4031-AF42-CDB00A13EE7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B73EF673-CB75-435F-9BF3-7594EC3ADF8F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D35F4581-15F6-47EE-87D0-1132A093DBA5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565CF984-F5BD-45C4-9A12-B02DB4F044E1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Right Triangle 38">
            <a:extLst>
              <a:ext uri="{FF2B5EF4-FFF2-40B4-BE49-F238E27FC236}">
                <a16:creationId xmlns:a16="http://schemas.microsoft.com/office/drawing/2014/main" id="{ACE66A86-8455-497B-9CA4-F460A19E5F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900000">
            <a:off x="7770390" y="-287370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5868C62B-71EF-4824-9EE8-6CAE179842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707774" y="715616"/>
            <a:ext cx="3295876" cy="502659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43E4C8-4AA9-49D7-BF71-1AB5F2CFE1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3588" y="715616"/>
            <a:ext cx="6770448" cy="502659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7898B3-014E-440B-BA4E-106339212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C22643-CE63-4C3E-B437-5A1A5EF91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D1CE5E-160A-4B37-94E2-3D9DC75BF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957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D8D6B-70A2-430A-9F5D-DA093D8C1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4A2845-6CA6-4745-A951-25B8D5319D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049424-7A20-4BA1-9F60-671A5DBB3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1BD2B2-E17F-402E-8EA3-5C7C1118A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D23070-8658-4AC0-B2A3-4BE605A84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335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A69DB7AC-F7D7-430A-A2A7-CD3EBBF1D3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66AAF10E-F092-4160-BF4A-FF568555B790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36341C04-9B94-4385-A661-7B8C1700049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F4C1D709-6A0F-409C-B2D0-C248E562265E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999BE53-BA11-4B67-BFBB-6281DB50C75D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9B662D93-31C1-4DFB-A938-E631F89AA9F0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97ECC8DA-0BEC-4508-89D4-12FA35B481F5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7DC8E6C-1B78-4B89-82DD-BBA778CD1482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28E5F54A-0315-4B15-B865-1F0460526260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4DD7F352-DE39-4835-8D3F-69CDEC490F1E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9D6F20A-F777-4F41-B23B-735A64FA5DA3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21BBADBA-0F74-418B-BC50-AD44596C3EF8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3918BE26-88E5-457C-8095-745F34D15366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4FB269E0-E058-4340-B93D-7D40FFF521F3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EDDD9AEE-5501-4385-B339-4616F567B53D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84D29C61-8926-4C98-882B-AB90108C8386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AC585F9-B633-4F7E-AADE-75079DC17158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E5DC6366-5525-4FBC-9886-D4409F6B299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7CC03CF9-098C-4140-806A-023D3DC3F2E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D9C41BC4-89DF-4EC4-A141-9EF16D8EEB5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432AD067-E64C-499E-9C0A-A7252587441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6653DD54-FA2B-4B91-A94E-3C46AE21B38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586AC204-156B-442E-B028-01036BD1F26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03512DE-F013-431A-9F6E-ADDA88FB2DD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8E95FEE1-61A9-4065-B9F8-5589180AC62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5028AA59-C1FA-46C0-BFDD-1C1D3404C81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0A5C99EE-B791-470A-8639-0357A751EB4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454F4204-F48B-4AF5-B11E-0CE7D972AC3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076643FE-3966-4B82-9623-C61A56EDD20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2DD769C5-B1B1-45BD-A40A-67E6568C8434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2A511707-50C7-48B2-81F7-5C82BF57795C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838D44F3-CCFE-48A0-8414-FFF5E43D9184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D126FE0-8204-40BB-AD46-4A0C7A475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8" y="718115"/>
            <a:ext cx="10312571" cy="278150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25E350-4200-419C-A167-527DD6B777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078" y="3753350"/>
            <a:ext cx="10312571" cy="1991572"/>
          </a:xfrm>
        </p:spPr>
        <p:txBody>
          <a:bodyPr/>
          <a:lstStyle>
            <a:lvl1pPr marL="0" indent="0">
              <a:buNone/>
              <a:defRPr lang="en-US" sz="240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Right Triangle 38">
            <a:extLst>
              <a:ext uri="{FF2B5EF4-FFF2-40B4-BE49-F238E27FC236}">
                <a16:creationId xmlns:a16="http://schemas.microsoft.com/office/drawing/2014/main" id="{6741F519-22CF-4C01-B140-5480DBAB30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3500000">
            <a:off x="-281093" y="2607907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5D1550-9064-4767-B70A-3501AF956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1E1C33-2E8E-4041-9683-12048CB8A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D36992-B921-4F3F-9C4A-0D67E618D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150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CFDF5-4B31-4F1B-83BA-82A951037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8" y="722903"/>
            <a:ext cx="10312571" cy="135484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4EC9A6-F718-4497-8A75-637EE17458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1078" y="2345843"/>
            <a:ext cx="5009584" cy="32743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503E57-9695-4508-9778-B3DB1FB5FA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35075" y="2345843"/>
            <a:ext cx="5068574" cy="32743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74CEE6-B9DC-4CCC-8F4C-0B4DADFB0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C85191-5804-47C9-95EB-D49D71573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6B0A03-44F6-4299-B45D-E07A02390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946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920E6-CC97-4BD8-92FE-8F36024D0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8" y="722900"/>
            <a:ext cx="10320062" cy="14075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3872FB-EDD5-42FB-8A9A-279EAD4FB0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078" y="2331481"/>
            <a:ext cx="4963444" cy="540072"/>
          </a:xfrm>
        </p:spPr>
        <p:txBody>
          <a:bodyPr anchor="b"/>
          <a:lstStyle>
            <a:lvl1pPr marL="0" indent="0">
              <a:buNone/>
              <a:defRPr sz="24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5F28C1-95C8-476A-8D93-D580DD39D8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1078" y="2954564"/>
            <a:ext cx="4963444" cy="27903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315485-EE1A-41B0-873A-BA9D06E88B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03351" y="2331481"/>
            <a:ext cx="4900298" cy="540072"/>
          </a:xfrm>
        </p:spPr>
        <p:txBody>
          <a:bodyPr anchor="b"/>
          <a:lstStyle>
            <a:lvl1pPr marL="0" indent="0">
              <a:buNone/>
              <a:defRPr sz="24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81A6FB-1583-4A1B-A4A7-C65062C57B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03351" y="2954564"/>
            <a:ext cx="4900298" cy="27903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A29EA7-E61E-4617-9DA9-40B9299B3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587" y="6215870"/>
            <a:ext cx="3843779" cy="417126"/>
          </a:xfrm>
        </p:spPr>
        <p:txBody>
          <a:bodyPr/>
          <a:lstStyle/>
          <a:p>
            <a:fld id="{8F72BA41-EC5B-4197-BCC8-0FD2E523CD7A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6249CC-EB72-46A6-87D9-5FBDA8E45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1078" y="236364"/>
            <a:ext cx="4114800" cy="41712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A04EE7-47BE-4ECE-A170-793C4E569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197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E4946-24AD-40DD-95A7-49BA49C22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8" y="722903"/>
            <a:ext cx="10501177" cy="140123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8CF342-49F6-482D-943E-7E50B1694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4033E5-3797-4FF8-866F-9FD9325A9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91078" y="236364"/>
            <a:ext cx="4114800" cy="417126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DC1E67-424D-4638-98F8-38E71A410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73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45BED274-5EB4-4EF4-B353-E55BD5026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E0418BE5-560E-4E49-B12D-B555511FED72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849D1162-73B9-420F-BCBE-95039D00CD24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92BA76FE-316A-48E2-A03B-4E05691C4348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0E678FBC-A6AD-4422-BA24-A4172F8862CA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D3C5C3E-2D08-43F0-AFAC-E15360CA7D34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E0BEAC62-AF92-4A65-9790-6F6E0C6C5A1F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C77D7C5-E76E-4E82-BFC4-9A75D2C8089D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66E0152-96B9-4067-80D3-D9BDE6D7EC95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0918AFCC-B9DA-4092-8FBA-2CFEDB0388E3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1EC7D33-C87E-4812-A722-53C5D99272B5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95F239E3-501A-4C3C-9BE4-6BFA0D3126B7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B62BF3B-95BB-4188-AAE5-015A0EF3D186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B14E5F0F-0124-40D0-A0BF-AE307A0E15F4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BADC3B1-26C7-4CF1-B29D-4D0DEA3E2633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A0A7DF6E-1132-4A80-9B18-593B1ACD7784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9EF19589-10D8-4A8F-A0B1-F7CE380E3001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8E6BB32-C4F8-4914-88D3-7DC5E79D023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A8F046EE-9DBA-4924-A19C-ED8741F5F81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AABBC44-ABA8-4913-824E-64D344724644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54272B22-1C39-47A0-8551-73666AFBEEC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08CDFF66-464C-4ABF-BB01-00500A3B751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3079FC88-BD3B-4C04-9B90-0FC93C17921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B1FCAED8-8687-4141-A7C3-0D88ACEDFEC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065038E6-7B32-460F-B804-D6C105FF44C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EC5DAE85-AD17-454B-AB64-CEFF52FDAB9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8C603643-2066-4967-AE4B-9DA143843B2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437E9533-9B07-43E3-B939-7BADC01FEE8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EDCCAAEE-AB2E-4534-893A-3DB109499FB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48BD39A2-970F-4714-AAA6-67EE99A0EAA9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CF4A1387-348B-4E46-9B65-FDF76ED0EF20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BF5DAF27-A54D-442A-93E4-BA7F04EAE379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EA265F-80A1-448D-A6EB-CE8D6F6EC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815D00D-89E6-4E7A-9A4D-A8CCEB3BE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2B5AEA-8C38-4776-878C-AB01474D9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206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ight Triangle 39">
            <a:extLst>
              <a:ext uri="{FF2B5EF4-FFF2-40B4-BE49-F238E27FC236}">
                <a16:creationId xmlns:a16="http://schemas.microsoft.com/office/drawing/2014/main" id="{C4853C57-22BC-4465-8B37-DC06FE5A0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3500000">
            <a:off x="-281092" y="3144857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67C0A6-48E9-4845-9EBF-EF2A3DFD2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87" y="713677"/>
            <a:ext cx="4499914" cy="2996581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A8B542-2084-485C-ABFC-94340B4C7E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8672" y="708102"/>
            <a:ext cx="5656716" cy="543064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47791F-9546-470D-A174-D75285263C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3587" y="3976544"/>
            <a:ext cx="4499914" cy="2162201"/>
          </a:xfrm>
        </p:spPr>
        <p:txBody>
          <a:bodyPr>
            <a:normAutofit/>
          </a:bodyPr>
          <a:lstStyle>
            <a:lvl1pPr marL="0" indent="0">
              <a:buNone/>
              <a:defRPr lang="en-US" sz="2400" b="0" i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Clr>
                <a:schemeClr val="tx2">
                  <a:lumMod val="50000"/>
                  <a:lumOff val="50000"/>
                </a:schemeClr>
              </a:buClr>
              <a:buSzPct val="75000"/>
              <a:buFont typeface="Wingdings" panose="05000000000000000000" pitchFamily="2" charset="2"/>
              <a:buNone/>
            </a:pPr>
            <a:r>
              <a:rPr lang="en-US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550D594-9D00-4E12-9A7B-8B78EC199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C5DEA230-2680-47DD-BD49-FDBF4C1105A5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F0BA61D-887F-46F1-B20D-EA4C38D467C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350DFBA-D16D-4AE0-8339-58C4089B94AD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F4AAAA5-CEFC-4C25-91D3-5AE49F720DA5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14D142AD-3FA3-43E4-8A61-61CF1E415684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9C3755A3-93F4-4EC4-9635-7E89E4AF1D3F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E0BFB588-0AB8-4BD8-9272-1CA867726018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F45A6DF3-CF29-4480-A235-EAE88D65A63C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D6FF036-365A-4C15-8E15-0D5BBEBCEA58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A85E76FF-4E86-4E42-B67E-B11AAE8D3076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1A64CEE-7CED-4EB2-A414-6F2D91E824F9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012C571B-47A6-49EB-A29F-678368BAED9F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3160B109-845C-4119-BB66-9887B3859A7D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B68B7447-FF64-42D9-B3C6-2BDC6F547EDE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4FFF9B71-8653-450D-AFBE-2140D586FB50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EF0B9E5A-C1DA-445C-A911-721DF98DDCDD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5C9A3DC-A478-4469-9359-34A435689F3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D7DE3299-EED7-4771-A270-F6B02941AD6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B434422A-5B59-41DC-8E2A-1A8244580E3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4A176117-0990-434B-A9D9-B4B9043C544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A7D6425E-C84A-462F-98F8-D0AB4FC3AF8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AF13AB68-7321-4AC2-AC60-0F417877D07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E275CCE-D06F-49D0-8A47-372C5040330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9D4B374E-EEBC-4A9C-B3B4-B269EC71985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2D80A7E6-BBEF-4EF1-B14A-29F26BFCF8E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2D7BC013-9B50-459D-8B8D-F756514A478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E48964C0-675D-4807-B795-4B695A8F842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96911512-51A8-4CE7-A043-425C809EB5F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3C15D1E-0EDF-4AD7-90C7-3D8D64E645DB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78265A2D-2A6A-4301-B59F-8BAD98D9A57B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D4A4907F-2D1D-49D1-882D-119AA5E1183B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6A2284-37AB-43F5-98B8-8AB49DBFA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D8ABAA-E2F7-4C89-99ED-2C340220D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52EF12-B2CD-4F3C-9F19-A86915405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033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0DDA6865-0A03-48FA-AD6E-D5BF8FDE92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2277E8EB-0DA2-40E4-AD12-1CCD0D262D0B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75BFE9F8-907A-4FFC-9FDE-2B51D238C40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4BDDC323-8732-4007-BB81-1BE917E3B2FF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908FC40-8403-438D-95CA-E4EDC66192A9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5411D218-3FEA-4455-9809-91F029FB55AE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A541390F-BE50-4E4E-9DA2-B5F23F1A93D8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EB3F094-97B5-48E1-A4DE-8BEED2550283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D4DBB43-CB34-4881-9445-A7FE131D5327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8B71F972-027A-47F0-996C-84BFE4574050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3C41353D-93C8-43F8-BBDE-7AB6B29EC38C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5CF07B24-CBD8-4F09-81EB-504285F8E115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B27873BB-1D79-4055-801C-BDA0F9A15136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8008D42B-2F35-497E-A26D-9AF008619D43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07F57499-C4D9-4B7D-BADA-38462AA3164E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1271F2B9-1FFA-4350-9370-B098459A2324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8FBAFFC-DC8F-4BB4-B405-E4AAA269AED4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94FCE64-D7A5-411A-8795-932DD39F952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E0B4ECFC-FD43-44CF-B7FA-2A8C5651400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99DFBC12-1E1D-44DE-9966-BAB05B24663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B9BEF096-361C-478B-81EB-37584119BFE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EFC81993-CE86-4910-B9CE-B69375BDCEE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475613D7-9FB0-4D33-8784-EC059DE019C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D520AFD9-E849-4F42-99B2-928E6098C29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6A200B0B-91CD-4D66-ADFC-9585D283103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B5DB0C45-30CE-4C85-95C6-FFF4977C646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DC31604-5F93-436D-A9D2-A48846D4E0D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FF1B965-7DE1-4AE3-B28B-DB6847BC52C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FD9FB65-4392-4D6A-8ACC-8151F682BFE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B40380C-3493-4AFE-BF13-AE68A8D244B4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3CB21DF1-4859-4991-9C10-F8FA68F41013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354AD212-17DC-4506-AAA0-34A46A0B11C3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5B556E7-762B-4E18-A961-A4F7A9ECF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87" y="713677"/>
            <a:ext cx="4434823" cy="3020519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B7118AF-C54D-406D-AABE-AED6576D12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98672" y="713677"/>
            <a:ext cx="5304977" cy="543064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0" name="Right Triangle 39">
            <a:extLst>
              <a:ext uri="{FF2B5EF4-FFF2-40B4-BE49-F238E27FC236}">
                <a16:creationId xmlns:a16="http://schemas.microsoft.com/office/drawing/2014/main" id="{205CDEB9-8DED-4711-8140-4C943FC2CD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3500000">
            <a:off x="-281093" y="3143304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E13C3F-6360-4760-9477-C3831A6E26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3587" y="3970330"/>
            <a:ext cx="4434823" cy="2173992"/>
          </a:xfrm>
        </p:spPr>
        <p:txBody>
          <a:bodyPr/>
          <a:lstStyle>
            <a:lvl1pPr marL="0" indent="0">
              <a:buNone/>
              <a:defRPr lang="en-US" sz="2400" b="0" i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192D3B-60EE-4FC5-9ED7-444530084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CF831E-9B19-4936-8BC9-F62A9B118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71E1D1-F7A2-40D0-91DA-07468A965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748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DF0D99C-5D42-41C6-A50C-C4E2D6B2A3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5F28962D-50BA-43F8-8863-28ECE711D3FC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780F5939-D4E0-46FD-9A5A-5D648E38109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8633D331-78CB-40A1-B167-8185EC5D707B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C512E4B1-E78E-49E7-AA36-374CC1B084E4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A7D46340-CBFC-490F-B44E-7AA8FBF58B05}"/>
                </a:ext>
              </a:extLst>
            </p:cNvPr>
            <p:cNvCxnSpPr>
              <a:cxnSpLocks/>
            </p:cNvCxnSpPr>
            <p:nvPr/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3575C26C-3EBD-4AA9-BA4D-2561E295D65D}"/>
                </a:ext>
              </a:extLst>
            </p:cNvPr>
            <p:cNvCxnSpPr>
              <a:cxnSpLocks/>
            </p:cNvCxnSpPr>
            <p:nvPr/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35DB6BE-E065-4559-BF5C-36B56B379040}"/>
                </a:ext>
              </a:extLst>
            </p:cNvPr>
            <p:cNvCxnSpPr>
              <a:cxnSpLocks/>
            </p:cNvCxnSpPr>
            <p:nvPr/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3DA54272-CD9D-4F68-BBAB-4F0C0C3EC635}"/>
                </a:ext>
              </a:extLst>
            </p:cNvPr>
            <p:cNvCxnSpPr>
              <a:cxnSpLocks/>
            </p:cNvCxnSpPr>
            <p:nvPr/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A002CE8F-9256-4F2C-B474-58873717119E}"/>
                </a:ext>
              </a:extLst>
            </p:cNvPr>
            <p:cNvCxnSpPr>
              <a:cxnSpLocks/>
            </p:cNvCxnSpPr>
            <p:nvPr/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59C9DE9F-4252-401D-913E-B74C9E326F98}"/>
                </a:ext>
              </a:extLst>
            </p:cNvPr>
            <p:cNvCxnSpPr>
              <a:cxnSpLocks/>
            </p:cNvCxnSpPr>
            <p:nvPr/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8FE4E69B-534F-4A80-9E1C-798BEE1B0795}"/>
                </a:ext>
              </a:extLst>
            </p:cNvPr>
            <p:cNvCxnSpPr>
              <a:cxnSpLocks/>
            </p:cNvCxnSpPr>
            <p:nvPr/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27564E1C-009C-4832-AE8D-E98286693F0C}"/>
                </a:ext>
              </a:extLst>
            </p:cNvPr>
            <p:cNvCxnSpPr>
              <a:cxnSpLocks/>
            </p:cNvCxnSpPr>
            <p:nvPr/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4305DF1C-5801-43F2-A8B9-5351369418C0}"/>
                </a:ext>
              </a:extLst>
            </p:cNvPr>
            <p:cNvCxnSpPr>
              <a:cxnSpLocks/>
            </p:cNvCxnSpPr>
            <p:nvPr/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806E71C8-0783-4E17-9B34-F51231DD2954}"/>
                </a:ext>
              </a:extLst>
            </p:cNvPr>
            <p:cNvCxnSpPr>
              <a:cxnSpLocks/>
            </p:cNvCxnSpPr>
            <p:nvPr/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FD908F17-2A89-4B0A-A2EA-692390969FE0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FBE22751-380F-44F9-BEED-0A553CF87BE5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77B27910-846F-4E4E-B588-F5B2E026FE9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E6E0501E-134E-46D7-984F-3A382B0BB29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90A83974-CBD7-4A69-9D84-2D3BBDE027A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A503E931-00D4-4B0C-BC69-49FE5C76651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97732A30-BE2F-4D71-BC37-60F7B44591B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0C8EB840-DE7D-4E67-989C-F4D8F50E15B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F05D2CC2-53CC-487E-A72E-42B1E9B1846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03A12D6B-1D60-4F26-8FB9-74AD5B070BD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41895D00-2D63-443C-95A8-5EB6E5EECBF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6AC50652-2A56-4382-95D0-971644EE0FA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DA50A374-8880-482D-B54F-F74E0D7BE18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C66364D8-CCC7-4AAF-94BC-766EC160D99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4A0DC409-26E2-4453-89FD-745EA849BE7F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239ED039-D66C-4A5E-AA35-E7A5FA2E64C2}"/>
                </a:ext>
              </a:extLst>
            </p:cNvPr>
            <p:cNvCxnSpPr>
              <a:cxnSpLocks/>
            </p:cNvCxnSpPr>
            <p:nvPr/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C72C13DC-161E-49CF-96B5-5383AA052AB7}"/>
                </a:ext>
              </a:extLst>
            </p:cNvPr>
            <p:cNvCxnSpPr>
              <a:cxnSpLocks/>
            </p:cNvCxnSpPr>
            <p:nvPr/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103067-48DA-458C-99F6-9921C19A8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9" y="725951"/>
            <a:ext cx="10325000" cy="14424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B86862-507E-4F73-890F-3B77BCFA3F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079" y="2340131"/>
            <a:ext cx="10325000" cy="35644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FBC0BB-AF05-4753-9159-41A16FBFC3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3587" y="6215870"/>
            <a:ext cx="3843779" cy="417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72BA41-EC5B-4197-BCC8-0FD2E523CD7A}" type="datetimeFigureOut">
              <a:rPr lang="en-US" smtClean="0"/>
              <a:pPr/>
              <a:t>10/13/2023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362F82-EA1A-4B02-8A64-3B44C0D9DA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91078" y="236364"/>
            <a:ext cx="4114800" cy="417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C5EF32-1CA9-4CDA-8182-2FB0C30A0F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03649" y="6215870"/>
            <a:ext cx="979151" cy="417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15108C-154A-4A5A-9C05-91A49A422BA7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7" name="Right Triangle 6">
            <a:extLst>
              <a:ext uri="{FF2B5EF4-FFF2-40B4-BE49-F238E27FC236}">
                <a16:creationId xmlns:a16="http://schemas.microsoft.com/office/drawing/2014/main" id="{63BAC6E0-ADAC-40FB-AF53-88FA5F8373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3500000">
            <a:off x="-281094" y="1516214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9012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tx2">
            <a:lumMod val="50000"/>
            <a:lumOff val="50000"/>
          </a:schemeClr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50000"/>
            <a:lumOff val="50000"/>
          </a:schemeClr>
        </a:buClr>
        <a:buSzPct val="75000"/>
        <a:buFont typeface="Wingdings" panose="05000000000000000000" pitchFamily="2" charset="2"/>
        <a:buChar char="§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50000"/>
            <a:lumOff val="50000"/>
          </a:schemeClr>
        </a:buClr>
        <a:buSzPct val="75000"/>
        <a:buFont typeface="Wingdings" panose="05000000000000000000" pitchFamily="2" charset="2"/>
        <a:buChar char="§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50000"/>
            <a:lumOff val="50000"/>
          </a:schemeClr>
        </a:buClr>
        <a:buSzPct val="75000"/>
        <a:buFont typeface="Wingdings" panose="05000000000000000000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50000"/>
            <a:lumOff val="50000"/>
          </a:schemeClr>
        </a:buClr>
        <a:buSzPct val="75000"/>
        <a:buFont typeface="Wingdings" panose="05000000000000000000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7" Type="http://schemas.openxmlformats.org/officeDocument/2006/relationships/image" Target="../media/image28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5.jp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187D111-0A9D-421B-84EB-FC5811C3A9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ndview"/>
              <a:ea typeface="+mn-ea"/>
              <a:cs typeface="+mn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0064D7E-06DA-49C2-98D1-4C063EBE9E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5D1B7231-4CA0-4EF0-A0F6-BBC5D2289C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6F16C7D2-2C2B-45A2-B877-AD7F29D21D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73E4B7AF-75AF-445E-9C56-25B6004E36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4F9A02B0-84CC-4983-8CA2-DA39E73F2A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0AB12A9E-E8F5-4BB6-9FAC-B7528DB78E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C4E08A66-700A-4A93-8C53-51D5607B84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9E4E565-75A8-4E72-8D5F-0B62E6B49E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8F1FD7EC-834D-4087-9B69-7793E1A5B4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AE4853CF-E211-4741-8BB6-936918F201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508328EE-5DD9-49DB-AD4B-4F0A76A052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7404B81F-9DCC-4C62-8962-2B6C36255C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F41ED921-643C-4B5B-86E6-99E8184797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DAD09725-F1B5-4342-A3A6-25BDC7261C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8C5251DB-B92C-4E4E-9BAE-B3EB8A9A3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82389C50-96FA-4F8E-A890-EE49673799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6497D116-7C85-4317-8284-E647BAFC35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0D6ED932-F3DD-4BB6-8FC3-6E205965D9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D850A286-F068-43D3-8DEA-272E28F30A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F3A2DA1-C0E2-44DE-AAA4-D2F262CB39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BD8CC984-8A5C-4205-9CE0-218DA79F12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E12901BA-B376-4054-8C31-BE75DF480E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A72BA8E1-2C05-43A7-AABF-8D614E07D3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03D58E52-4C85-48FF-ADA3-F8F66B9957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4C61787A-32B8-440E-B1A5-1CAEC9D113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49D651FB-65B3-4DBD-9428-0840751111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134A6116-8F7B-4C9A-9B9D-EF25C8BFA1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F4CC776F-EA3D-4898-9730-88C6605FDB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D81A3030-F8B6-4D5E-8A8F-7CE0C81E9D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349129F1-E775-4904-9569-F08FA175DF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8C93E5BB-B3BE-4416-A1B2-5A2CDA8B02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B3FD179A-45E8-4D8F-8F75-6E4A266F84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D2BA0570-7BB5-4FB7-B41A-048CE0327B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7316" y="-3109"/>
            <a:ext cx="6098262" cy="6861109"/>
          </a:xfrm>
          <a:custGeom>
            <a:avLst/>
            <a:gdLst>
              <a:gd name="connsiteX0" fmla="*/ 2247706 w 6098262"/>
              <a:gd name="connsiteY0" fmla="*/ 0 h 6861109"/>
              <a:gd name="connsiteX1" fmla="*/ 6098262 w 6098262"/>
              <a:gd name="connsiteY1" fmla="*/ 0 h 6861109"/>
              <a:gd name="connsiteX2" fmla="*/ 6098262 w 6098262"/>
              <a:gd name="connsiteY2" fmla="*/ 6861109 h 6861109"/>
              <a:gd name="connsiteX3" fmla="*/ 2247706 w 6098262"/>
              <a:gd name="connsiteY3" fmla="*/ 6861109 h 6861109"/>
              <a:gd name="connsiteX4" fmla="*/ 2247706 w 6098262"/>
              <a:gd name="connsiteY4" fmla="*/ 6857999 h 6861109"/>
              <a:gd name="connsiteX5" fmla="*/ 274850 w 6098262"/>
              <a:gd name="connsiteY5" fmla="*/ 6857999 h 6861109"/>
              <a:gd name="connsiteX6" fmla="*/ 954409 w 6098262"/>
              <a:gd name="connsiteY6" fmla="*/ 1 h 6861109"/>
              <a:gd name="connsiteX7" fmla="*/ 2247706 w 6098262"/>
              <a:gd name="connsiteY7" fmla="*/ 1 h 6861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8262" h="6861109">
                <a:moveTo>
                  <a:pt x="2247706" y="0"/>
                </a:moveTo>
                <a:lnTo>
                  <a:pt x="6098262" y="0"/>
                </a:lnTo>
                <a:lnTo>
                  <a:pt x="6098262" y="6861109"/>
                </a:lnTo>
                <a:lnTo>
                  <a:pt x="2247706" y="6861109"/>
                </a:lnTo>
                <a:lnTo>
                  <a:pt x="2247706" y="6857999"/>
                </a:lnTo>
                <a:lnTo>
                  <a:pt x="274850" y="6857999"/>
                </a:lnTo>
                <a:cubicBezTo>
                  <a:pt x="-619306" y="3429000"/>
                  <a:pt x="954409" y="3429000"/>
                  <a:pt x="954409" y="1"/>
                </a:cubicBezTo>
                <a:lnTo>
                  <a:pt x="2247706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ndview"/>
              <a:ea typeface="+mn-ea"/>
              <a:cs typeface="+mn-cs"/>
            </a:endParaRPr>
          </a:p>
        </p:txBody>
      </p:sp>
      <p:sp>
        <p:nvSpPr>
          <p:cNvPr id="46" name="Right Triangle 45">
            <a:extLst>
              <a:ext uri="{FF2B5EF4-FFF2-40B4-BE49-F238E27FC236}">
                <a16:creationId xmlns:a16="http://schemas.microsoft.com/office/drawing/2014/main" id="{729E7B49-E1D9-4EAE-8B30-D958A95807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00000">
            <a:off x="-279642" y="3144853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ndview"/>
              <a:ea typeface="+mn-ea"/>
              <a:cs typeface="+mn-cs"/>
            </a:endParaRPr>
          </a:p>
        </p:txBody>
      </p:sp>
      <p:pic>
        <p:nvPicPr>
          <p:cNvPr id="4" name="Picture 3" descr="Matite colorate all'interno di un astuccio su un tavolo di legno">
            <a:extLst>
              <a:ext uri="{FF2B5EF4-FFF2-40B4-BE49-F238E27FC236}">
                <a16:creationId xmlns:a16="http://schemas.microsoft.com/office/drawing/2014/main" id="{182FFBC0-B778-CB79-30D6-F88EAC744E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80000"/>
          </a:blip>
          <a:srcRect l="40672"/>
          <a:stretch/>
        </p:blipFill>
        <p:spPr>
          <a:xfrm>
            <a:off x="6118698" y="-3108"/>
            <a:ext cx="6073302" cy="6861108"/>
          </a:xfrm>
          <a:custGeom>
            <a:avLst/>
            <a:gdLst/>
            <a:ahLst/>
            <a:cxnLst/>
            <a:rect l="l" t="t" r="r" b="b"/>
            <a:pathLst>
              <a:path w="6129950" h="6861439">
                <a:moveTo>
                  <a:pt x="1687527" y="0"/>
                </a:moveTo>
                <a:lnTo>
                  <a:pt x="6129950" y="0"/>
                </a:lnTo>
                <a:lnTo>
                  <a:pt x="6129950" y="6858000"/>
                </a:lnTo>
                <a:lnTo>
                  <a:pt x="5040333" y="6858000"/>
                </a:lnTo>
                <a:lnTo>
                  <a:pt x="5040333" y="6861439"/>
                </a:lnTo>
                <a:lnTo>
                  <a:pt x="272442" y="6861439"/>
                </a:lnTo>
                <a:lnTo>
                  <a:pt x="196402" y="6549696"/>
                </a:lnTo>
                <a:cubicBezTo>
                  <a:pt x="-517926" y="3427393"/>
                  <a:pt x="946083" y="3323532"/>
                  <a:pt x="946083" y="1"/>
                </a:cubicBezTo>
                <a:lnTo>
                  <a:pt x="1687527" y="1"/>
                </a:lnTo>
                <a:close/>
              </a:path>
            </a:pathLst>
          </a:cu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60B29946-DF3A-DE49-FEE4-04EB032843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2514" y="1255928"/>
            <a:ext cx="5463657" cy="4535279"/>
          </a:xfrm>
        </p:spPr>
        <p:txBody>
          <a:bodyPr anchor="ctr">
            <a:normAutofit/>
          </a:bodyPr>
          <a:lstStyle/>
          <a:p>
            <a:pPr algn="ctr"/>
            <a:r>
              <a:rPr lang="it-IT" sz="4000" b="1" u="sng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 Cen MT" panose="020B0602020104020603" pitchFamily="34" charset="0"/>
              </a:rPr>
              <a:t>Laboratorio di Geografia</a:t>
            </a:r>
            <a:br>
              <a:rPr lang="it-IT" sz="4000" b="1" u="sng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 Cen MT" panose="020B0602020104020603" pitchFamily="34" charset="0"/>
              </a:rPr>
            </a:br>
            <a:br>
              <a:rPr lang="it-IT" sz="4000" b="1" u="sng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 Cen MT" panose="020B0602020104020603" pitchFamily="34" charset="0"/>
              </a:rPr>
            </a:br>
            <a:r>
              <a:rPr lang="it-IT" sz="2500" b="1" u="sng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 Cen MT" panose="020B0602020104020603" pitchFamily="34" charset="0"/>
              </a:rPr>
              <a:t>A.A. 2023-204</a:t>
            </a:r>
            <a:br>
              <a:rPr lang="it-IT" sz="3000" dirty="0">
                <a:latin typeface="Tw Cen MT" panose="020B0602020104020603" pitchFamily="34" charset="0"/>
              </a:rPr>
            </a:br>
            <a:br>
              <a:rPr lang="it-IT" sz="3000" dirty="0">
                <a:latin typeface="Tw Cen MT" panose="020B0602020104020603" pitchFamily="34" charset="0"/>
              </a:rPr>
            </a:br>
            <a:r>
              <a:rPr lang="it-IT" sz="2000" dirty="0">
                <a:latin typeface="Tw Cen MT" panose="020B0602020104020603" pitchFamily="34" charset="0"/>
              </a:rPr>
              <a:t>Sara Giovansana</a:t>
            </a:r>
            <a:br>
              <a:rPr lang="it-IT" sz="2000" dirty="0">
                <a:latin typeface="Tw Cen MT" panose="020B0602020104020603" pitchFamily="34" charset="0"/>
              </a:rPr>
            </a:br>
            <a:r>
              <a:rPr lang="it-IT" sz="2000" dirty="0">
                <a:latin typeface="Tw Cen MT" panose="020B0602020104020603" pitchFamily="34" charset="0"/>
              </a:rPr>
              <a:t>sara.giovansana@unicatt.it</a:t>
            </a:r>
            <a:br>
              <a:rPr lang="it-IT" sz="3000" dirty="0">
                <a:latin typeface="Tw Cen MT" panose="020B0602020104020603" pitchFamily="34" charset="0"/>
              </a:rPr>
            </a:br>
            <a:br>
              <a:rPr lang="it-IT" sz="3000" b="1" dirty="0">
                <a:latin typeface="Tw Cen MT" panose="020B0602020104020603" pitchFamily="34" charset="0"/>
              </a:rPr>
            </a:br>
            <a:br>
              <a:rPr lang="it-IT" sz="3000" b="1" dirty="0">
                <a:latin typeface="Tw Cen MT" panose="020B0602020104020603" pitchFamily="34" charset="0"/>
              </a:rPr>
            </a:br>
            <a:endParaRPr lang="it-IT" sz="3000" b="1" dirty="0"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40382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 descr="Immagine che contiene cartone animato, arte&#10;&#10;Descrizione generata automaticamente">
            <a:extLst>
              <a:ext uri="{FF2B5EF4-FFF2-40B4-BE49-F238E27FC236}">
                <a16:creationId xmlns:a16="http://schemas.microsoft.com/office/drawing/2014/main" id="{819B2529-25BB-4DEF-D1CF-1468DB5B2D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40" b="-2"/>
          <a:stretch/>
        </p:blipFill>
        <p:spPr>
          <a:xfrm>
            <a:off x="6090681" y="10"/>
            <a:ext cx="6098270" cy="3364727"/>
          </a:xfrm>
          <a:custGeom>
            <a:avLst/>
            <a:gdLst/>
            <a:ahLst/>
            <a:cxnLst/>
            <a:rect l="l" t="t" r="r" b="b"/>
            <a:pathLst>
              <a:path w="6098270" h="3364737">
                <a:moveTo>
                  <a:pt x="0" y="0"/>
                </a:moveTo>
                <a:lnTo>
                  <a:pt x="6098270" y="0"/>
                </a:lnTo>
                <a:lnTo>
                  <a:pt x="6098270" y="2797313"/>
                </a:lnTo>
                <a:lnTo>
                  <a:pt x="5553658" y="2801010"/>
                </a:lnTo>
                <a:cubicBezTo>
                  <a:pt x="2869842" y="2838087"/>
                  <a:pt x="1441449" y="3141616"/>
                  <a:pt x="13056" y="3362844"/>
                </a:cubicBezTo>
                <a:lnTo>
                  <a:pt x="0" y="3364737"/>
                </a:lnTo>
                <a:close/>
              </a:path>
            </a:pathLst>
          </a:custGeom>
        </p:spPr>
      </p:pic>
      <p:pic>
        <p:nvPicPr>
          <p:cNvPr id="6" name="Immagine 5" descr="Immagine che contiene cartone animato, dinosauro, mammifero, arte&#10;&#10;Descrizione generata automaticamente">
            <a:extLst>
              <a:ext uri="{FF2B5EF4-FFF2-40B4-BE49-F238E27FC236}">
                <a16:creationId xmlns:a16="http://schemas.microsoft.com/office/drawing/2014/main" id="{9E8D0A17-FE31-42B2-A1DF-27B932C87D5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" r="8841" b="1"/>
          <a:stretch/>
        </p:blipFill>
        <p:spPr>
          <a:xfrm>
            <a:off x="-1" y="-5199"/>
            <a:ext cx="6092057" cy="3596861"/>
          </a:xfrm>
          <a:custGeom>
            <a:avLst/>
            <a:gdLst/>
            <a:ahLst/>
            <a:cxnLst/>
            <a:rect l="l" t="t" r="r" b="b"/>
            <a:pathLst>
              <a:path w="6089008" h="3596861">
                <a:moveTo>
                  <a:pt x="0" y="0"/>
                </a:moveTo>
                <a:lnTo>
                  <a:pt x="6089008" y="0"/>
                </a:lnTo>
                <a:lnTo>
                  <a:pt x="6089008" y="3363637"/>
                </a:lnTo>
                <a:lnTo>
                  <a:pt x="5520143" y="3446119"/>
                </a:lnTo>
                <a:cubicBezTo>
                  <a:pt x="4166146" y="3626327"/>
                  <a:pt x="2666333" y="3694334"/>
                  <a:pt x="0" y="3366590"/>
                </a:cubicBezTo>
                <a:close/>
              </a:path>
            </a:pathLst>
          </a:custGeom>
        </p:spPr>
      </p:pic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1D10D6DB-3338-8073-06E6-C662A5E9FA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278" y="3050329"/>
            <a:ext cx="9184641" cy="325417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5632450" lvl="5" indent="-3346450" rtl="1">
              <a:buNone/>
            </a:pPr>
            <a:r>
              <a:rPr lang="en-US" sz="2500" dirty="0">
                <a:highlight>
                  <a:srgbClr val="00FFFF"/>
                </a:highlight>
                <a:sym typeface="Wingdings" panose="05000000000000000000" pitchFamily="2" charset="2"/>
              </a:rPr>
              <a:t>Prodotti multimediali </a:t>
            </a:r>
            <a:r>
              <a:rPr lang="en-US" sz="2500" dirty="0">
                <a:sym typeface="Wingdings" panose="05000000000000000000" pitchFamily="2" charset="2"/>
              </a:rPr>
              <a:t>tra cui:</a:t>
            </a:r>
          </a:p>
          <a:p>
            <a:pPr marL="0" indent="0">
              <a:buNone/>
            </a:pPr>
            <a:r>
              <a:rPr lang="en-US" sz="2500" dirty="0">
                <a:sym typeface="Wingdings" panose="05000000000000000000" pitchFamily="2" charset="2"/>
              </a:rPr>
              <a:t> </a:t>
            </a:r>
            <a:r>
              <a:rPr lang="en-US" sz="2500" u="sng" dirty="0">
                <a:solidFill>
                  <a:schemeClr val="accent1"/>
                </a:solidFill>
                <a:sym typeface="Wingdings" panose="05000000000000000000" pitchFamily="2" charset="2"/>
              </a:rPr>
              <a:t>Prodotti audiovisivi </a:t>
            </a:r>
            <a:r>
              <a:rPr lang="en-US" sz="2500" dirty="0">
                <a:sym typeface="Wingdings" panose="05000000000000000000" pitchFamily="2" charset="2"/>
              </a:rPr>
              <a:t>(film, film d’animazione, canzoni...)</a:t>
            </a:r>
          </a:p>
        </p:txBody>
      </p:sp>
    </p:spTree>
    <p:extLst>
      <p:ext uri="{BB962C8B-B14F-4D97-AF65-F5344CB8AC3E}">
        <p14:creationId xmlns:p14="http://schemas.microsoft.com/office/powerpoint/2010/main" val="25162249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1C582B07-D0F0-4B6B-A5D9-D2F192CB3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279CA66-300C-4FEC-A240-B35DBC290D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D64010D-982A-4BC5-92B2-BA2F3DF0AD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9E92C7A3-2BC7-40DB-8496-0EDFCF5094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B8FD8D05-4FF4-444E-8183-676C2C1F74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8FEA98D4-7C33-4473-99C2-7C8C54FA2A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ABC0A07B-CBE5-4893-9662-608378CED2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45C23C82-961F-4E29-8C4C-44CA197A2E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CA3426D0-49A5-49ED-AB52-A27BAF8C88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B9C34D38-C698-49A1-A628-DFEA6972C7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19321292-AD15-429A-B60E-5228C0B5CF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70C671D0-73DE-4F27-A73A-7B02DB40CC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999F50E1-94C0-4CD5-950B-6AF363C598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72A368A-7067-4F3D-B29E-7874B542CE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BAEA78DC-026C-415A-BA89-A71DB6C379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FC9DCD0E-40D9-4DF0-92CE-E8E84F825C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EBB83AD0-038F-40FC-8121-2222E25E4A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C21EE1C9-7F05-446E-879B-BF5F76EFD3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8F504365-EEE5-4E2A-A939-723AB2D199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BA133E3D-EF45-4656-91E1-DEA1E22810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BC62060A-0C17-422E-947A-73925CB506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FBAF1200-579B-48C8-87E5-DCE94DBDBD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63430D59-383A-4414-8281-612BDF58B6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72CD72A-E48C-410D-AEF9-26E6440786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83BF9F6E-3878-4835-9359-24AD3F3B8C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D46619FB-7C8E-4B57-AE1F-F10DAB8ECD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E41D847B-E304-4A5B-AD27-BEC4AFBD45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E59D75BB-F527-4FC5-A85A-D6A90B9EFB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90AF5022-6A2C-4216-B411-526EAFD059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E07C600A-E63F-467A-8015-0543F37C9A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D21D8C94-01E4-45DB-8FDC-C2B345CEEE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C3EB761D-5858-4F3E-90F0-E972EB78F3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AA5A1FC7-9A11-42A4-8A8D-5D588D3AE2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Right Triangle 50">
            <a:extLst>
              <a:ext uri="{FF2B5EF4-FFF2-40B4-BE49-F238E27FC236}">
                <a16:creationId xmlns:a16="http://schemas.microsoft.com/office/drawing/2014/main" id="{E3EB5C22-1C26-454C-BCAD-CC1908B77A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00000">
            <a:off x="-284142" y="4252240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1D10D6DB-3338-8073-06E6-C662A5E9FA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447" y="-578234"/>
            <a:ext cx="10213986" cy="325417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sz="2500" u="sng" dirty="0">
                <a:solidFill>
                  <a:schemeClr val="accent1"/>
                </a:solidFill>
                <a:sym typeface="Wingdings" panose="05000000000000000000" pitchFamily="2" charset="2"/>
              </a:rPr>
              <a:t>Prodotti </a:t>
            </a:r>
            <a:r>
              <a:rPr lang="en-US" sz="2500" u="sng" dirty="0" err="1">
                <a:solidFill>
                  <a:schemeClr val="accent1"/>
                </a:solidFill>
                <a:sym typeface="Wingdings" panose="05000000000000000000" pitchFamily="2" charset="2"/>
              </a:rPr>
              <a:t>scritti</a:t>
            </a:r>
            <a:r>
              <a:rPr lang="en-US" sz="2500" u="sng" dirty="0">
                <a:solidFill>
                  <a:schemeClr val="accent1"/>
                </a:solidFill>
                <a:sym typeface="Wingdings" panose="05000000000000000000" pitchFamily="2" charset="2"/>
              </a:rPr>
              <a:t> </a:t>
            </a:r>
            <a:r>
              <a:rPr lang="en-US" sz="2500" dirty="0">
                <a:sym typeface="Wingdings" panose="05000000000000000000" pitchFamily="2" charset="2"/>
              </a:rPr>
              <a:t>(</a:t>
            </a:r>
            <a:r>
              <a:rPr lang="en-US" sz="2500" dirty="0" err="1">
                <a:sym typeface="Wingdings" panose="05000000000000000000" pitchFamily="2" charset="2"/>
              </a:rPr>
              <a:t>romanzi</a:t>
            </a:r>
            <a:r>
              <a:rPr lang="en-US" sz="2500" dirty="0">
                <a:sym typeface="Wingdings" panose="05000000000000000000" pitchFamily="2" charset="2"/>
              </a:rPr>
              <a:t>, </a:t>
            </a:r>
            <a:r>
              <a:rPr lang="en-US" sz="2500" dirty="0" err="1">
                <a:sym typeface="Wingdings" panose="05000000000000000000" pitchFamily="2" charset="2"/>
              </a:rPr>
              <a:t>filastrocche</a:t>
            </a:r>
            <a:r>
              <a:rPr lang="en-US" sz="2500" dirty="0">
                <a:sym typeface="Wingdings" panose="05000000000000000000" pitchFamily="2" charset="2"/>
              </a:rPr>
              <a:t>, </a:t>
            </a:r>
            <a:r>
              <a:rPr lang="en-US" sz="2500" dirty="0" err="1">
                <a:sym typeface="Wingdings" panose="05000000000000000000" pitchFamily="2" charset="2"/>
              </a:rPr>
              <a:t>racconti</a:t>
            </a:r>
            <a:r>
              <a:rPr lang="en-US" sz="2500" dirty="0">
                <a:sym typeface="Wingdings" panose="05000000000000000000" pitchFamily="2" charset="2"/>
              </a:rPr>
              <a:t>, </a:t>
            </a:r>
            <a:r>
              <a:rPr lang="en-US" sz="2500" dirty="0" err="1">
                <a:sym typeface="Wingdings" panose="05000000000000000000" pitchFamily="2" charset="2"/>
              </a:rPr>
              <a:t>fiabe</a:t>
            </a:r>
            <a:r>
              <a:rPr lang="en-US" sz="2500" dirty="0">
                <a:sym typeface="Wingdings" panose="05000000000000000000" pitchFamily="2" charset="2"/>
              </a:rPr>
              <a:t>, </a:t>
            </a:r>
            <a:r>
              <a:rPr lang="en-US" sz="2500" dirty="0" err="1">
                <a:sym typeface="Wingdings" panose="05000000000000000000" pitchFamily="2" charset="2"/>
              </a:rPr>
              <a:t>favole</a:t>
            </a:r>
            <a:r>
              <a:rPr lang="en-US" sz="2500" dirty="0">
                <a:sym typeface="Wingdings" panose="05000000000000000000" pitchFamily="2" charset="2"/>
              </a:rPr>
              <a:t>, </a:t>
            </a:r>
            <a:r>
              <a:rPr lang="en-US" sz="2500" dirty="0" err="1">
                <a:sym typeface="Wingdings" panose="05000000000000000000" pitchFamily="2" charset="2"/>
              </a:rPr>
              <a:t>miti</a:t>
            </a:r>
            <a:r>
              <a:rPr lang="en-US" sz="2500" dirty="0">
                <a:sym typeface="Wingdings" panose="05000000000000000000" pitchFamily="2" charset="2"/>
              </a:rPr>
              <a:t>…)</a:t>
            </a:r>
          </a:p>
        </p:txBody>
      </p:sp>
      <p:pic>
        <p:nvPicPr>
          <p:cNvPr id="56" name="Immagine 55">
            <a:extLst>
              <a:ext uri="{FF2B5EF4-FFF2-40B4-BE49-F238E27FC236}">
                <a16:creationId xmlns:a16="http://schemas.microsoft.com/office/drawing/2014/main" id="{23C198E4-DA9E-4B58-1A52-BA51543C7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0923" y="1792807"/>
            <a:ext cx="8335849" cy="37218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067141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4">
            <a:extLst>
              <a:ext uri="{FF2B5EF4-FFF2-40B4-BE49-F238E27FC236}">
                <a16:creationId xmlns:a16="http://schemas.microsoft.com/office/drawing/2014/main" id="{83764454-CA61-FDF9-A231-97F662B7B4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8877" y="-223520"/>
            <a:ext cx="10608723" cy="216069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2500" dirty="0">
                <a:highlight>
                  <a:srgbClr val="00FFFF"/>
                </a:highlight>
                <a:sym typeface="Wingdings" panose="05000000000000000000" pitchFamily="2" charset="2"/>
              </a:rPr>
              <a:t>Disegni, plastici, </a:t>
            </a:r>
            <a:r>
              <a:rPr lang="en-US" sz="2500" dirty="0" err="1">
                <a:highlight>
                  <a:srgbClr val="00FFFF"/>
                </a:highlight>
                <a:sym typeface="Wingdings" panose="05000000000000000000" pitchFamily="2" charset="2"/>
              </a:rPr>
              <a:t>manufatti</a:t>
            </a:r>
            <a:r>
              <a:rPr lang="en-US" sz="2500" dirty="0">
                <a:highlight>
                  <a:srgbClr val="00FFFF"/>
                </a:highlight>
                <a:sym typeface="Wingdings" panose="05000000000000000000" pitchFamily="2" charset="2"/>
              </a:rPr>
              <a:t>, carte </a:t>
            </a:r>
            <a:r>
              <a:rPr lang="en-US" sz="2500" dirty="0" err="1">
                <a:highlight>
                  <a:srgbClr val="00FFFF"/>
                </a:highlight>
                <a:sym typeface="Wingdings" panose="05000000000000000000" pitchFamily="2" charset="2"/>
              </a:rPr>
              <a:t>tematiche</a:t>
            </a:r>
            <a:r>
              <a:rPr lang="en-US" sz="2500" dirty="0">
                <a:sym typeface="Wingdings" panose="05000000000000000000" pitchFamily="2" charset="2"/>
              </a:rPr>
              <a:t> (da far produrre </a:t>
            </a:r>
            <a:r>
              <a:rPr lang="en-US" sz="2500" dirty="0" err="1">
                <a:sym typeface="Wingdings" panose="05000000000000000000" pitchFamily="2" charset="2"/>
              </a:rPr>
              <a:t>alla</a:t>
            </a:r>
            <a:r>
              <a:rPr lang="en-US" sz="2500" dirty="0">
                <a:sym typeface="Wingdings" panose="05000000000000000000" pitchFamily="2" charset="2"/>
              </a:rPr>
              <a:t> </a:t>
            </a:r>
            <a:r>
              <a:rPr lang="en-US" sz="2500" dirty="0" err="1">
                <a:sym typeface="Wingdings" panose="05000000000000000000" pitchFamily="2" charset="2"/>
              </a:rPr>
              <a:t>classe</a:t>
            </a:r>
            <a:r>
              <a:rPr lang="en-US" sz="2500" dirty="0">
                <a:sym typeface="Wingdings" panose="05000000000000000000" pitchFamily="2" charset="2"/>
              </a:rPr>
              <a:t>)</a:t>
            </a:r>
          </a:p>
        </p:txBody>
      </p:sp>
      <p:pic>
        <p:nvPicPr>
          <p:cNvPr id="6" name="Immagine 5" descr="Immagine che contiene testo, statico, carta, accessorio&#10;&#10;Descrizione generata automaticamente">
            <a:extLst>
              <a:ext uri="{FF2B5EF4-FFF2-40B4-BE49-F238E27FC236}">
                <a16:creationId xmlns:a16="http://schemas.microsoft.com/office/drawing/2014/main" id="{FD919A9C-B033-1EDD-3A9B-673D0DD8780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51" t="8211" r="31161" b="7992"/>
          <a:stretch/>
        </p:blipFill>
        <p:spPr>
          <a:xfrm rot="5400000">
            <a:off x="1074454" y="1484186"/>
            <a:ext cx="4287520" cy="4434890"/>
          </a:xfrm>
          <a:prstGeom prst="rect">
            <a:avLst/>
          </a:prstGeom>
        </p:spPr>
      </p:pic>
      <p:pic>
        <p:nvPicPr>
          <p:cNvPr id="8" name="Immagine 7" descr="Immagine che contiene testo, Arte bambini, dipinto, statico&#10;&#10;Descrizione generata automaticamente">
            <a:extLst>
              <a:ext uri="{FF2B5EF4-FFF2-40B4-BE49-F238E27FC236}">
                <a16:creationId xmlns:a16="http://schemas.microsoft.com/office/drawing/2014/main" id="{D0F61625-DBEF-8B57-4F72-5F9AB56F9E5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51" t="6613" r="14272" b="9591"/>
          <a:stretch/>
        </p:blipFill>
        <p:spPr>
          <a:xfrm rot="5400000">
            <a:off x="6342348" y="1541815"/>
            <a:ext cx="4233331" cy="4265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0597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4">
            <a:extLst>
              <a:ext uri="{FF2B5EF4-FFF2-40B4-BE49-F238E27FC236}">
                <a16:creationId xmlns:a16="http://schemas.microsoft.com/office/drawing/2014/main" id="{B8D0319D-CCE4-924D-87AE-5E76FC949640}"/>
              </a:ext>
            </a:extLst>
          </p:cNvPr>
          <p:cNvSpPr txBox="1">
            <a:spLocks/>
          </p:cNvSpPr>
          <p:nvPr/>
        </p:nvSpPr>
        <p:spPr>
          <a:xfrm>
            <a:off x="795968" y="-108373"/>
            <a:ext cx="10213986" cy="21606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Clr>
                <a:schemeClr val="tx2">
                  <a:lumMod val="50000"/>
                  <a:lumOff val="50000"/>
                </a:schemeClr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2">
                  <a:lumMod val="50000"/>
                  <a:lumOff val="50000"/>
                </a:schemeClr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2">
                  <a:lumMod val="50000"/>
                  <a:lumOff val="50000"/>
                </a:schemeClr>
              </a:buClr>
              <a:buSzPct val="75000"/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2">
                  <a:lumMod val="50000"/>
                  <a:lumOff val="50000"/>
                </a:schemeClr>
              </a:buClr>
              <a:buSzPct val="75000"/>
              <a:buFont typeface="Wingdings" panose="05000000000000000000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2">
                  <a:lumMod val="50000"/>
                  <a:lumOff val="50000"/>
                </a:schemeClr>
              </a:buClr>
              <a:buSzPct val="75000"/>
              <a:buFont typeface="Wingdings" panose="05000000000000000000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US" sz="2500" dirty="0">
                <a:highlight>
                  <a:srgbClr val="00FFFF"/>
                </a:highlight>
                <a:sym typeface="Wingdings" panose="05000000000000000000" pitchFamily="2" charset="2"/>
              </a:rPr>
              <a:t>Agenda 2030</a:t>
            </a:r>
            <a:endParaRPr lang="en-US" sz="2500" dirty="0">
              <a:sym typeface="Wingdings" panose="05000000000000000000" pitchFamily="2" charset="2"/>
            </a:endParaRPr>
          </a:p>
        </p:txBody>
      </p:sp>
      <p:pic>
        <p:nvPicPr>
          <p:cNvPr id="6" name="Immagine 5" descr="Immagine che contiene testo, schermata, Carattere, logo&#10;&#10;Descrizione generata automaticamente">
            <a:extLst>
              <a:ext uri="{FF2B5EF4-FFF2-40B4-BE49-F238E27FC236}">
                <a16:creationId xmlns:a16="http://schemas.microsoft.com/office/drawing/2014/main" id="{E8689C60-508E-4FFD-15AC-74D5AA577B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468" y="1314027"/>
            <a:ext cx="8486986" cy="5134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7756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748618E9-EE2D-4864-9EEE-58939BD4FB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17D1EC0-23FF-4FC8-B22D-E34878EAA4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14">
              <a:extLst>
                <a:ext uri="{FF2B5EF4-FFF2-40B4-BE49-F238E27FC236}">
                  <a16:creationId xmlns:a16="http://schemas.microsoft.com/office/drawing/2014/main" id="{5AB929A7-258C-4469-AAB4-A67D713F7A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DA635CDB-2D00-49D5-B26E-0694A25000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16">
              <a:extLst>
                <a:ext uri="{FF2B5EF4-FFF2-40B4-BE49-F238E27FC236}">
                  <a16:creationId xmlns:a16="http://schemas.microsoft.com/office/drawing/2014/main" id="{B4288D7A-F857-418D-92F2-368E841B9F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F1084F50-7F3C-4A4A-877E-FFD9EC7CD8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18">
              <a:extLst>
                <a:ext uri="{FF2B5EF4-FFF2-40B4-BE49-F238E27FC236}">
                  <a16:creationId xmlns:a16="http://schemas.microsoft.com/office/drawing/2014/main" id="{331E64C1-F4C0-4A94-B319-BB1A0A2450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363D8374-8052-417F-AB69-B97EAC43D5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C7750734-4D51-4019-A003-38A3DE49B4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71B693D1-DBA2-4D3B-9B37-D9EE8C4112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1BCD3EA8-E4C0-4AF6-817F-F9F29157A4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7A170FB3-B397-4AC9-85FD-65388F26D9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BE5EC0B9-49C7-4777-AEC5-B5EF8DE404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7902048B-30F7-4434-87A5-140F9BB4B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0500A6E2-A41C-4751-8A4E-9A0C5718D9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FC259517-7BE7-45F9-81C0-3A6362BF14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90652F56-7B71-42B2-AB68-22204A6DF1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1059830E-1C3D-4D42-8789-524971CB46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B53325A7-86D3-4B52-A7E3-ADDF408B40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6D53F46F-EC12-484C-A4E7-791E57687A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64ED9CA-8950-47B8-A9ED-22B45CE15F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E4429F7B-9FD7-438F-8ECA-3FCAD00618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0C558100-D455-4B41-890C-BCC898B2D1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F2886397-398A-4318-BE16-2CBAC1902F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7D32A3A6-CE6E-4ABD-8522-2C8DC88C07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F9014C09-5B84-4798-8BDE-C80D76E67B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2A29EB9E-ED9D-4C69-8A26-9A7A0A8305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AA2899F9-1795-416F-8F3D-26EEB684DB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E3043474-8625-495C-BD06-3627FD286C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D432CE47-7631-408E-8DDC-79EE378B7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B2C8832D-8B8D-4036-B913-2D3631432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CCEFEAF-E87B-4FF2-A947-94CABAA061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Right Triangle 45">
            <a:extLst>
              <a:ext uri="{FF2B5EF4-FFF2-40B4-BE49-F238E27FC236}">
                <a16:creationId xmlns:a16="http://schemas.microsoft.com/office/drawing/2014/main" id="{2437C4A8-8E3A-4ADA-93B9-64737CE1A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00000">
            <a:off x="-281093" y="2607907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48" name="Rectangle 47">
            <a:extLst>
              <a:ext uri="{FF2B5EF4-FFF2-40B4-BE49-F238E27FC236}">
                <a16:creationId xmlns:a16="http://schemas.microsoft.com/office/drawing/2014/main" id="{A173122F-D466-4F08-90FA-0038F7AC21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86" name="Group 49">
            <a:extLst>
              <a:ext uri="{FF2B5EF4-FFF2-40B4-BE49-F238E27FC236}">
                <a16:creationId xmlns:a16="http://schemas.microsoft.com/office/drawing/2014/main" id="{D9CF3400-712B-4A54-AA97-63691A14E6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86" y="-1"/>
            <a:ext cx="12214827" cy="6858000"/>
            <a:chOff x="-6214" y="-1"/>
            <a:chExt cx="12214827" cy="6858000"/>
          </a:xfrm>
        </p:grpSpPr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3BCC43BE-B496-4A5B-AAD7-F0F69BA215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51">
              <a:extLst>
                <a:ext uri="{FF2B5EF4-FFF2-40B4-BE49-F238E27FC236}">
                  <a16:creationId xmlns:a16="http://schemas.microsoft.com/office/drawing/2014/main" id="{097DD0A7-99B5-40E1-ABCA-BE535E7759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52">
              <a:extLst>
                <a:ext uri="{FF2B5EF4-FFF2-40B4-BE49-F238E27FC236}">
                  <a16:creationId xmlns:a16="http://schemas.microsoft.com/office/drawing/2014/main" id="{5CAF3513-E2DC-42F1-8F00-949F16CED2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53">
              <a:extLst>
                <a:ext uri="{FF2B5EF4-FFF2-40B4-BE49-F238E27FC236}">
                  <a16:creationId xmlns:a16="http://schemas.microsoft.com/office/drawing/2014/main" id="{29685A4E-43E1-4ED0-93B0-8D4402783F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CDC413A5-A523-40CC-96D3-ED63C394DB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55">
              <a:extLst>
                <a:ext uri="{FF2B5EF4-FFF2-40B4-BE49-F238E27FC236}">
                  <a16:creationId xmlns:a16="http://schemas.microsoft.com/office/drawing/2014/main" id="{43D25610-0173-44F0-AFFE-7427F1F294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57925567-A2D3-4F52-B7E9-56C436EE32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A167520C-8F3F-4CAE-A7ED-30476E6E17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CF43F498-AF93-41DF-89CA-D19BCE8F68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3C21741E-506D-459F-AA12-6CE9F15CD9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A030791B-E6A0-471E-8709-0D8F9D2384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1D3F242F-79B7-4749-976F-A27C7D31FA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8BE4F727-1ED6-4E04-B586-E058744B6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6994E2EC-2763-4131-9BD3-92C2AE1725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773677D4-BFB6-47AF-8722-0A8D71E748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26A10715-F501-41F3-B1B7-E097A5263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12495331-9452-449E-8AB8-F0355F3CD6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488DD0C0-9E46-4E4E-ABC4-F908B3E0D9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82E254AC-141E-46F7-86E8-0E74127859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BA20FC2D-6D9D-4AF1-9728-A9FB3CEE4C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AF7E34D7-D4B0-403A-9AD2-714897B87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2C8BCEBA-2A4E-4177-A332-1DC5E76EF6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AB7B350A-903A-412A-8F4B-F0BCA602E2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2F2E75DC-BD54-41F1-9947-AFAED44FA6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6DE1290C-F8A4-48B6-BBD6-1D93D25B13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FAFE6EDC-0C88-4664-A186-CA6B82E4C9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4B281018-B505-45E1-B063-EA8474C8C6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49104272-C096-4761-B915-A9D4B38814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3CA26F8B-B3D2-4B34-8966-03EA36D13C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29C68CA5-A882-4E90-AEA3-134C7A539D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3118A2B1-DA3F-4896-BF6A-9958C5BCB3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Segnaposto contenuto 4">
            <a:extLst>
              <a:ext uri="{FF2B5EF4-FFF2-40B4-BE49-F238E27FC236}">
                <a16:creationId xmlns:a16="http://schemas.microsoft.com/office/drawing/2014/main" id="{0AFE8B72-124F-12A0-DF88-2945DF13E865}"/>
              </a:ext>
            </a:extLst>
          </p:cNvPr>
          <p:cNvSpPr txBox="1">
            <a:spLocks/>
          </p:cNvSpPr>
          <p:nvPr/>
        </p:nvSpPr>
        <p:spPr>
          <a:xfrm>
            <a:off x="594487" y="4274048"/>
            <a:ext cx="11103055" cy="215977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Clr>
                <a:schemeClr val="tx2">
                  <a:lumMod val="50000"/>
                  <a:lumOff val="50000"/>
                </a:schemeClr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2">
                  <a:lumMod val="50000"/>
                  <a:lumOff val="50000"/>
                </a:schemeClr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2">
                  <a:lumMod val="50000"/>
                  <a:lumOff val="50000"/>
                </a:schemeClr>
              </a:buClr>
              <a:buSzPct val="75000"/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2">
                  <a:lumMod val="50000"/>
                  <a:lumOff val="50000"/>
                </a:schemeClr>
              </a:buClr>
              <a:buSzPct val="75000"/>
              <a:buFont typeface="Wingdings" panose="05000000000000000000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2">
                  <a:lumMod val="50000"/>
                  <a:lumOff val="50000"/>
                </a:schemeClr>
              </a:buClr>
              <a:buSzPct val="75000"/>
              <a:buFont typeface="Wingdings" panose="05000000000000000000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2500" dirty="0">
                <a:highlight>
                  <a:srgbClr val="00FFFF"/>
                </a:highlight>
                <a:latin typeface="+mj-lt"/>
                <a:ea typeface="+mj-ea"/>
                <a:cs typeface="+mj-cs"/>
                <a:sym typeface="Wingdings" panose="05000000000000000000" pitchFamily="2" charset="2"/>
              </a:rPr>
              <a:t>Lapbook</a:t>
            </a:r>
            <a:r>
              <a:rPr lang="en-US" sz="2500" dirty="0">
                <a:latin typeface="+mj-lt"/>
                <a:ea typeface="+mj-ea"/>
                <a:cs typeface="+mj-cs"/>
                <a:sym typeface="Wingdings" panose="05000000000000000000" pitchFamily="2" charset="2"/>
              </a:rPr>
              <a:t> (map</a:t>
            </a:r>
            <a:r>
              <a:rPr lang="it-IT" sz="2500" dirty="0" err="1"/>
              <a:t>pa</a:t>
            </a:r>
            <a:r>
              <a:rPr lang="it-IT" sz="2500" dirty="0"/>
              <a:t> concettuale tridimensionale da costruire in classe, che sintetizza in maniera creativa un argomento specifico)</a:t>
            </a:r>
            <a:endParaRPr lang="en-US" sz="2500" dirty="0">
              <a:latin typeface="+mj-lt"/>
              <a:ea typeface="+mj-ea"/>
              <a:cs typeface="+mj-cs"/>
              <a:sym typeface="Wingdings" panose="05000000000000000000" pitchFamily="2" charset="2"/>
            </a:endParaRPr>
          </a:p>
        </p:txBody>
      </p:sp>
      <p:pic>
        <p:nvPicPr>
          <p:cNvPr id="7" name="Immagine 6" descr="Immagine che contiene testo, Prodotto di carta, carta, cancelleria&#10;&#10;Descrizione generata automaticamente">
            <a:extLst>
              <a:ext uri="{FF2B5EF4-FFF2-40B4-BE49-F238E27FC236}">
                <a16:creationId xmlns:a16="http://schemas.microsoft.com/office/drawing/2014/main" id="{51F6DAC6-E3E2-832F-6F04-90DAA6AFDB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20" r="3" b="12408"/>
          <a:stretch/>
        </p:blipFill>
        <p:spPr>
          <a:xfrm>
            <a:off x="1903" y="-8"/>
            <a:ext cx="6077804" cy="3939447"/>
          </a:xfrm>
          <a:custGeom>
            <a:avLst/>
            <a:gdLst/>
            <a:ahLst/>
            <a:cxnLst/>
            <a:rect l="l" t="t" r="r" b="b"/>
            <a:pathLst>
              <a:path w="6077804" h="3604514">
                <a:moveTo>
                  <a:pt x="0" y="0"/>
                </a:moveTo>
                <a:lnTo>
                  <a:pt x="6077804" y="0"/>
                </a:lnTo>
                <a:lnTo>
                  <a:pt x="6077804" y="3321937"/>
                </a:lnTo>
                <a:lnTo>
                  <a:pt x="5516914" y="3420963"/>
                </a:lnTo>
                <a:cubicBezTo>
                  <a:pt x="4259631" y="3624720"/>
                  <a:pt x="2876619" y="3710676"/>
                  <a:pt x="550645" y="3402391"/>
                </a:cubicBezTo>
                <a:lnTo>
                  <a:pt x="0" y="3324581"/>
                </a:lnTo>
                <a:close/>
              </a:path>
            </a:pathLst>
          </a:custGeom>
        </p:spPr>
      </p:pic>
      <p:pic>
        <p:nvPicPr>
          <p:cNvPr id="5" name="Segnaposto contenuto 4" descr="Immagine che contiene testo, libro, Arte bambini, Prodotto di carta&#10;&#10;Descrizione generata automaticamente">
            <a:extLst>
              <a:ext uri="{FF2B5EF4-FFF2-40B4-BE49-F238E27FC236}">
                <a16:creationId xmlns:a16="http://schemas.microsoft.com/office/drawing/2014/main" id="{94BEA2A6-C8D4-0A1E-6A7C-0EEA93E808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6" r="13924" b="-2"/>
          <a:stretch/>
        </p:blipFill>
        <p:spPr>
          <a:xfrm>
            <a:off x="6079707" y="12"/>
            <a:ext cx="6107918" cy="3637262"/>
          </a:xfrm>
          <a:custGeom>
            <a:avLst/>
            <a:gdLst/>
            <a:ahLst/>
            <a:cxnLst/>
            <a:rect l="l" t="t" r="r" b="b"/>
            <a:pathLst>
              <a:path w="6107918" h="3321937">
                <a:moveTo>
                  <a:pt x="0" y="0"/>
                </a:moveTo>
                <a:lnTo>
                  <a:pt x="6107918" y="0"/>
                </a:lnTo>
                <a:lnTo>
                  <a:pt x="6107918" y="2630869"/>
                </a:lnTo>
                <a:cubicBezTo>
                  <a:pt x="3060680" y="2630869"/>
                  <a:pt x="1537061" y="3032227"/>
                  <a:pt x="13442" y="3319564"/>
                </a:cubicBezTo>
                <a:lnTo>
                  <a:pt x="0" y="3321937"/>
                </a:lnTo>
                <a:close/>
              </a:path>
            </a:pathLst>
          </a:custGeom>
        </p:spPr>
      </p:pic>
      <p:sp>
        <p:nvSpPr>
          <p:cNvPr id="83" name="Right Triangle 82">
            <a:extLst>
              <a:ext uri="{FF2B5EF4-FFF2-40B4-BE49-F238E27FC236}">
                <a16:creationId xmlns:a16="http://schemas.microsoft.com/office/drawing/2014/main" id="{D507CED1-3C18-429E-A877-80F9779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00000">
            <a:off x="-284143" y="4228853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8709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6" name="Group 165">
            <a:extLst>
              <a:ext uri="{FF2B5EF4-FFF2-40B4-BE49-F238E27FC236}">
                <a16:creationId xmlns:a16="http://schemas.microsoft.com/office/drawing/2014/main" id="{748618E9-EE2D-4864-9EEE-58939BD4FB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317D1EC0-23FF-4FC8-B22D-E34878EAA4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5AB929A7-258C-4469-AAB4-A67D713F7A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DA635CDB-2D00-49D5-B26E-0694A25000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B4288D7A-F857-418D-92F2-368E841B9F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F1084F50-7F3C-4A4A-877E-FFD9EC7CD8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331E64C1-F4C0-4A94-B319-BB1A0A2450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363D8374-8052-417F-AB69-B97EAC43D5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C7750734-4D51-4019-A003-38A3DE49B4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71B693D1-DBA2-4D3B-9B37-D9EE8C4112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1BCD3EA8-E4C0-4AF6-817F-F9F29157A4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7A170FB3-B397-4AC9-85FD-65388F26D9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BE5EC0B9-49C7-4777-AEC5-B5EF8DE404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7902048B-30F7-4434-87A5-140F9BB4B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0500A6E2-A41C-4751-8A4E-9A0C5718D9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FC259517-7BE7-45F9-81C0-3A6362BF14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90652F56-7B71-42B2-AB68-22204A6DF1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1059830E-1C3D-4D42-8789-524971CB46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B53325A7-86D3-4B52-A7E3-ADDF408B40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6D53F46F-EC12-484C-A4E7-791E57687A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464ED9CA-8950-47B8-A9ED-22B45CE15F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E4429F7B-9FD7-438F-8ECA-3FCAD00618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0C558100-D455-4B41-890C-BCC898B2D1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F2886397-398A-4318-BE16-2CBAC1902F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7D32A3A6-CE6E-4ABD-8522-2C8DC88C07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F9014C09-5B84-4798-8BDE-C80D76E67B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Straight Connector 191">
              <a:extLst>
                <a:ext uri="{FF2B5EF4-FFF2-40B4-BE49-F238E27FC236}">
                  <a16:creationId xmlns:a16="http://schemas.microsoft.com/office/drawing/2014/main" id="{2A29EB9E-ED9D-4C69-8A26-9A7A0A8305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AA2899F9-1795-416F-8F3D-26EEB684DB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4" name="Straight Connector 193">
              <a:extLst>
                <a:ext uri="{FF2B5EF4-FFF2-40B4-BE49-F238E27FC236}">
                  <a16:creationId xmlns:a16="http://schemas.microsoft.com/office/drawing/2014/main" id="{E3043474-8625-495C-BD06-3627FD286C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Straight Connector 194">
              <a:extLst>
                <a:ext uri="{FF2B5EF4-FFF2-40B4-BE49-F238E27FC236}">
                  <a16:creationId xmlns:a16="http://schemas.microsoft.com/office/drawing/2014/main" id="{D432CE47-7631-408E-8DDC-79EE378B7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" name="Straight Connector 195">
              <a:extLst>
                <a:ext uri="{FF2B5EF4-FFF2-40B4-BE49-F238E27FC236}">
                  <a16:creationId xmlns:a16="http://schemas.microsoft.com/office/drawing/2014/main" id="{B2C8832D-8B8D-4036-B913-2D3631432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Straight Connector 196">
              <a:extLst>
                <a:ext uri="{FF2B5EF4-FFF2-40B4-BE49-F238E27FC236}">
                  <a16:creationId xmlns:a16="http://schemas.microsoft.com/office/drawing/2014/main" id="{1CCEFEAF-E87B-4FF2-A947-94CABAA061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9" name="Right Triangle 198">
            <a:extLst>
              <a:ext uri="{FF2B5EF4-FFF2-40B4-BE49-F238E27FC236}">
                <a16:creationId xmlns:a16="http://schemas.microsoft.com/office/drawing/2014/main" id="{2437C4A8-8E3A-4ADA-93B9-64737CE1A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00000">
            <a:off x="-281093" y="2607907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201" name="Rectangle 200">
            <a:extLst>
              <a:ext uri="{FF2B5EF4-FFF2-40B4-BE49-F238E27FC236}">
                <a16:creationId xmlns:a16="http://schemas.microsoft.com/office/drawing/2014/main" id="{A173122F-D466-4F08-90FA-0038F7AC21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203" name="Group 202">
            <a:extLst>
              <a:ext uri="{FF2B5EF4-FFF2-40B4-BE49-F238E27FC236}">
                <a16:creationId xmlns:a16="http://schemas.microsoft.com/office/drawing/2014/main" id="{D9CF3400-712B-4A54-AA97-63691A14E6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3BCC43BE-B496-4A5B-AAD7-F0F69BA215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Straight Connector 204">
              <a:extLst>
                <a:ext uri="{FF2B5EF4-FFF2-40B4-BE49-F238E27FC236}">
                  <a16:creationId xmlns:a16="http://schemas.microsoft.com/office/drawing/2014/main" id="{097DD0A7-99B5-40E1-ABCA-BE535E7759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Straight Connector 205">
              <a:extLst>
                <a:ext uri="{FF2B5EF4-FFF2-40B4-BE49-F238E27FC236}">
                  <a16:creationId xmlns:a16="http://schemas.microsoft.com/office/drawing/2014/main" id="{5CAF3513-E2DC-42F1-8F00-949F16CED2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Straight Connector 206">
              <a:extLst>
                <a:ext uri="{FF2B5EF4-FFF2-40B4-BE49-F238E27FC236}">
                  <a16:creationId xmlns:a16="http://schemas.microsoft.com/office/drawing/2014/main" id="{29685A4E-43E1-4ED0-93B0-8D4402783F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Straight Connector 207">
              <a:extLst>
                <a:ext uri="{FF2B5EF4-FFF2-40B4-BE49-F238E27FC236}">
                  <a16:creationId xmlns:a16="http://schemas.microsoft.com/office/drawing/2014/main" id="{CDC413A5-A523-40CC-96D3-ED63C394DB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>
              <a:extLst>
                <a:ext uri="{FF2B5EF4-FFF2-40B4-BE49-F238E27FC236}">
                  <a16:creationId xmlns:a16="http://schemas.microsoft.com/office/drawing/2014/main" id="{43D25610-0173-44F0-AFFE-7427F1F294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>
              <a:extLst>
                <a:ext uri="{FF2B5EF4-FFF2-40B4-BE49-F238E27FC236}">
                  <a16:creationId xmlns:a16="http://schemas.microsoft.com/office/drawing/2014/main" id="{57925567-A2D3-4F52-B7E9-56C436EE32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>
              <a:extLst>
                <a:ext uri="{FF2B5EF4-FFF2-40B4-BE49-F238E27FC236}">
                  <a16:creationId xmlns:a16="http://schemas.microsoft.com/office/drawing/2014/main" id="{A167520C-8F3F-4CAE-A7ED-30476E6E17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>
              <a:extLst>
                <a:ext uri="{FF2B5EF4-FFF2-40B4-BE49-F238E27FC236}">
                  <a16:creationId xmlns:a16="http://schemas.microsoft.com/office/drawing/2014/main" id="{CF43F498-AF93-41DF-89CA-D19BCE8F68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>
              <a:extLst>
                <a:ext uri="{FF2B5EF4-FFF2-40B4-BE49-F238E27FC236}">
                  <a16:creationId xmlns:a16="http://schemas.microsoft.com/office/drawing/2014/main" id="{3C21741E-506D-459F-AA12-6CE9F15CD9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>
              <a:extLst>
                <a:ext uri="{FF2B5EF4-FFF2-40B4-BE49-F238E27FC236}">
                  <a16:creationId xmlns:a16="http://schemas.microsoft.com/office/drawing/2014/main" id="{A030791B-E6A0-471E-8709-0D8F9D2384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>
              <a:extLst>
                <a:ext uri="{FF2B5EF4-FFF2-40B4-BE49-F238E27FC236}">
                  <a16:creationId xmlns:a16="http://schemas.microsoft.com/office/drawing/2014/main" id="{1D3F242F-79B7-4749-976F-A27C7D31FA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>
              <a:extLst>
                <a:ext uri="{FF2B5EF4-FFF2-40B4-BE49-F238E27FC236}">
                  <a16:creationId xmlns:a16="http://schemas.microsoft.com/office/drawing/2014/main" id="{8BE4F727-1ED6-4E04-B586-E058744B6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>
              <a:extLst>
                <a:ext uri="{FF2B5EF4-FFF2-40B4-BE49-F238E27FC236}">
                  <a16:creationId xmlns:a16="http://schemas.microsoft.com/office/drawing/2014/main" id="{6994E2EC-2763-4131-9BD3-92C2AE1725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>
              <a:extLst>
                <a:ext uri="{FF2B5EF4-FFF2-40B4-BE49-F238E27FC236}">
                  <a16:creationId xmlns:a16="http://schemas.microsoft.com/office/drawing/2014/main" id="{773677D4-BFB6-47AF-8722-0A8D71E748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>
              <a:extLst>
                <a:ext uri="{FF2B5EF4-FFF2-40B4-BE49-F238E27FC236}">
                  <a16:creationId xmlns:a16="http://schemas.microsoft.com/office/drawing/2014/main" id="{26A10715-F501-41F3-B1B7-E097A5263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>
              <a:extLst>
                <a:ext uri="{FF2B5EF4-FFF2-40B4-BE49-F238E27FC236}">
                  <a16:creationId xmlns:a16="http://schemas.microsoft.com/office/drawing/2014/main" id="{12495331-9452-449E-8AB8-F0355F3CD6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>
              <a:extLst>
                <a:ext uri="{FF2B5EF4-FFF2-40B4-BE49-F238E27FC236}">
                  <a16:creationId xmlns:a16="http://schemas.microsoft.com/office/drawing/2014/main" id="{488DD0C0-9E46-4E4E-ABC4-F908B3E0D9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>
              <a:extLst>
                <a:ext uri="{FF2B5EF4-FFF2-40B4-BE49-F238E27FC236}">
                  <a16:creationId xmlns:a16="http://schemas.microsoft.com/office/drawing/2014/main" id="{82E254AC-141E-46F7-86E8-0E74127859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>
              <a:extLst>
                <a:ext uri="{FF2B5EF4-FFF2-40B4-BE49-F238E27FC236}">
                  <a16:creationId xmlns:a16="http://schemas.microsoft.com/office/drawing/2014/main" id="{BA20FC2D-6D9D-4AF1-9728-A9FB3CEE4C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>
              <a:extLst>
                <a:ext uri="{FF2B5EF4-FFF2-40B4-BE49-F238E27FC236}">
                  <a16:creationId xmlns:a16="http://schemas.microsoft.com/office/drawing/2014/main" id="{AF7E34D7-D4B0-403A-9AD2-714897B87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>
              <a:extLst>
                <a:ext uri="{FF2B5EF4-FFF2-40B4-BE49-F238E27FC236}">
                  <a16:creationId xmlns:a16="http://schemas.microsoft.com/office/drawing/2014/main" id="{2C8BCEBA-2A4E-4177-A332-1DC5E76EF6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>
              <a:extLst>
                <a:ext uri="{FF2B5EF4-FFF2-40B4-BE49-F238E27FC236}">
                  <a16:creationId xmlns:a16="http://schemas.microsoft.com/office/drawing/2014/main" id="{AB7B350A-903A-412A-8F4B-F0BCA602E2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>
              <a:extLst>
                <a:ext uri="{FF2B5EF4-FFF2-40B4-BE49-F238E27FC236}">
                  <a16:creationId xmlns:a16="http://schemas.microsoft.com/office/drawing/2014/main" id="{2F2E75DC-BD54-41F1-9947-AFAED44FA6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>
              <a:extLst>
                <a:ext uri="{FF2B5EF4-FFF2-40B4-BE49-F238E27FC236}">
                  <a16:creationId xmlns:a16="http://schemas.microsoft.com/office/drawing/2014/main" id="{6DE1290C-F8A4-48B6-BBD6-1D93D25B13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>
              <a:extLst>
                <a:ext uri="{FF2B5EF4-FFF2-40B4-BE49-F238E27FC236}">
                  <a16:creationId xmlns:a16="http://schemas.microsoft.com/office/drawing/2014/main" id="{FAFE6EDC-0C88-4664-A186-CA6B82E4C9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>
              <a:extLst>
                <a:ext uri="{FF2B5EF4-FFF2-40B4-BE49-F238E27FC236}">
                  <a16:creationId xmlns:a16="http://schemas.microsoft.com/office/drawing/2014/main" id="{4B281018-B505-45E1-B063-EA8474C8C6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Straight Connector 230">
              <a:extLst>
                <a:ext uri="{FF2B5EF4-FFF2-40B4-BE49-F238E27FC236}">
                  <a16:creationId xmlns:a16="http://schemas.microsoft.com/office/drawing/2014/main" id="{49104272-C096-4761-B915-A9D4B38814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Straight Connector 231">
              <a:extLst>
                <a:ext uri="{FF2B5EF4-FFF2-40B4-BE49-F238E27FC236}">
                  <a16:creationId xmlns:a16="http://schemas.microsoft.com/office/drawing/2014/main" id="{3CA26F8B-B3D2-4B34-8966-03EA36D13C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Straight Connector 232">
              <a:extLst>
                <a:ext uri="{FF2B5EF4-FFF2-40B4-BE49-F238E27FC236}">
                  <a16:creationId xmlns:a16="http://schemas.microsoft.com/office/drawing/2014/main" id="{29C68CA5-A882-4E90-AEA3-134C7A539D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" name="Straight Connector 233">
              <a:extLst>
                <a:ext uri="{FF2B5EF4-FFF2-40B4-BE49-F238E27FC236}">
                  <a16:creationId xmlns:a16="http://schemas.microsoft.com/office/drawing/2014/main" id="{3118A2B1-DA3F-4896-BF6A-9958C5BCB3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Segnaposto contenuto 4">
            <a:extLst>
              <a:ext uri="{FF2B5EF4-FFF2-40B4-BE49-F238E27FC236}">
                <a16:creationId xmlns:a16="http://schemas.microsoft.com/office/drawing/2014/main" id="{99FD7FF5-AADF-A202-331F-3A428FA2AF45}"/>
              </a:ext>
            </a:extLst>
          </p:cNvPr>
          <p:cNvSpPr txBox="1">
            <a:spLocks/>
          </p:cNvSpPr>
          <p:nvPr/>
        </p:nvSpPr>
        <p:spPr>
          <a:xfrm>
            <a:off x="570657" y="24163"/>
            <a:ext cx="10342941" cy="240757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Clr>
                <a:schemeClr val="tx2">
                  <a:lumMod val="50000"/>
                  <a:lumOff val="50000"/>
                </a:schemeClr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2">
                  <a:lumMod val="50000"/>
                  <a:lumOff val="50000"/>
                </a:schemeClr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2">
                  <a:lumMod val="50000"/>
                  <a:lumOff val="50000"/>
                </a:schemeClr>
              </a:buClr>
              <a:buSzPct val="75000"/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2">
                  <a:lumMod val="50000"/>
                  <a:lumOff val="50000"/>
                </a:schemeClr>
              </a:buClr>
              <a:buSzPct val="75000"/>
              <a:buFont typeface="Wingdings" panose="05000000000000000000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2">
                  <a:lumMod val="50000"/>
                  <a:lumOff val="50000"/>
                </a:schemeClr>
              </a:buClr>
              <a:buSzPct val="75000"/>
              <a:buFont typeface="Wingdings" panose="05000000000000000000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2500" dirty="0">
                <a:highlight>
                  <a:srgbClr val="00FFFF"/>
                </a:highlight>
                <a:latin typeface="+mj-lt"/>
                <a:ea typeface="+mj-ea"/>
                <a:cs typeface="+mj-cs"/>
                <a:sym typeface="Wingdings" panose="05000000000000000000" pitchFamily="2" charset="2"/>
              </a:rPr>
              <a:t>Uscite didattiche</a:t>
            </a:r>
            <a:r>
              <a:rPr lang="en-US" sz="2500" dirty="0">
                <a:latin typeface="+mj-lt"/>
                <a:ea typeface="+mj-ea"/>
                <a:cs typeface="+mj-cs"/>
                <a:sym typeface="Wingdings" panose="05000000000000000000" pitchFamily="2" charset="2"/>
              </a:rPr>
              <a:t> nelle loro 3 fasi:</a:t>
            </a:r>
          </a:p>
          <a:p>
            <a:pPr marL="457200" indent="-45720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AutoNum type="arabicParenR"/>
            </a:pPr>
            <a:r>
              <a:rPr lang="en-US" sz="2500" dirty="0">
                <a:latin typeface="+mj-lt"/>
                <a:ea typeface="+mj-ea"/>
                <a:cs typeface="+mj-cs"/>
                <a:sym typeface="Wingdings" panose="05000000000000000000" pitchFamily="2" charset="2"/>
              </a:rPr>
              <a:t>Progettazione</a:t>
            </a:r>
          </a:p>
          <a:p>
            <a:pPr marL="457200" indent="-45720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AutoNum type="arabicParenR"/>
            </a:pPr>
            <a:r>
              <a:rPr lang="en-US" sz="2500" dirty="0">
                <a:latin typeface="+mj-lt"/>
                <a:ea typeface="+mj-ea"/>
                <a:cs typeface="+mj-cs"/>
                <a:sym typeface="Wingdings" panose="05000000000000000000" pitchFamily="2" charset="2"/>
              </a:rPr>
              <a:t>Uscita vera e propria</a:t>
            </a:r>
          </a:p>
          <a:p>
            <a:pPr marL="457200" indent="-45720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AutoNum type="arabicParenR"/>
            </a:pPr>
            <a:r>
              <a:rPr lang="en-US" sz="2500" dirty="0">
                <a:latin typeface="+mj-lt"/>
                <a:ea typeface="+mj-ea"/>
                <a:cs typeface="+mj-cs"/>
                <a:sym typeface="Wingdings" panose="05000000000000000000" pitchFamily="2" charset="2"/>
              </a:rPr>
              <a:t>Rielaborazione</a:t>
            </a:r>
          </a:p>
        </p:txBody>
      </p:sp>
      <p:sp>
        <p:nvSpPr>
          <p:cNvPr id="236" name="Right Triangle 235">
            <a:extLst>
              <a:ext uri="{FF2B5EF4-FFF2-40B4-BE49-F238E27FC236}">
                <a16:creationId xmlns:a16="http://schemas.microsoft.com/office/drawing/2014/main" id="{D507CED1-3C18-429E-A877-80F9779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00000">
            <a:off x="-284142" y="1535309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5" name="Immagine 14" descr="Immagine che contiene persona, mano, dito, erba&#10;&#10;Descrizione generata automaticamente">
            <a:extLst>
              <a:ext uri="{FF2B5EF4-FFF2-40B4-BE49-F238E27FC236}">
                <a16:creationId xmlns:a16="http://schemas.microsoft.com/office/drawing/2014/main" id="{58356112-289B-BBD7-4D2F-F42339637BD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42" r="-1" b="745"/>
          <a:stretch/>
        </p:blipFill>
        <p:spPr>
          <a:xfrm>
            <a:off x="-6215" y="3145423"/>
            <a:ext cx="6112081" cy="3747639"/>
          </a:xfrm>
          <a:custGeom>
            <a:avLst/>
            <a:gdLst/>
            <a:ahLst/>
            <a:cxnLst/>
            <a:rect l="l" t="t" r="r" b="b"/>
            <a:pathLst>
              <a:path w="6102239" h="3342113">
                <a:moveTo>
                  <a:pt x="6102239" y="0"/>
                </a:moveTo>
                <a:lnTo>
                  <a:pt x="6102239" y="3342113"/>
                </a:lnTo>
                <a:lnTo>
                  <a:pt x="0" y="3342113"/>
                </a:lnTo>
                <a:lnTo>
                  <a:pt x="0" y="690066"/>
                </a:lnTo>
                <a:cubicBezTo>
                  <a:pt x="3047238" y="690066"/>
                  <a:pt x="4570857" y="288707"/>
                  <a:pt x="6094476" y="1371"/>
                </a:cubicBezTo>
                <a:close/>
              </a:path>
            </a:pathLst>
          </a:custGeom>
        </p:spPr>
      </p:pic>
      <p:pic>
        <p:nvPicPr>
          <p:cNvPr id="8" name="Immagine 7" descr="Immagine che contiene cielo, vestiti, aria aperta, persona&#10;&#10;Descrizione generata automaticamente">
            <a:extLst>
              <a:ext uri="{FF2B5EF4-FFF2-40B4-BE49-F238E27FC236}">
                <a16:creationId xmlns:a16="http://schemas.microsoft.com/office/drawing/2014/main" id="{47552B38-121A-811F-13FA-00F24AB549E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65"/>
          <a:stretch/>
        </p:blipFill>
        <p:spPr>
          <a:xfrm>
            <a:off x="6102767" y="2831257"/>
            <a:ext cx="6099629" cy="4065248"/>
          </a:xfrm>
          <a:custGeom>
            <a:avLst/>
            <a:gdLst/>
            <a:ahLst/>
            <a:cxnLst/>
            <a:rect l="l" t="t" r="r" b="b"/>
            <a:pathLst>
              <a:path w="6089807" h="3629135">
                <a:moveTo>
                  <a:pt x="2837610" y="30"/>
                </a:moveTo>
                <a:cubicBezTo>
                  <a:pt x="3715104" y="1783"/>
                  <a:pt x="4756640" y="80851"/>
                  <a:pt x="6089807" y="280390"/>
                </a:cubicBezTo>
                <a:lnTo>
                  <a:pt x="6089807" y="3629135"/>
                </a:lnTo>
                <a:lnTo>
                  <a:pt x="0" y="3629135"/>
                </a:lnTo>
                <a:lnTo>
                  <a:pt x="0" y="284126"/>
                </a:lnTo>
                <a:lnTo>
                  <a:pt x="569664" y="183551"/>
                </a:lnTo>
                <a:cubicBezTo>
                  <a:pt x="1246663" y="73836"/>
                  <a:pt x="1960115" y="-1724"/>
                  <a:pt x="2837610" y="3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109594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4">
            <a:extLst>
              <a:ext uri="{FF2B5EF4-FFF2-40B4-BE49-F238E27FC236}">
                <a16:creationId xmlns:a16="http://schemas.microsoft.com/office/drawing/2014/main" id="{99FD7FF5-AADF-A202-331F-3A428FA2AF45}"/>
              </a:ext>
            </a:extLst>
          </p:cNvPr>
          <p:cNvSpPr txBox="1">
            <a:spLocks/>
          </p:cNvSpPr>
          <p:nvPr/>
        </p:nvSpPr>
        <p:spPr>
          <a:xfrm>
            <a:off x="553731" y="0"/>
            <a:ext cx="10342941" cy="13975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Clr>
                <a:schemeClr val="tx2">
                  <a:lumMod val="50000"/>
                  <a:lumOff val="50000"/>
                </a:schemeClr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2">
                  <a:lumMod val="50000"/>
                  <a:lumOff val="50000"/>
                </a:schemeClr>
              </a:buClr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2">
                  <a:lumMod val="50000"/>
                  <a:lumOff val="50000"/>
                </a:schemeClr>
              </a:buClr>
              <a:buSzPct val="75000"/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2">
                  <a:lumMod val="50000"/>
                  <a:lumOff val="50000"/>
                </a:schemeClr>
              </a:buClr>
              <a:buSzPct val="75000"/>
              <a:buFont typeface="Wingdings" panose="05000000000000000000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2">
                  <a:lumMod val="50000"/>
                  <a:lumOff val="50000"/>
                </a:schemeClr>
              </a:buClr>
              <a:buSzPct val="75000"/>
              <a:buFont typeface="Wingdings" panose="05000000000000000000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2500" dirty="0" err="1">
                <a:highlight>
                  <a:srgbClr val="00FFFF"/>
                </a:highlight>
                <a:latin typeface="+mj-lt"/>
                <a:ea typeface="+mj-ea"/>
                <a:cs typeface="+mj-cs"/>
                <a:sym typeface="Wingdings" panose="05000000000000000000" pitchFamily="2" charset="2"/>
              </a:rPr>
              <a:t>Giochi</a:t>
            </a:r>
            <a:r>
              <a:rPr lang="en-US" sz="2500" dirty="0">
                <a:highlight>
                  <a:srgbClr val="00FFFF"/>
                </a:highlight>
                <a:latin typeface="+mj-lt"/>
                <a:ea typeface="+mj-ea"/>
                <a:cs typeface="+mj-cs"/>
                <a:sym typeface="Wingdings" panose="05000000000000000000" pitchFamily="2" charset="2"/>
              </a:rPr>
              <a:t> e </a:t>
            </a:r>
            <a:r>
              <a:rPr lang="en-US" sz="2500" dirty="0" err="1">
                <a:highlight>
                  <a:srgbClr val="00FFFF"/>
                </a:highlight>
                <a:latin typeface="+mj-lt"/>
                <a:ea typeface="+mj-ea"/>
                <a:cs typeface="+mj-cs"/>
                <a:sym typeface="Wingdings" panose="05000000000000000000" pitchFamily="2" charset="2"/>
              </a:rPr>
              <a:t>attività</a:t>
            </a:r>
            <a:r>
              <a:rPr lang="en-US" sz="2500" dirty="0">
                <a:highlight>
                  <a:srgbClr val="00FFFF"/>
                </a:highlight>
                <a:latin typeface="+mj-lt"/>
                <a:ea typeface="+mj-ea"/>
                <a:cs typeface="+mj-cs"/>
                <a:sym typeface="Wingdings" panose="05000000000000000000" pitchFamily="2" charset="2"/>
              </a:rPr>
              <a:t> </a:t>
            </a:r>
            <a:r>
              <a:rPr lang="en-US" sz="2500" dirty="0" err="1">
                <a:highlight>
                  <a:srgbClr val="00FFFF"/>
                </a:highlight>
                <a:latin typeface="+mj-lt"/>
                <a:ea typeface="+mj-ea"/>
                <a:cs typeface="+mj-cs"/>
                <a:sym typeface="Wingdings" panose="05000000000000000000" pitchFamily="2" charset="2"/>
              </a:rPr>
              <a:t>pratiche</a:t>
            </a:r>
            <a:endParaRPr lang="en-US" sz="2500" dirty="0">
              <a:latin typeface="+mj-lt"/>
              <a:ea typeface="+mj-ea"/>
              <a:cs typeface="+mj-cs"/>
              <a:sym typeface="Wingdings" panose="05000000000000000000" pitchFamily="2" charset="2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B81EBDD3-75A7-6C8E-5C56-566B37140178}"/>
              </a:ext>
            </a:extLst>
          </p:cNvPr>
          <p:cNvSpPr txBox="1"/>
          <p:nvPr/>
        </p:nvSpPr>
        <p:spPr>
          <a:xfrm>
            <a:off x="270933" y="1991346"/>
            <a:ext cx="61095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sym typeface="Wingdings" panose="05000000000000000000" pitchFamily="2" charset="2"/>
              </a:rPr>
              <a:t> </a:t>
            </a:r>
            <a:r>
              <a:rPr lang="it-IT" dirty="0"/>
              <a:t>https://www.missionigeografiche.it/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3F63CEDD-531A-AD7B-D765-262967A3FAD7}"/>
              </a:ext>
            </a:extLst>
          </p:cNvPr>
          <p:cNvSpPr txBox="1"/>
          <p:nvPr/>
        </p:nvSpPr>
        <p:spPr>
          <a:xfrm>
            <a:off x="270933" y="2824651"/>
            <a:ext cx="61095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sym typeface="Wingdings" panose="05000000000000000000" pitchFamily="2" charset="2"/>
              </a:rPr>
              <a:t> </a:t>
            </a:r>
            <a:r>
              <a:rPr lang="it-IT" dirty="0"/>
              <a:t>https://www.aiig.it/</a:t>
            </a:r>
          </a:p>
        </p:txBody>
      </p:sp>
      <p:pic>
        <p:nvPicPr>
          <p:cNvPr id="11" name="Immagine 10" descr="Immagine che contiene testo, schermata, cerchio, poster&#10;&#10;Descrizione generata automaticamente">
            <a:extLst>
              <a:ext uri="{FF2B5EF4-FFF2-40B4-BE49-F238E27FC236}">
                <a16:creationId xmlns:a16="http://schemas.microsoft.com/office/drawing/2014/main" id="{A002B4E2-1184-E832-6E41-ADD1039E291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77" t="6237" r="3422" b="15289"/>
          <a:stretch/>
        </p:blipFill>
        <p:spPr>
          <a:xfrm>
            <a:off x="4707467" y="558614"/>
            <a:ext cx="6759787" cy="5782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6011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8914B2D-19EE-D59A-D178-3BDC938602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6961" y="1853748"/>
            <a:ext cx="10532532" cy="4190914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it-IT" sz="2500" dirty="0"/>
              <a:t>L’</a:t>
            </a:r>
            <a:r>
              <a:rPr lang="it-IT" sz="2500" dirty="0">
                <a:solidFill>
                  <a:schemeClr val="accent1"/>
                </a:solidFill>
              </a:rPr>
              <a:t>approccio sensoriale</a:t>
            </a:r>
            <a:r>
              <a:rPr lang="it-IT" sz="2500" dirty="0"/>
              <a:t>: i sensi come strumenti di indagine e mezzi di scoperta</a:t>
            </a:r>
          </a:p>
          <a:p>
            <a:pPr algn="just">
              <a:lnSpc>
                <a:spcPct val="150000"/>
              </a:lnSpc>
            </a:pPr>
            <a:r>
              <a:rPr lang="it-IT" sz="2500" dirty="0"/>
              <a:t>L’</a:t>
            </a:r>
            <a:r>
              <a:rPr lang="it-IT" sz="2500" dirty="0">
                <a:solidFill>
                  <a:schemeClr val="accent1"/>
                </a:solidFill>
              </a:rPr>
              <a:t>approccio emozionale</a:t>
            </a:r>
            <a:r>
              <a:rPr lang="it-IT" sz="2500" dirty="0"/>
              <a:t>: le emozioni come chiavi di lettura del territorio</a:t>
            </a:r>
          </a:p>
          <a:p>
            <a:pPr algn="just">
              <a:lnSpc>
                <a:spcPct val="150000"/>
              </a:lnSpc>
            </a:pPr>
            <a:r>
              <a:rPr lang="it-IT" sz="2500" dirty="0"/>
              <a:t>L’</a:t>
            </a:r>
            <a:r>
              <a:rPr lang="it-IT" sz="2500" dirty="0">
                <a:solidFill>
                  <a:schemeClr val="accent1"/>
                </a:solidFill>
              </a:rPr>
              <a:t>approccio esperienziale</a:t>
            </a:r>
            <a:r>
              <a:rPr lang="it-IT" sz="2500" dirty="0"/>
              <a:t>: la geografia «si fa con i piedi»…e «sporcandosi le mani»!</a:t>
            </a:r>
          </a:p>
          <a:p>
            <a:pPr algn="just">
              <a:lnSpc>
                <a:spcPct val="150000"/>
              </a:lnSpc>
            </a:pPr>
            <a:endParaRPr lang="it-IT" sz="2500" dirty="0"/>
          </a:p>
          <a:p>
            <a:endParaRPr lang="it-IT" dirty="0"/>
          </a:p>
        </p:txBody>
      </p:sp>
      <p:sp>
        <p:nvSpPr>
          <p:cNvPr id="4" name="Titolo 6">
            <a:extLst>
              <a:ext uri="{FF2B5EF4-FFF2-40B4-BE49-F238E27FC236}">
                <a16:creationId xmlns:a16="http://schemas.microsoft.com/office/drawing/2014/main" id="{7FAC87C4-2EBE-F84C-E44E-898288BEFCDE}"/>
              </a:ext>
            </a:extLst>
          </p:cNvPr>
          <p:cNvSpPr txBox="1">
            <a:spLocks/>
          </p:cNvSpPr>
          <p:nvPr/>
        </p:nvSpPr>
        <p:spPr>
          <a:xfrm>
            <a:off x="983394" y="-53390"/>
            <a:ext cx="9638363" cy="19071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fontAlgn="auto">
              <a:lnSpc>
                <a:spcPct val="90000"/>
              </a:lnSpc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3100" b="1" i="0" u="none" strike="noStrike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3 APPROCCI PER PROGETTARE PERCORSI DIDATTICI PER INFANZIA E PRIMARIA</a:t>
            </a:r>
          </a:p>
        </p:txBody>
      </p:sp>
      <p:pic>
        <p:nvPicPr>
          <p:cNvPr id="10" name="Elemento grafico 9" descr="Occhio con riempimento a tinta unita">
            <a:extLst>
              <a:ext uri="{FF2B5EF4-FFF2-40B4-BE49-F238E27FC236}">
                <a16:creationId xmlns:a16="http://schemas.microsoft.com/office/drawing/2014/main" id="{CDFDB16E-AD89-6926-BE66-643CB6776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3359" y="1745827"/>
            <a:ext cx="914400" cy="914400"/>
          </a:xfrm>
          <a:prstGeom prst="rect">
            <a:avLst/>
          </a:prstGeom>
        </p:spPr>
      </p:pic>
      <p:pic>
        <p:nvPicPr>
          <p:cNvPr id="12" name="Elemento grafico 11" descr="Cuore con freccia con riempimento a tinta unita">
            <a:extLst>
              <a:ext uri="{FF2B5EF4-FFF2-40B4-BE49-F238E27FC236}">
                <a16:creationId xmlns:a16="http://schemas.microsoft.com/office/drawing/2014/main" id="{BC8BF9CB-1058-AB8F-BEF8-EEACAED329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3359" y="3088765"/>
            <a:ext cx="914400" cy="914400"/>
          </a:xfrm>
          <a:prstGeom prst="rect">
            <a:avLst/>
          </a:prstGeom>
        </p:spPr>
      </p:pic>
      <p:pic>
        <p:nvPicPr>
          <p:cNvPr id="14" name="Elemento grafico 13" descr="Orme con riempimento a tinta unita">
            <a:extLst>
              <a:ext uri="{FF2B5EF4-FFF2-40B4-BE49-F238E27FC236}">
                <a16:creationId xmlns:a16="http://schemas.microsoft.com/office/drawing/2014/main" id="{C9AB53DB-C8CF-3DF7-51CA-400DF45E01D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359" y="429937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1372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7F398EE-319C-4AD5-8E61-79364ED24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107" y="401297"/>
            <a:ext cx="11349793" cy="617275"/>
          </a:xfrm>
        </p:spPr>
        <p:txBody>
          <a:bodyPr>
            <a:noAutofit/>
          </a:bodyPr>
          <a:lstStyle/>
          <a:p>
            <a:r>
              <a:rPr lang="it-IT" sz="3500" b="1" u="sng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 Cen MT" panose="020B0602020104020603" pitchFamily="34" charset="0"/>
              </a:rPr>
              <a:t>Geografia: concetti, idee, attività ed esperienze in circolo</a:t>
            </a:r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F9DA1CD8-B7AF-D6F3-AEAC-856B456B46E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47240" y="1365812"/>
          <a:ext cx="9988953" cy="4627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Immagine 5">
            <a:extLst>
              <a:ext uri="{FF2B5EF4-FFF2-40B4-BE49-F238E27FC236}">
                <a16:creationId xmlns:a16="http://schemas.microsoft.com/office/drawing/2014/main" id="{45F8AA7C-778F-870E-5B09-CFEBE4467FB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77813" y="1353515"/>
            <a:ext cx="2814906" cy="1528581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BFF55FB6-25B7-7200-D3D4-CFAFBBDBCAB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7280474" y="2566817"/>
            <a:ext cx="2618490" cy="1438024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550B9997-4075-8722-CE17-5989355195F3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24935"/>
          <a:stretch/>
        </p:blipFill>
        <p:spPr>
          <a:xfrm>
            <a:off x="7453510" y="4942391"/>
            <a:ext cx="3074742" cy="1536884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6FA04B16-209E-1721-2E8A-ED168FB49295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40" r="6853" b="21893"/>
          <a:stretch/>
        </p:blipFill>
        <p:spPr>
          <a:xfrm>
            <a:off x="638421" y="2972985"/>
            <a:ext cx="2797989" cy="1946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524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2888941-FFE9-6B63-93C0-7D9981FD7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156" y="765811"/>
            <a:ext cx="10325000" cy="2146856"/>
          </a:xfrm>
          <a:gradFill flip="none" rotWithShape="1">
            <a:gsLst>
              <a:gs pos="0">
                <a:schemeClr val="accent1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1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1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</p:spPr>
        <p:txBody>
          <a:bodyPr>
            <a:normAutofit fontScale="90000"/>
          </a:bodyPr>
          <a:lstStyle/>
          <a:p>
            <a:pPr algn="ctr"/>
            <a:r>
              <a:rPr lang="it-IT" sz="5000" b="1" dirty="0">
                <a:ln w="0"/>
                <a:solidFill>
                  <a:schemeClr val="accent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w Cen MT" panose="020B0602020104020603" pitchFamily="34" charset="0"/>
              </a:rPr>
              <a:t>INDICAZIONI NAZIONALI DEL 2012</a:t>
            </a:r>
            <a:br>
              <a:rPr lang="it-IT" sz="5000" b="1" dirty="0">
                <a:ln w="0"/>
                <a:solidFill>
                  <a:schemeClr val="accent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w Cen MT" panose="020B0602020104020603" pitchFamily="34" charset="0"/>
              </a:rPr>
            </a:br>
            <a:br>
              <a:rPr lang="it-IT" sz="5000" b="1" dirty="0">
                <a:ln w="0"/>
                <a:solidFill>
                  <a:schemeClr val="accent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w Cen MT" panose="020B0602020104020603" pitchFamily="34" charset="0"/>
              </a:rPr>
            </a:br>
            <a:r>
              <a:rPr lang="it-IT" sz="5000" b="1" dirty="0">
                <a:ln w="0"/>
                <a:solidFill>
                  <a:schemeClr val="accent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w Cen MT" panose="020B0602020104020603" pitchFamily="34" charset="0"/>
              </a:rPr>
              <a:t>...in 💊 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F174A5E-29AF-CA57-487F-BB0345408E25}"/>
              </a:ext>
            </a:extLst>
          </p:cNvPr>
          <p:cNvSpPr txBox="1"/>
          <p:nvPr/>
        </p:nvSpPr>
        <p:spPr>
          <a:xfrm>
            <a:off x="1817370" y="3990320"/>
            <a:ext cx="862393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 panose="020B0602020104020603" pitchFamily="34" charset="0"/>
                <a:ea typeface="+mn-ea"/>
                <a:cs typeface="+mn-cs"/>
              </a:rPr>
              <a:t>https://www.miur.gov.it/documents/20182/51310/DM+254_2012.pdf/1f967360-0ca6-48fb-95e9-c15d49f18831?version=1.0&amp;t=1480418494262</a:t>
            </a:r>
          </a:p>
        </p:txBody>
      </p:sp>
    </p:spTree>
    <p:extLst>
      <p:ext uri="{BB962C8B-B14F-4D97-AF65-F5344CB8AC3E}">
        <p14:creationId xmlns:p14="http://schemas.microsoft.com/office/powerpoint/2010/main" val="24482545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289A518C-015A-14B8-56C5-C96E0921D4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1788" y="857249"/>
            <a:ext cx="5298241" cy="1037617"/>
          </a:xfrm>
        </p:spPr>
        <p:txBody>
          <a:bodyPr>
            <a:noAutofit/>
          </a:bodyPr>
          <a:lstStyle/>
          <a:p>
            <a:pPr algn="ctr"/>
            <a:r>
              <a:rPr lang="it-IT" sz="3000" b="1" u="sng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 Cen MT" panose="020B0602020104020603" pitchFamily="34" charset="0"/>
              </a:rPr>
              <a:t>A che cosa servono le</a:t>
            </a:r>
            <a:br>
              <a:rPr lang="it-IT" sz="3000" b="1" u="sng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 Cen MT" panose="020B0602020104020603" pitchFamily="34" charset="0"/>
              </a:rPr>
            </a:br>
            <a:r>
              <a:rPr lang="it-IT" sz="3000" b="1" u="sng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 Cen MT" panose="020B0602020104020603" pitchFamily="34" charset="0"/>
              </a:rPr>
              <a:t>Indicazioni Nazionali del 2012?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68CD294A-3AF0-FFEC-1F35-9A124ABA72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5358" y="2288692"/>
            <a:ext cx="5172512" cy="436356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500" dirty="0">
                <a:latin typeface="Tw Cen MT" panose="020B0602020104020603" pitchFamily="34" charset="0"/>
              </a:rPr>
              <a:t>Sono il </a:t>
            </a:r>
            <a:r>
              <a:rPr lang="it-IT" sz="2500" b="1" dirty="0">
                <a:latin typeface="Tw Cen MT" panose="020B0602020104020603" pitchFamily="34" charset="0"/>
              </a:rPr>
              <a:t>DOCUMENTO UFFICIALE </a:t>
            </a:r>
            <a:r>
              <a:rPr lang="it-IT" sz="2500" dirty="0">
                <a:latin typeface="Tw Cen MT" panose="020B0602020104020603" pitchFamily="34" charset="0"/>
              </a:rPr>
              <a:t>che, dall’anno scolastico 2013/14, costituisce il quadro di riferimento generale e unico per la progettazione del </a:t>
            </a:r>
            <a:r>
              <a:rPr lang="it-IT" sz="2500" b="1" dirty="0">
                <a:latin typeface="Tw Cen MT" panose="020B0602020104020603" pitchFamily="34" charset="0"/>
              </a:rPr>
              <a:t>curricolo</a:t>
            </a:r>
            <a:r>
              <a:rPr lang="it-IT" sz="2500" dirty="0">
                <a:latin typeface="Tw Cen MT" panose="020B0602020104020603" pitchFamily="34" charset="0"/>
              </a:rPr>
              <a:t> della: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it-IT" sz="2500" b="1" dirty="0">
                <a:latin typeface="Tw Cen MT" panose="020B0602020104020603" pitchFamily="34" charset="0"/>
              </a:rPr>
              <a:t>scuola dell’infanzia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it-IT" sz="2500" b="1" dirty="0">
                <a:latin typeface="Tw Cen MT" panose="020B0602020104020603" pitchFamily="34" charset="0"/>
              </a:rPr>
              <a:t>scuola primaria</a:t>
            </a:r>
            <a:endParaRPr lang="it-IT" sz="2500" dirty="0">
              <a:latin typeface="Tw Cen MT" panose="020B0602020104020603" pitchFamily="34" charset="0"/>
            </a:endParaRPr>
          </a:p>
          <a:p>
            <a:pPr marL="0" indent="0" algn="just">
              <a:buNone/>
            </a:pPr>
            <a:endParaRPr lang="it-IT" sz="2500" dirty="0">
              <a:latin typeface="Tw Cen MT" panose="020B0602020104020603" pitchFamily="34" charset="0"/>
            </a:endParaRP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1956B86F-E119-DC82-11B4-B5BD66E116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18004" y="2288692"/>
            <a:ext cx="5220605" cy="405495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Tw Cen MT" panose="020B0602020104020603" pitchFamily="34" charset="0"/>
              </a:rPr>
              <a:t>Contengono i </a:t>
            </a:r>
            <a:r>
              <a:rPr lang="it-IT" sz="2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w Cen MT" panose="020B0602020104020603" pitchFamily="34" charset="0"/>
              </a:rPr>
              <a:t>riferimenti</a:t>
            </a:r>
            <a:r>
              <a:rPr lang="it-IT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Tw Cen MT" panose="020B0602020104020603" pitchFamily="34" charset="0"/>
              </a:rPr>
              <a:t> </a:t>
            </a:r>
            <a:r>
              <a:rPr lang="it-IT" sz="2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w Cen MT" panose="020B0602020104020603" pitchFamily="34" charset="0"/>
              </a:rPr>
              <a:t>essenziali</a:t>
            </a:r>
            <a:r>
              <a:rPr lang="it-IT" sz="2500" dirty="0">
                <a:solidFill>
                  <a:schemeClr val="tx1">
                    <a:lumMod val="95000"/>
                    <a:lumOff val="5000"/>
                  </a:schemeClr>
                </a:solidFill>
                <a:latin typeface="Tw Cen MT" panose="020B0602020104020603" pitchFamily="34" charset="0"/>
              </a:rPr>
              <a:t> che possono orientare nell’insegnamento delle varie discipline (quindi anche della Geografia):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it-IT" sz="2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w Cen MT" panose="020B0602020104020603" pitchFamily="34" charset="0"/>
              </a:rPr>
              <a:t>obiettivi e traguardi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it-IT" sz="2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w Cen MT" panose="020B0602020104020603" pitchFamily="34" charset="0"/>
              </a:rPr>
              <a:t>competenze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it-IT" sz="2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w Cen MT" panose="020B0602020104020603" pitchFamily="34" charset="0"/>
              </a:rPr>
              <a:t>contenuti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it-IT" sz="2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w Cen MT" panose="020B0602020104020603" pitchFamily="34" charset="0"/>
              </a:rPr>
              <a:t>strumenti</a:t>
            </a:r>
            <a:endParaRPr lang="it-IT" sz="2500" dirty="0">
              <a:latin typeface="Tw Cen MT" panose="020B0602020104020603" pitchFamily="34" charset="0"/>
            </a:endParaRPr>
          </a:p>
        </p:txBody>
      </p:sp>
      <p:sp>
        <p:nvSpPr>
          <p:cNvPr id="9" name="Titolo 3">
            <a:extLst>
              <a:ext uri="{FF2B5EF4-FFF2-40B4-BE49-F238E27FC236}">
                <a16:creationId xmlns:a16="http://schemas.microsoft.com/office/drawing/2014/main" id="{CFED6CC4-472E-5B3A-5688-AB4AF4B6C649}"/>
              </a:ext>
            </a:extLst>
          </p:cNvPr>
          <p:cNvSpPr txBox="1">
            <a:spLocks/>
          </p:cNvSpPr>
          <p:nvPr/>
        </p:nvSpPr>
        <p:spPr>
          <a:xfrm>
            <a:off x="660598" y="838199"/>
            <a:ext cx="5298241" cy="103761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000" b="1" i="0" u="sng" strike="noStrike" kern="1200" cap="none" spc="0" normalizeH="0" baseline="0" noProof="0" dirty="0">
                <a:ln>
                  <a:noFill/>
                </a:ln>
                <a:solidFill>
                  <a:srgbClr val="3B9EB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w Cen MT" panose="020B0602020104020603" pitchFamily="34" charset="0"/>
                <a:ea typeface="+mj-ea"/>
                <a:cs typeface="+mj-cs"/>
              </a:rPr>
              <a:t>Che cosa sono le </a:t>
            </a:r>
            <a:br>
              <a:rPr kumimoji="0" lang="it-IT" sz="3000" b="1" i="0" u="sng" strike="noStrike" kern="1200" cap="none" spc="0" normalizeH="0" baseline="0" noProof="0" dirty="0">
                <a:ln>
                  <a:noFill/>
                </a:ln>
                <a:solidFill>
                  <a:srgbClr val="3B9EB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w Cen MT" panose="020B0602020104020603" pitchFamily="34" charset="0"/>
                <a:ea typeface="+mj-ea"/>
                <a:cs typeface="+mj-cs"/>
              </a:rPr>
            </a:br>
            <a:r>
              <a:rPr kumimoji="0" lang="it-IT" sz="3000" b="1" i="0" u="sng" strike="noStrike" kern="1200" cap="none" spc="0" normalizeH="0" baseline="0" noProof="0" dirty="0">
                <a:ln>
                  <a:noFill/>
                </a:ln>
                <a:solidFill>
                  <a:srgbClr val="3B9EB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w Cen MT" panose="020B0602020104020603" pitchFamily="34" charset="0"/>
                <a:ea typeface="+mj-ea"/>
                <a:cs typeface="+mj-cs"/>
              </a:rPr>
              <a:t>Indicazioni Nazionali del 2012?</a:t>
            </a:r>
          </a:p>
        </p:txBody>
      </p:sp>
    </p:spTree>
    <p:extLst>
      <p:ext uri="{BB962C8B-B14F-4D97-AF65-F5344CB8AC3E}">
        <p14:creationId xmlns:p14="http://schemas.microsoft.com/office/powerpoint/2010/main" val="676330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>
            <a:extLst>
              <a:ext uri="{FF2B5EF4-FFF2-40B4-BE49-F238E27FC236}">
                <a16:creationId xmlns:a16="http://schemas.microsoft.com/office/drawing/2014/main" id="{C5F0A8D1-957C-C4C7-AE0A-F47BA0484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629" y="-519919"/>
            <a:ext cx="10325000" cy="1442463"/>
          </a:xfrm>
        </p:spPr>
        <p:txBody>
          <a:bodyPr>
            <a:normAutofit/>
          </a:bodyPr>
          <a:lstStyle/>
          <a:p>
            <a:r>
              <a:rPr lang="it-IT" sz="3500" b="1" u="sng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 Cen MT" panose="020B0602020104020603" pitchFamily="34" charset="0"/>
              </a:rPr>
              <a:t>Un piccolo vocabolario essenziale</a:t>
            </a:r>
          </a:p>
        </p:txBody>
      </p:sp>
      <p:sp>
        <p:nvSpPr>
          <p:cNvPr id="8" name="Segnaposto contenuto 7">
            <a:extLst>
              <a:ext uri="{FF2B5EF4-FFF2-40B4-BE49-F238E27FC236}">
                <a16:creationId xmlns:a16="http://schemas.microsoft.com/office/drawing/2014/main" id="{57776ED5-0C26-974C-57AC-2F31898A56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358" y="1197130"/>
            <a:ext cx="11298992" cy="5066510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it-IT" sz="2200" b="1" dirty="0">
                <a:solidFill>
                  <a:schemeClr val="tx1"/>
                </a:solidFill>
                <a:latin typeface="Tw Cen MT" panose="020B0602020104020603" pitchFamily="34" charset="0"/>
              </a:rPr>
              <a:t>CURRICOLO</a:t>
            </a:r>
            <a:r>
              <a:rPr lang="it-IT" sz="2200" dirty="0">
                <a:latin typeface="Tw Cen MT" panose="020B0602020104020603" pitchFamily="34" charset="0"/>
              </a:rPr>
              <a:t> </a:t>
            </a:r>
            <a:endParaRPr lang="it-IT" sz="2200" dirty="0">
              <a:latin typeface="Tw Cen MT" panose="020B0602020104020603" pitchFamily="34" charset="0"/>
              <a:cs typeface="Calibri" panose="020F0502020204030204" pitchFamily="34" charset="0"/>
            </a:endParaRPr>
          </a:p>
          <a:p>
            <a:pPr marL="263525" indent="0" algn="just">
              <a:lnSpc>
                <a:spcPct val="100000"/>
              </a:lnSpc>
              <a:buNone/>
            </a:pPr>
            <a:r>
              <a:rPr lang="it-IT" sz="2200" dirty="0">
                <a:latin typeface="Tw Cen MT" panose="020B0602020104020603" pitchFamily="34" charset="0"/>
                <a:cs typeface="Calibri" panose="020F0502020204030204" pitchFamily="34" charset="0"/>
              </a:rPr>
              <a:t>Contiene l’intero progetto didattico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it-IT" sz="2200" b="1" dirty="0">
                <a:solidFill>
                  <a:schemeClr val="tx1"/>
                </a:solidFill>
                <a:latin typeface="Tw Cen MT" panose="020B0602020104020603" pitchFamily="34" charset="0"/>
              </a:rPr>
              <a:t>COMPETENZE</a:t>
            </a:r>
            <a:r>
              <a:rPr lang="it-IT" sz="2200" dirty="0">
                <a:latin typeface="Tw Cen MT" panose="020B0602020104020603" pitchFamily="34" charset="0"/>
              </a:rPr>
              <a:t>  </a:t>
            </a:r>
            <a:endParaRPr lang="it-IT" sz="2200" dirty="0">
              <a:latin typeface="Tw Cen MT" panose="020B0602020104020603" pitchFamily="34" charset="0"/>
              <a:cs typeface="Calibri" panose="020F0502020204030204" pitchFamily="34" charset="0"/>
            </a:endParaRPr>
          </a:p>
          <a:p>
            <a:pPr marL="263525" indent="0" algn="just">
              <a:lnSpc>
                <a:spcPct val="100000"/>
              </a:lnSpc>
              <a:buNone/>
            </a:pPr>
            <a:r>
              <a:rPr lang="it-IT" sz="2200" dirty="0">
                <a:latin typeface="Tw Cen MT" panose="020B0602020104020603" pitchFamily="34" charset="0"/>
                <a:cs typeface="Calibri" panose="020F0502020204030204" pitchFamily="34" charset="0"/>
              </a:rPr>
              <a:t>Indicano quello che ciascun alunno e ciascuna alunna è effettivamente in grado di pensare e di fare al momento della valutazione</a:t>
            </a:r>
            <a:endParaRPr lang="it-IT" sz="2200" dirty="0">
              <a:latin typeface="Tw Cen MT" panose="020B0602020104020603" pitchFamily="34" charset="0"/>
            </a:endParaRP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q"/>
              <a:tabLst>
                <a:tab pos="2057400" algn="l"/>
              </a:tabLst>
            </a:pPr>
            <a:r>
              <a:rPr lang="it-IT" sz="2200" b="1" dirty="0">
                <a:solidFill>
                  <a:schemeClr val="tx1"/>
                </a:solidFill>
                <a:latin typeface="Tw Cen MT" panose="020B0602020104020603" pitchFamily="34" charset="0"/>
              </a:rPr>
              <a:t>TRAGUARDI DI COMPETENZA vs. OBIETTIVI DI APPRENDIMENTO </a:t>
            </a:r>
            <a:endParaRPr lang="it-IT" sz="2200" b="1" dirty="0">
              <a:solidFill>
                <a:schemeClr val="tx1"/>
              </a:solidFill>
              <a:latin typeface="Tw Cen MT" panose="020B0602020104020603" pitchFamily="34" charset="0"/>
              <a:cs typeface="Calibri" panose="020F0502020204030204" pitchFamily="34" charset="0"/>
            </a:endParaRPr>
          </a:p>
          <a:p>
            <a:pPr marL="263525" indent="0" algn="just">
              <a:lnSpc>
                <a:spcPct val="100000"/>
              </a:lnSpc>
              <a:buNone/>
              <a:tabLst>
                <a:tab pos="2057400" algn="l"/>
              </a:tabLst>
            </a:pPr>
            <a:r>
              <a:rPr lang="it-IT" sz="2200" dirty="0">
                <a:latin typeface="Tw Cen MT" panose="020B0602020104020603" pitchFamily="34" charset="0"/>
              </a:rPr>
              <a:t>I </a:t>
            </a:r>
            <a:r>
              <a:rPr lang="it-IT" sz="2200" u="sng" dirty="0">
                <a:latin typeface="Tw Cen MT" panose="020B0602020104020603" pitchFamily="34" charset="0"/>
              </a:rPr>
              <a:t>traguardi</a:t>
            </a:r>
            <a:r>
              <a:rPr lang="it-IT" sz="2200" dirty="0">
                <a:latin typeface="Tw Cen MT" panose="020B0602020104020603" pitchFamily="34" charset="0"/>
              </a:rPr>
              <a:t> rappresentano «dei riferimenti ineludibili per gli insegnanti, indicano piste culturali e didattiche da percorrere e aiutano a finalizzare l’azione educativa allo sviluppo integrale dell’allievo» </a:t>
            </a:r>
            <a:r>
              <a:rPr lang="it-IT" sz="2200" dirty="0">
                <a:latin typeface="Tw Cen MT" panose="020B0602020104020603" pitchFamily="34" charset="0"/>
                <a:sym typeface="Wingdings" panose="05000000000000000000" pitchFamily="2" charset="2"/>
              </a:rPr>
              <a:t> </a:t>
            </a:r>
            <a:r>
              <a:rPr lang="it-IT" sz="2200" i="1" dirty="0">
                <a:latin typeface="Tw Cen MT" panose="020B0602020104020603" pitchFamily="34" charset="0"/>
                <a:sym typeface="Wingdings" panose="05000000000000000000" pitchFamily="2" charset="2"/>
              </a:rPr>
              <a:t>Cosa deve saper fare ogni alunno per mostrare di essere competente in questo ambito disciplinare?</a:t>
            </a:r>
          </a:p>
          <a:p>
            <a:pPr marL="263525" indent="0" algn="just">
              <a:lnSpc>
                <a:spcPct val="100000"/>
              </a:lnSpc>
              <a:buNone/>
              <a:tabLst>
                <a:tab pos="2057400" algn="l"/>
              </a:tabLst>
            </a:pPr>
            <a:r>
              <a:rPr lang="it-IT" sz="2200" dirty="0">
                <a:latin typeface="Tw Cen MT" panose="020B0602020104020603" pitchFamily="34" charset="0"/>
              </a:rPr>
              <a:t>Gli </a:t>
            </a:r>
            <a:r>
              <a:rPr lang="it-IT" sz="2200" u="sng" dirty="0">
                <a:latin typeface="Tw Cen MT" panose="020B0602020104020603" pitchFamily="34" charset="0"/>
              </a:rPr>
              <a:t>obiettivi</a:t>
            </a:r>
            <a:r>
              <a:rPr lang="it-IT" sz="2200" dirty="0">
                <a:latin typeface="Tw Cen MT" panose="020B0602020104020603" pitchFamily="34" charset="0"/>
              </a:rPr>
              <a:t> «individuano campi del sapere, conoscenze e abilità ritenuti indispensabili al fine di raggiungere i traguardi per lo sviluppo delle competenze» </a:t>
            </a:r>
            <a:r>
              <a:rPr lang="it-IT" sz="2200" dirty="0">
                <a:latin typeface="Tw Cen MT" panose="020B0602020104020603" pitchFamily="34" charset="0"/>
                <a:sym typeface="Wingdings" panose="05000000000000000000" pitchFamily="2" charset="2"/>
              </a:rPr>
              <a:t> </a:t>
            </a:r>
            <a:r>
              <a:rPr kumimoji="0" lang="it-IT" sz="2200" b="0" i="1" u="none" strike="noStrike" kern="1200" cap="none" spc="0" normalizeH="0" baseline="0" noProof="0" dirty="0">
                <a:ln>
                  <a:noFill/>
                </a:ln>
                <a:solidFill>
                  <a:srgbClr val="1B2F2E"/>
                </a:solidFill>
                <a:effectLst/>
                <a:uLnTx/>
                <a:uFillTx/>
                <a:latin typeface="Tw Cen MT" panose="020B0602020104020603" pitchFamily="34" charset="0"/>
                <a:ea typeface="+mn-ea"/>
                <a:cs typeface="+mn-cs"/>
                <a:sym typeface="Wingdings" panose="05000000000000000000" pitchFamily="2" charset="2"/>
              </a:rPr>
              <a:t>Quali abilità e conoscenze servono (e come acquisirle) per poter agire in modo competente?</a:t>
            </a:r>
            <a:endParaRPr kumimoji="0" lang="it-IT" sz="2200" b="0" i="1" u="none" strike="noStrike" kern="1200" cap="none" spc="0" normalizeH="0" baseline="0" noProof="0" dirty="0">
              <a:ln>
                <a:noFill/>
              </a:ln>
              <a:solidFill>
                <a:srgbClr val="1B2F2E"/>
              </a:solidFill>
              <a:effectLst/>
              <a:uLnTx/>
              <a:uFillTx/>
              <a:latin typeface="Tw Cen MT" panose="020B0602020104020603" pitchFamily="34" charset="0"/>
              <a:ea typeface="+mn-ea"/>
              <a:cs typeface="+mn-cs"/>
            </a:endParaRPr>
          </a:p>
          <a:p>
            <a:pPr marL="263525" indent="0" algn="just">
              <a:lnSpc>
                <a:spcPct val="100000"/>
              </a:lnSpc>
              <a:buNone/>
              <a:tabLst>
                <a:tab pos="2057400" algn="l"/>
              </a:tabLst>
            </a:pPr>
            <a:endParaRPr lang="it-IT" sz="2500" dirty="0"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1064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448DBDF-4B6C-89F7-9C1C-E4F8FF989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37" y="360896"/>
            <a:ext cx="11878112" cy="777240"/>
          </a:xfrm>
        </p:spPr>
        <p:txBody>
          <a:bodyPr>
            <a:normAutofit/>
          </a:bodyPr>
          <a:lstStyle/>
          <a:p>
            <a:pPr algn="ctr"/>
            <a:r>
              <a:rPr lang="it-IT" sz="35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 Cen MT" panose="020B0602020104020603" pitchFamily="34" charset="0"/>
              </a:rPr>
              <a:t>...per la SCUOLA DELL’INFANZIA...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97D2D055-A25A-F09E-3230-924BF8F9C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6789" y="1768631"/>
            <a:ext cx="4623871" cy="3489169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it-IT" sz="2200" u="sng" dirty="0">
                <a:latin typeface="Tw Cen MT" panose="020B0602020104020603" pitchFamily="34" charset="0"/>
              </a:rPr>
              <a:t>Contesto pre-disciplinare </a:t>
            </a:r>
            <a:r>
              <a:rPr lang="it-IT" sz="2200" dirty="0">
                <a:latin typeface="Tw Cen MT" panose="020B0602020104020603" pitchFamily="34" charset="0"/>
                <a:sym typeface="Wingdings" panose="05000000000000000000" pitchFamily="2" charset="2"/>
              </a:rPr>
              <a:t> Saperi divisi in </a:t>
            </a:r>
            <a:r>
              <a:rPr lang="it-IT" sz="2200" b="1" dirty="0">
                <a:latin typeface="Tw Cen MT" panose="020B0602020104020603" pitchFamily="34" charset="0"/>
                <a:sym typeface="Wingdings" panose="05000000000000000000" pitchFamily="2" charset="2"/>
              </a:rPr>
              <a:t>CAMPI DI ESPERIENZE</a:t>
            </a:r>
            <a:r>
              <a:rPr lang="it-IT" sz="2200" dirty="0">
                <a:latin typeface="Tw Cen MT" panose="020B0602020104020603" pitchFamily="34" charset="0"/>
                <a:sym typeface="Wingdings" panose="05000000000000000000" pitchFamily="2" charset="2"/>
              </a:rPr>
              <a:t>:</a:t>
            </a:r>
          </a:p>
          <a:p>
            <a:pPr marL="457200" indent="-274638">
              <a:buFont typeface="+mj-lt"/>
              <a:buAutoNum type="arabicPeriod"/>
            </a:pPr>
            <a:r>
              <a:rPr lang="it-IT" sz="2200" dirty="0">
                <a:latin typeface="Tw Cen MT" panose="020B0602020104020603" pitchFamily="34" charset="0"/>
                <a:sym typeface="Wingdings" panose="05000000000000000000" pitchFamily="2" charset="2"/>
              </a:rPr>
              <a:t>Il sé e l’altro</a:t>
            </a:r>
          </a:p>
          <a:p>
            <a:pPr marL="457200" indent="-274638">
              <a:buFont typeface="+mj-lt"/>
              <a:buAutoNum type="arabicPeriod"/>
            </a:pPr>
            <a:r>
              <a:rPr lang="it-IT" sz="2200" dirty="0">
                <a:highlight>
                  <a:srgbClr val="00FFFF"/>
                </a:highlight>
                <a:latin typeface="Tw Cen MT" panose="020B0602020104020603" pitchFamily="34" charset="0"/>
                <a:sym typeface="Wingdings" panose="05000000000000000000" pitchFamily="2" charset="2"/>
              </a:rPr>
              <a:t>Il corpo  e il movimento</a:t>
            </a:r>
          </a:p>
          <a:p>
            <a:pPr marL="457200" indent="-274638">
              <a:buFont typeface="+mj-lt"/>
              <a:buAutoNum type="arabicPeriod"/>
            </a:pPr>
            <a:r>
              <a:rPr lang="it-IT" sz="2200" dirty="0">
                <a:latin typeface="Tw Cen MT" panose="020B0602020104020603" pitchFamily="34" charset="0"/>
                <a:sym typeface="Wingdings" panose="05000000000000000000" pitchFamily="2" charset="2"/>
              </a:rPr>
              <a:t>Immagini, suoni e colori</a:t>
            </a:r>
          </a:p>
          <a:p>
            <a:pPr marL="457200" indent="-274638">
              <a:buFont typeface="+mj-lt"/>
              <a:buAutoNum type="arabicPeriod"/>
            </a:pPr>
            <a:r>
              <a:rPr lang="it-IT" sz="2200" dirty="0">
                <a:latin typeface="Tw Cen MT" panose="020B0602020104020603" pitchFamily="34" charset="0"/>
                <a:sym typeface="Wingdings" panose="05000000000000000000" pitchFamily="2" charset="2"/>
              </a:rPr>
              <a:t>I discorsi e le parole</a:t>
            </a:r>
          </a:p>
          <a:p>
            <a:pPr marL="457200" indent="-274638">
              <a:buFont typeface="+mj-lt"/>
              <a:buAutoNum type="arabicPeriod"/>
            </a:pPr>
            <a:r>
              <a:rPr lang="it-IT" sz="2200" dirty="0">
                <a:highlight>
                  <a:srgbClr val="00FFFF"/>
                </a:highlight>
                <a:latin typeface="Tw Cen MT" panose="020B0602020104020603" pitchFamily="34" charset="0"/>
                <a:sym typeface="Wingdings" panose="05000000000000000000" pitchFamily="2" charset="2"/>
              </a:rPr>
              <a:t>La conoscenza del mondo</a:t>
            </a:r>
          </a:p>
          <a:p>
            <a:pPr marL="0" indent="0">
              <a:buNone/>
            </a:pPr>
            <a:endParaRPr lang="it-IT" b="1" dirty="0">
              <a:sym typeface="Wingdings" panose="05000000000000000000" pitchFamily="2" charset="2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ADFCCF8-774A-E078-C9BB-9FC8A0F86F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09569">
            <a:off x="8469630" y="2328119"/>
            <a:ext cx="3177540" cy="2121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geografia-per-bambini-giocare-con-il-planisfero">
            <a:extLst>
              <a:ext uri="{FF2B5EF4-FFF2-40B4-BE49-F238E27FC236}">
                <a16:creationId xmlns:a16="http://schemas.microsoft.com/office/drawing/2014/main" id="{856A8FE9-6F75-3FBF-1745-4826E89CD1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354"/>
          <a:stretch/>
        </p:blipFill>
        <p:spPr bwMode="auto">
          <a:xfrm rot="20618032">
            <a:off x="4788913" y="3771479"/>
            <a:ext cx="3342139" cy="2165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70070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448DBDF-4B6C-89F7-9C1C-E4F8FF989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438" y="388620"/>
            <a:ext cx="11878112" cy="777240"/>
          </a:xfrm>
        </p:spPr>
        <p:txBody>
          <a:bodyPr>
            <a:normAutofit/>
          </a:bodyPr>
          <a:lstStyle/>
          <a:p>
            <a:pPr algn="ctr"/>
            <a:r>
              <a:rPr lang="it-IT" sz="35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 Cen MT" panose="020B0602020104020603" pitchFamily="34" charset="0"/>
              </a:rPr>
              <a:t>...per la SCUOLA PRIMARIA...</a:t>
            </a:r>
          </a:p>
        </p:txBody>
      </p:sp>
      <p:graphicFrame>
        <p:nvGraphicFramePr>
          <p:cNvPr id="6" name="Segnaposto contenuto 4">
            <a:extLst>
              <a:ext uri="{FF2B5EF4-FFF2-40B4-BE49-F238E27FC236}">
                <a16:creationId xmlns:a16="http://schemas.microsoft.com/office/drawing/2014/main" id="{7D95FB3D-AA34-7D23-55EB-194B681EC1F4}"/>
              </a:ext>
            </a:extLst>
          </p:cNvPr>
          <p:cNvGraphicFramePr>
            <a:graphicFrameLocks/>
          </p:cNvGraphicFramePr>
          <p:nvPr/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035520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6">
            <a:extLst>
              <a:ext uri="{FF2B5EF4-FFF2-40B4-BE49-F238E27FC236}">
                <a16:creationId xmlns:a16="http://schemas.microsoft.com/office/drawing/2014/main" id="{E7770FCA-9833-1F45-227E-AD2061E848BA}"/>
              </a:ext>
            </a:extLst>
          </p:cNvPr>
          <p:cNvSpPr txBox="1">
            <a:spLocks/>
          </p:cNvSpPr>
          <p:nvPr/>
        </p:nvSpPr>
        <p:spPr>
          <a:xfrm>
            <a:off x="883889" y="2580098"/>
            <a:ext cx="10325000" cy="14424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500" b="0" i="0" u="none" strike="noStrike" kern="1200" cap="none" spc="0" normalizeH="0" baseline="0" noProof="0" dirty="0">
                <a:ln>
                  <a:noFill/>
                </a:ln>
                <a:solidFill>
                  <a:srgbClr val="3B9EB1"/>
                </a:solidFill>
                <a:effectLst/>
                <a:uLnTx/>
                <a:uFillTx/>
                <a:latin typeface="Tw Cen MT" panose="020B0602020104020603" pitchFamily="34" charset="0"/>
                <a:ea typeface="+mj-ea"/>
                <a:cs typeface="+mj-cs"/>
              </a:rPr>
              <a:t>Ma come avvicinare i bambini e le bambine alla geografia?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3500" b="0" i="0" u="none" strike="noStrike" kern="1200" cap="none" spc="0" normalizeH="0" baseline="0" noProof="0" dirty="0">
              <a:ln>
                <a:noFill/>
              </a:ln>
              <a:solidFill>
                <a:srgbClr val="3B9EB1"/>
              </a:solidFill>
              <a:effectLst/>
              <a:uLnTx/>
              <a:uFillTx/>
              <a:latin typeface="Tw Cen MT" panose="020B0602020104020603" pitchFamily="34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3500" b="1" i="0" u="sng" strike="noStrike" kern="1200" cap="none" spc="0" normalizeH="0" baseline="0" noProof="0" dirty="0">
              <a:ln>
                <a:noFill/>
              </a:ln>
              <a:solidFill>
                <a:srgbClr val="3B9EB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w Cen MT" panose="020B0602020104020603" pitchFamily="34" charset="0"/>
              <a:ea typeface="+mj-ea"/>
              <a:cs typeface="+mj-cs"/>
            </a:endParaRPr>
          </a:p>
        </p:txBody>
      </p:sp>
      <p:sp>
        <p:nvSpPr>
          <p:cNvPr id="5" name="Titolo 6">
            <a:extLst>
              <a:ext uri="{FF2B5EF4-FFF2-40B4-BE49-F238E27FC236}">
                <a16:creationId xmlns:a16="http://schemas.microsoft.com/office/drawing/2014/main" id="{D0D9E0E4-97D1-A8D6-0D31-7E3441002173}"/>
              </a:ext>
            </a:extLst>
          </p:cNvPr>
          <p:cNvSpPr txBox="1">
            <a:spLocks/>
          </p:cNvSpPr>
          <p:nvPr/>
        </p:nvSpPr>
        <p:spPr>
          <a:xfrm>
            <a:off x="933500" y="4333330"/>
            <a:ext cx="10325000" cy="14424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500" b="0" i="0" u="none" strike="noStrike" kern="1200" cap="none" spc="0" normalizeH="0" baseline="0" noProof="0" dirty="0">
                <a:ln>
                  <a:noFill/>
                </a:ln>
                <a:solidFill>
                  <a:srgbClr val="3B9EB1"/>
                </a:solidFill>
                <a:effectLst/>
                <a:uLnTx/>
                <a:uFillTx/>
                <a:latin typeface="Tw Cen MT" panose="020B0602020104020603" pitchFamily="34" charset="0"/>
                <a:ea typeface="+mj-ea"/>
                <a:cs typeface="+mj-cs"/>
              </a:rPr>
              <a:t>Quali </a:t>
            </a:r>
            <a:r>
              <a:rPr kumimoji="0" lang="it-IT" sz="3500" b="1" i="0" u="none" strike="noStrike" kern="1200" cap="none" spc="0" normalizeH="0" baseline="0" noProof="0" dirty="0">
                <a:ln>
                  <a:noFill/>
                </a:ln>
                <a:solidFill>
                  <a:srgbClr val="3B9EB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w Cen MT" panose="020B0602020104020603" pitchFamily="34" charset="0"/>
                <a:ea typeface="+mj-ea"/>
                <a:cs typeface="+mj-cs"/>
              </a:rPr>
              <a:t>strumenti</a:t>
            </a:r>
            <a:r>
              <a:rPr kumimoji="0" lang="it-IT" sz="3500" b="0" i="0" u="none" strike="noStrike" kern="1200" cap="none" spc="0" normalizeH="0" baseline="0" noProof="0" dirty="0">
                <a:ln>
                  <a:noFill/>
                </a:ln>
                <a:solidFill>
                  <a:srgbClr val="3B9EB1"/>
                </a:solidFill>
                <a:effectLst/>
                <a:uLnTx/>
                <a:uFillTx/>
                <a:latin typeface="Tw Cen MT" panose="020B0602020104020603" pitchFamily="34" charset="0"/>
                <a:ea typeface="+mj-ea"/>
                <a:cs typeface="+mj-cs"/>
              </a:rPr>
              <a:t> utilizzare per insegnare loro i concetti geografici?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3500" b="0" i="0" u="none" strike="noStrike" kern="1200" cap="none" spc="0" normalizeH="0" baseline="0" noProof="0" dirty="0">
              <a:ln>
                <a:noFill/>
              </a:ln>
              <a:solidFill>
                <a:srgbClr val="3B9EB1"/>
              </a:solidFill>
              <a:effectLst/>
              <a:uLnTx/>
              <a:uFillTx/>
              <a:latin typeface="Tw Cen MT" panose="020B0602020104020603" pitchFamily="34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3500" b="1" i="0" u="sng" strike="noStrike" kern="1200" cap="none" spc="0" normalizeH="0" baseline="0" noProof="0" dirty="0">
              <a:ln>
                <a:noFill/>
              </a:ln>
              <a:solidFill>
                <a:srgbClr val="3B9EB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w Cen MT" panose="020B0602020104020603" pitchFamily="34" charset="0"/>
              <a:ea typeface="+mj-ea"/>
              <a:cs typeface="+mj-cs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54B10FEC-AADA-47E9-AA44-344482797B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21354">
            <a:off x="-76430" y="4621981"/>
            <a:ext cx="2441041" cy="2261756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594952DE-1345-73F8-6E56-2E1D572861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692592">
            <a:off x="10103555" y="146754"/>
            <a:ext cx="2077155" cy="1871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0132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3" name="Rectangle 11">
            <a:extLst>
              <a:ext uri="{FF2B5EF4-FFF2-40B4-BE49-F238E27FC236}">
                <a16:creationId xmlns:a16="http://schemas.microsoft.com/office/drawing/2014/main" id="{1C582B07-D0F0-4B6B-A5D9-D2F192CB3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54" name="Group 13">
            <a:extLst>
              <a:ext uri="{FF2B5EF4-FFF2-40B4-BE49-F238E27FC236}">
                <a16:creationId xmlns:a16="http://schemas.microsoft.com/office/drawing/2014/main" id="{7408B2EE-0697-47B6-A5CC-E6262FA06E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970B0B8-0AF7-45CE-B2F6-5A6928F2B4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5447B613-2B78-4514-9E6B-5905B897F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0C23F81-0B25-4024-A186-D90519F6F7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6BD98C2B-24E5-4000-81F5-0483FA056E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CAD7792E-A244-4BBE-9642-3D358A35B9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7592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0C85EBC7-97D9-4F7A-B052-B66356DE45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931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77BB3DE0-25F5-49B1-9EFC-F9FEA2B994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4271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DB78EBFE-DB94-4876-9111-4DBEA74DF6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2610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5DE8C4C7-6BCC-43D0-84DE-D9A4C4263A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0949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6548930F-0533-41CC-B97A-3A19755BD0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09289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4D942ACC-89B0-4EB1-B137-34CC4A6A71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762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76EACA15-FDA7-4E35-A9DD-5B1F318AA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059680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DF81A442-5538-4334-BE83-883F91D3BE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043074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373DBA9B-899D-4FBC-AE21-5C9D6896D0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026468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3CEEB2D5-6E13-460D-90B6-6E2E21E8E3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009862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681577F8-AC75-4C5E-AB1E-EF0AF7673E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2E982ED5-DB55-4FC2-A438-22A097A938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375E856-4A79-49E1-935D-5DE1BE673E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1459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5BA2AAC9-CA6D-4CF0-ABE3-6C738EE0A1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57478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9600408B-354E-412C-A158-9EBD561DF4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0035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71AEA045-341F-4204-B54A-4EB075AB63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343240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7D5A8EF0-B3A8-4D60-9CB5-C898703E7D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886121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C8B0A90-29D6-41DB-9EF3-3941BA2182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429002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CFA3DE2E-0F16-46CF-A9E1-72AB5BE245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971883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60A69402-EFD6-4D4D-9631-826F3CCD0D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514764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3B4371DA-55E8-441B-8F80-8B6C8161D8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057645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01D3320B-8986-40E0-A8D6-6A0F831DAA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600526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6A330720-E1E5-42C9-A8B5-D9E46D95BA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2BB07986-B0CF-43A3-B012-12F72C4436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143407"/>
              <a:ext cx="12192000" cy="0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664C1BA9-A6CF-493B-87B8-69100149A5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84225" y="171716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C1D088E6-BAC1-421D-82F5-3D02FED0C8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508412" y="173267"/>
              <a:ext cx="0" cy="6511464"/>
            </a:xfrm>
            <a:prstGeom prst="line">
              <a:avLst/>
            </a:prstGeom>
            <a:ln w="12700">
              <a:solidFill>
                <a:srgbClr val="BCBCBC">
                  <a:alpha val="29804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Titolo 6">
            <a:extLst>
              <a:ext uri="{FF2B5EF4-FFF2-40B4-BE49-F238E27FC236}">
                <a16:creationId xmlns:a16="http://schemas.microsoft.com/office/drawing/2014/main" id="{2704D333-ECDC-07D6-A532-AF27243174BE}"/>
              </a:ext>
            </a:extLst>
          </p:cNvPr>
          <p:cNvSpPr txBox="1">
            <a:spLocks/>
          </p:cNvSpPr>
          <p:nvPr/>
        </p:nvSpPr>
        <p:spPr>
          <a:xfrm>
            <a:off x="983394" y="-53390"/>
            <a:ext cx="9638363" cy="19071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fontAlgn="auto">
              <a:lnSpc>
                <a:spcPct val="90000"/>
              </a:lnSpc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3100" b="1" i="0" u="none" strike="noStrike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PASSIAMO ALLA PRATICA, </a:t>
            </a:r>
          </a:p>
          <a:p>
            <a:pPr marL="0" marR="0" lvl="0" indent="0" algn="ctr" fontAlgn="auto">
              <a:lnSpc>
                <a:spcPct val="90000"/>
              </a:lnSpc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3100" b="1" i="0" u="none" strike="noStrike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TRA INQUINAMENTO ED EDUCAZIONE AMBIENTALE</a:t>
            </a:r>
            <a:endParaRPr kumimoji="0" lang="en-US" sz="3100" b="1" i="0" u="none" strike="noStrike" cap="all" spc="0" normalizeH="0" noProof="0" dirty="0">
              <a:ln>
                <a:noFill/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</a:endParaRPr>
          </a:p>
        </p:txBody>
      </p:sp>
      <p:sp>
        <p:nvSpPr>
          <p:cNvPr id="55" name="Right Triangle 46">
            <a:extLst>
              <a:ext uri="{FF2B5EF4-FFF2-40B4-BE49-F238E27FC236}">
                <a16:creationId xmlns:a16="http://schemas.microsoft.com/office/drawing/2014/main" id="{0E0283C2-A372-42A3-80E3-B602516EB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00000">
            <a:off x="-284142" y="1525301"/>
            <a:ext cx="568289" cy="568289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1D10D6DB-3338-8073-06E6-C662A5E9FA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9321" y="1025319"/>
            <a:ext cx="7801235" cy="190713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2500" dirty="0" err="1">
                <a:highlight>
                  <a:srgbClr val="00FFFF"/>
                </a:highlight>
                <a:sym typeface="Wingdings" panose="05000000000000000000" pitchFamily="2" charset="2"/>
              </a:rPr>
              <a:t>Immagini</a:t>
            </a:r>
            <a:r>
              <a:rPr lang="en-US" sz="2500" dirty="0">
                <a:sym typeface="Wingdings" panose="05000000000000000000" pitchFamily="2" charset="2"/>
              </a:rPr>
              <a:t> (</a:t>
            </a:r>
            <a:r>
              <a:rPr lang="en-US" sz="2500" dirty="0" err="1">
                <a:sym typeface="Wingdings" panose="05000000000000000000" pitchFamily="2" charset="2"/>
              </a:rPr>
              <a:t>fotografie</a:t>
            </a:r>
            <a:r>
              <a:rPr lang="en-US" sz="2500" dirty="0">
                <a:sym typeface="Wingdings" panose="05000000000000000000" pitchFamily="2" charset="2"/>
              </a:rPr>
              <a:t>, </a:t>
            </a:r>
            <a:r>
              <a:rPr lang="en-US" sz="2500" dirty="0" err="1">
                <a:sym typeface="Wingdings" panose="05000000000000000000" pitchFamily="2" charset="2"/>
              </a:rPr>
              <a:t>illustrazioni</a:t>
            </a:r>
            <a:r>
              <a:rPr lang="en-US" sz="2500" dirty="0">
                <a:sym typeface="Wingdings" panose="05000000000000000000" pitchFamily="2" charset="2"/>
              </a:rPr>
              <a:t>, </a:t>
            </a:r>
            <a:r>
              <a:rPr lang="en-US" sz="2500" dirty="0" err="1">
                <a:sym typeface="Wingdings" panose="05000000000000000000" pitchFamily="2" charset="2"/>
              </a:rPr>
              <a:t>fotogrammi</a:t>
            </a:r>
            <a:r>
              <a:rPr lang="en-US" sz="2500" dirty="0">
                <a:sym typeface="Wingdings" panose="05000000000000000000" pitchFamily="2" charset="2"/>
              </a:rPr>
              <a:t>…)</a:t>
            </a:r>
            <a:endParaRPr lang="en-US" sz="2500" b="1" dirty="0">
              <a:sym typeface="Wingdings" panose="05000000000000000000" pitchFamily="2" charset="2"/>
            </a:endParaRPr>
          </a:p>
        </p:txBody>
      </p:sp>
      <p:pic>
        <p:nvPicPr>
          <p:cNvPr id="7" name="Immagine 6" descr="Immagine che contiene disegno, illustrazione, Arte bambini, schizzo&#10;&#10;Descrizione generata automaticamente">
            <a:extLst>
              <a:ext uri="{FF2B5EF4-FFF2-40B4-BE49-F238E27FC236}">
                <a16:creationId xmlns:a16="http://schemas.microsoft.com/office/drawing/2014/main" id="{CC632CA3-011C-36DB-BEB3-4EF3543ADD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88" r="-1" b="6192"/>
          <a:stretch/>
        </p:blipFill>
        <p:spPr>
          <a:xfrm>
            <a:off x="20" y="3087086"/>
            <a:ext cx="6094456" cy="3770914"/>
          </a:xfrm>
          <a:custGeom>
            <a:avLst/>
            <a:gdLst/>
            <a:ahLst/>
            <a:cxnLst/>
            <a:rect l="l" t="t" r="r" b="b"/>
            <a:pathLst>
              <a:path w="6094476" h="3451094">
                <a:moveTo>
                  <a:pt x="6094476" y="0"/>
                </a:moveTo>
                <a:lnTo>
                  <a:pt x="6094476" y="3451094"/>
                </a:lnTo>
                <a:lnTo>
                  <a:pt x="0" y="3451094"/>
                </a:lnTo>
                <a:lnTo>
                  <a:pt x="0" y="585590"/>
                </a:lnTo>
                <a:cubicBezTo>
                  <a:pt x="3047238" y="585590"/>
                  <a:pt x="4570857" y="244319"/>
                  <a:pt x="6094476" y="0"/>
                </a:cubicBezTo>
                <a:close/>
              </a:path>
            </a:pathLst>
          </a:custGeom>
        </p:spPr>
      </p:pic>
      <p:pic>
        <p:nvPicPr>
          <p:cNvPr id="3" name="Immagine 2" descr="Immagine che contiene pesce pipa, acqua, pesce, cavalluccio marino&#10;&#10;Descrizione generata automaticamente">
            <a:extLst>
              <a:ext uri="{FF2B5EF4-FFF2-40B4-BE49-F238E27FC236}">
                <a16:creationId xmlns:a16="http://schemas.microsoft.com/office/drawing/2014/main" id="{32097A30-717A-F892-5D66-ACFBB86ECB5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84" r="-1" b="20313"/>
          <a:stretch/>
        </p:blipFill>
        <p:spPr>
          <a:xfrm>
            <a:off x="6094476" y="2797237"/>
            <a:ext cx="6094476" cy="4092957"/>
          </a:xfrm>
          <a:custGeom>
            <a:avLst/>
            <a:gdLst/>
            <a:ahLst/>
            <a:cxnLst/>
            <a:rect l="l" t="t" r="r" b="b"/>
            <a:pathLst>
              <a:path w="6094476" h="3693386">
                <a:moveTo>
                  <a:pt x="2842279" y="26"/>
                </a:moveTo>
                <a:cubicBezTo>
                  <a:pt x="3719773" y="1517"/>
                  <a:pt x="4761309" y="68747"/>
                  <a:pt x="6094476" y="238413"/>
                </a:cubicBezTo>
                <a:lnTo>
                  <a:pt x="6094476" y="3693386"/>
                </a:lnTo>
                <a:lnTo>
                  <a:pt x="0" y="3693386"/>
                </a:lnTo>
                <a:lnTo>
                  <a:pt x="0" y="242291"/>
                </a:lnTo>
                <a:cubicBezTo>
                  <a:pt x="857036" y="104862"/>
                  <a:pt x="1714072" y="-1892"/>
                  <a:pt x="2842279" y="26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179236070"/>
      </p:ext>
    </p:extLst>
  </p:cSld>
  <p:clrMapOvr>
    <a:masterClrMapping/>
  </p:clrMapOvr>
</p:sld>
</file>

<file path=ppt/theme/theme1.xml><?xml version="1.0" encoding="utf-8"?>
<a:theme xmlns:a="http://schemas.openxmlformats.org/drawingml/2006/main" name="CosineVTI">
  <a:themeElements>
    <a:clrScheme name="AnalogousFromRegularSeed_2SEEDS">
      <a:dk1>
        <a:srgbClr val="000000"/>
      </a:dk1>
      <a:lt1>
        <a:srgbClr val="FFFFFF"/>
      </a:lt1>
      <a:dk2>
        <a:srgbClr val="1B2F2E"/>
      </a:dk2>
      <a:lt2>
        <a:srgbClr val="F3F1F0"/>
      </a:lt2>
      <a:accent1>
        <a:srgbClr val="3B9EB1"/>
      </a:accent1>
      <a:accent2>
        <a:srgbClr val="46B196"/>
      </a:accent2>
      <a:accent3>
        <a:srgbClr val="4D7EC3"/>
      </a:accent3>
      <a:accent4>
        <a:srgbClr val="B13B3E"/>
      </a:accent4>
      <a:accent5>
        <a:srgbClr val="C37B4D"/>
      </a:accent5>
      <a:accent6>
        <a:srgbClr val="B19A3B"/>
      </a:accent6>
      <a:hlink>
        <a:srgbClr val="C05944"/>
      </a:hlink>
      <a:folHlink>
        <a:srgbClr val="7F7F7F"/>
      </a:folHlink>
    </a:clrScheme>
    <a:fontScheme name="Custom 50">
      <a:majorFont>
        <a:latin typeface="Grandview"/>
        <a:ea typeface=""/>
        <a:cs typeface=""/>
      </a:majorFont>
      <a:minorFont>
        <a:latin typeface="Grandvie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sineVTI" id="{4F4449D5-5E9D-4D83-9E2A-939F9CF20276}" vid="{03166EA1-370F-4321-A61E-8851365B431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535</Words>
  <Application>Microsoft Office PowerPoint</Application>
  <PresentationFormat>Widescreen</PresentationFormat>
  <Paragraphs>62</Paragraphs>
  <Slides>17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2" baseType="lpstr">
      <vt:lpstr>Arial</vt:lpstr>
      <vt:lpstr>Grandview</vt:lpstr>
      <vt:lpstr>Tw Cen MT</vt:lpstr>
      <vt:lpstr>Wingdings</vt:lpstr>
      <vt:lpstr>CosineVTI</vt:lpstr>
      <vt:lpstr>Laboratorio di Geografia  A.A. 2023-204  Sara Giovansana sara.giovansana@unicatt.it   </vt:lpstr>
      <vt:lpstr>Geografia: concetti, idee, attività ed esperienze in circolo</vt:lpstr>
      <vt:lpstr>INDICAZIONI NAZIONALI DEL 2012  ...in 💊 </vt:lpstr>
      <vt:lpstr>A che cosa servono le Indicazioni Nazionali del 2012?</vt:lpstr>
      <vt:lpstr>Un piccolo vocabolario essenziale</vt:lpstr>
      <vt:lpstr>...per la SCUOLA DELL’INFANZIA...</vt:lpstr>
      <vt:lpstr>...per la SCUOLA PRIMARIA...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Laboratorio di Geografia  A.A. 2023-204  Dott.ssa Sara Giovansana sara.giovansana@unicatt.it   </dc:title>
  <dc:creator>Reviewer</dc:creator>
  <cp:lastModifiedBy>Reviewer </cp:lastModifiedBy>
  <cp:revision>1</cp:revision>
  <dcterms:created xsi:type="dcterms:W3CDTF">2023-10-12T16:51:26Z</dcterms:created>
  <dcterms:modified xsi:type="dcterms:W3CDTF">2023-10-13T12:38:02Z</dcterms:modified>
</cp:coreProperties>
</file>