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D8C0D-139C-4EC8-B31E-D130CC17A651}" v="48" dt="2023-10-13T12:37:14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6" autoAdjust="0"/>
    <p:restoredTop sz="94660"/>
  </p:normalViewPr>
  <p:slideViewPr>
    <p:cSldViewPr snapToGrid="0">
      <p:cViewPr>
        <p:scale>
          <a:sx n="94" d="100"/>
          <a:sy n="94" d="100"/>
        </p:scale>
        <p:origin x="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Giovansana" userId="17feca41e6bb5a38" providerId="LiveId" clId="{51BD8C0D-139C-4EC8-B31E-D130CC17A651}"/>
    <pc:docChg chg="undo custSel addSld modSld sldOrd">
      <pc:chgData name="Sara Giovansana" userId="17feca41e6bb5a38" providerId="LiveId" clId="{51BD8C0D-139C-4EC8-B31E-D130CC17A651}" dt="2023-10-13T12:37:59.599" v="1919" actId="207"/>
      <pc:docMkLst>
        <pc:docMk/>
      </pc:docMkLst>
      <pc:sldChg chg="modSp mod">
        <pc:chgData name="Sara Giovansana" userId="17feca41e6bb5a38" providerId="LiveId" clId="{51BD8C0D-139C-4EC8-B31E-D130CC17A651}" dt="2023-10-13T07:06:11.445" v="10" actId="20577"/>
        <pc:sldMkLst>
          <pc:docMk/>
          <pc:sldMk cId="764038213" sldId="257"/>
        </pc:sldMkLst>
        <pc:spChg chg="mod">
          <ac:chgData name="Sara Giovansana" userId="17feca41e6bb5a38" providerId="LiveId" clId="{51BD8C0D-139C-4EC8-B31E-D130CC17A651}" dt="2023-10-13T07:06:11.445" v="10" actId="20577"/>
          <ac:spMkLst>
            <pc:docMk/>
            <pc:sldMk cId="764038213" sldId="257"/>
            <ac:spMk id="2" creationId="{60B29946-DF3A-DE49-FEE4-04EB0328439B}"/>
          </ac:spMkLst>
        </pc:spChg>
      </pc:sldChg>
      <pc:sldChg chg="addSp delSp modSp mod setBg">
        <pc:chgData name="Sara Giovansana" userId="17feca41e6bb5a38" providerId="LiveId" clId="{51BD8C0D-139C-4EC8-B31E-D130CC17A651}" dt="2023-10-13T09:09:11.487" v="962" actId="14100"/>
        <pc:sldMkLst>
          <pc:docMk/>
          <pc:sldMk cId="2179236070" sldId="266"/>
        </pc:sldMkLst>
        <pc:spChg chg="mod">
          <ac:chgData name="Sara Giovansana" userId="17feca41e6bb5a38" providerId="LiveId" clId="{51BD8C0D-139C-4EC8-B31E-D130CC17A651}" dt="2023-10-13T08:42:02.277" v="914" actId="1076"/>
          <ac:spMkLst>
            <pc:docMk/>
            <pc:sldMk cId="2179236070" sldId="266"/>
            <ac:spMk id="4" creationId="{2704D333-ECDC-07D6-A532-AF27243174BE}"/>
          </ac:spMkLst>
        </pc:spChg>
        <pc:spChg chg="mod ord">
          <ac:chgData name="Sara Giovansana" userId="17feca41e6bb5a38" providerId="LiveId" clId="{51BD8C0D-139C-4EC8-B31E-D130CC17A651}" dt="2023-10-13T09:09:11.487" v="962" actId="14100"/>
          <ac:spMkLst>
            <pc:docMk/>
            <pc:sldMk cId="2179236070" sldId="266"/>
            <ac:spMk id="5" creationId="{1D10D6DB-3338-8073-06E6-C662A5E9FA17}"/>
          </ac:spMkLst>
        </pc:spChg>
        <pc:spChg chg="add del">
          <ac:chgData name="Sara Giovansana" userId="17feca41e6bb5a38" providerId="LiveId" clId="{51BD8C0D-139C-4EC8-B31E-D130CC17A651}" dt="2023-10-13T07:16:51.686" v="133" actId="26606"/>
          <ac:spMkLst>
            <pc:docMk/>
            <pc:sldMk cId="2179236070" sldId="266"/>
            <ac:spMk id="12" creationId="{1C582B07-D0F0-4B6B-A5D9-D2F192CB3A4E}"/>
          </ac:spMkLst>
        </pc:spChg>
        <pc:spChg chg="add del">
          <ac:chgData name="Sara Giovansana" userId="17feca41e6bb5a38" providerId="LiveId" clId="{51BD8C0D-139C-4EC8-B31E-D130CC17A651}" dt="2023-10-13T07:16:51.686" v="133" actId="26606"/>
          <ac:spMkLst>
            <pc:docMk/>
            <pc:sldMk cId="2179236070" sldId="266"/>
            <ac:spMk id="47" creationId="{0E0283C2-A372-42A3-80E3-B602516EB0B1}"/>
          </ac:spMkLst>
        </pc:spChg>
        <pc:spChg chg="add del">
          <ac:chgData name="Sara Giovansana" userId="17feca41e6bb5a38" providerId="LiveId" clId="{51BD8C0D-139C-4EC8-B31E-D130CC17A651}" dt="2023-10-13T07:16:54.877" v="135" actId="26606"/>
          <ac:spMkLst>
            <pc:docMk/>
            <pc:sldMk cId="2179236070" sldId="266"/>
            <ac:spMk id="49" creationId="{1C582B07-D0F0-4B6B-A5D9-D2F192CB3A4E}"/>
          </ac:spMkLst>
        </pc:spChg>
        <pc:spChg chg="add del">
          <ac:chgData name="Sara Giovansana" userId="17feca41e6bb5a38" providerId="LiveId" clId="{51BD8C0D-139C-4EC8-B31E-D130CC17A651}" dt="2023-10-13T07:16:54.877" v="135" actId="26606"/>
          <ac:spMkLst>
            <pc:docMk/>
            <pc:sldMk cId="2179236070" sldId="266"/>
            <ac:spMk id="51" creationId="{9393BED8-F65C-448E-B531-7CB732AE90E7}"/>
          </ac:spMkLst>
        </pc:spChg>
        <pc:spChg chg="add">
          <ac:chgData name="Sara Giovansana" userId="17feca41e6bb5a38" providerId="LiveId" clId="{51BD8C0D-139C-4EC8-B31E-D130CC17A651}" dt="2023-10-13T07:16:54.894" v="136" actId="26606"/>
          <ac:spMkLst>
            <pc:docMk/>
            <pc:sldMk cId="2179236070" sldId="266"/>
            <ac:spMk id="53" creationId="{1C582B07-D0F0-4B6B-A5D9-D2F192CB3A4E}"/>
          </ac:spMkLst>
        </pc:spChg>
        <pc:spChg chg="add">
          <ac:chgData name="Sara Giovansana" userId="17feca41e6bb5a38" providerId="LiveId" clId="{51BD8C0D-139C-4EC8-B31E-D130CC17A651}" dt="2023-10-13T07:16:54.894" v="136" actId="26606"/>
          <ac:spMkLst>
            <pc:docMk/>
            <pc:sldMk cId="2179236070" sldId="266"/>
            <ac:spMk id="55" creationId="{0E0283C2-A372-42A3-80E3-B602516EB0B1}"/>
          </ac:spMkLst>
        </pc:spChg>
        <pc:grpChg chg="add del">
          <ac:chgData name="Sara Giovansana" userId="17feca41e6bb5a38" providerId="LiveId" clId="{51BD8C0D-139C-4EC8-B31E-D130CC17A651}" dt="2023-10-13T07:16:51.686" v="133" actId="26606"/>
          <ac:grpSpMkLst>
            <pc:docMk/>
            <pc:sldMk cId="2179236070" sldId="266"/>
            <ac:grpSpMk id="14" creationId="{7408B2EE-0697-47B6-A5CC-E6262FA06ED3}"/>
          </ac:grpSpMkLst>
        </pc:grpChg>
        <pc:grpChg chg="add del">
          <ac:chgData name="Sara Giovansana" userId="17feca41e6bb5a38" providerId="LiveId" clId="{51BD8C0D-139C-4EC8-B31E-D130CC17A651}" dt="2023-10-13T07:16:54.877" v="135" actId="26606"/>
          <ac:grpSpMkLst>
            <pc:docMk/>
            <pc:sldMk cId="2179236070" sldId="266"/>
            <ac:grpSpMk id="50" creationId="{DA5BFA78-F064-495B-9429-2A3A39752BEF}"/>
          </ac:grpSpMkLst>
        </pc:grpChg>
        <pc:grpChg chg="add">
          <ac:chgData name="Sara Giovansana" userId="17feca41e6bb5a38" providerId="LiveId" clId="{51BD8C0D-139C-4EC8-B31E-D130CC17A651}" dt="2023-10-13T07:16:54.894" v="136" actId="26606"/>
          <ac:grpSpMkLst>
            <pc:docMk/>
            <pc:sldMk cId="2179236070" sldId="266"/>
            <ac:grpSpMk id="54" creationId="{7408B2EE-0697-47B6-A5CC-E6262FA06ED3}"/>
          </ac:grpSpMkLst>
        </pc:grpChg>
        <pc:picChg chg="add mod ord">
          <ac:chgData name="Sara Giovansana" userId="17feca41e6bb5a38" providerId="LiveId" clId="{51BD8C0D-139C-4EC8-B31E-D130CC17A651}" dt="2023-10-13T07:17:03.747" v="138" actId="1076"/>
          <ac:picMkLst>
            <pc:docMk/>
            <pc:sldMk cId="2179236070" sldId="266"/>
            <ac:picMk id="3" creationId="{32097A30-717A-F892-5D66-ACFBB86ECB54}"/>
          </ac:picMkLst>
        </pc:picChg>
        <pc:picChg chg="add mod">
          <ac:chgData name="Sara Giovansana" userId="17feca41e6bb5a38" providerId="LiveId" clId="{51BD8C0D-139C-4EC8-B31E-D130CC17A651}" dt="2023-10-13T07:17:13.567" v="140" actId="14100"/>
          <ac:picMkLst>
            <pc:docMk/>
            <pc:sldMk cId="2179236070" sldId="266"/>
            <ac:picMk id="7" creationId="{CC632CA3-011C-36DB-BEB3-4EF3543ADD3A}"/>
          </ac:picMkLst>
        </pc:picChg>
      </pc:sldChg>
      <pc:sldChg chg="addSp delSp modSp add mod ord setBg delDesignElem">
        <pc:chgData name="Sara Giovansana" userId="17feca41e6bb5a38" providerId="LiveId" clId="{51BD8C0D-139C-4EC8-B31E-D130CC17A651}" dt="2023-10-13T09:08:50.870" v="958" actId="255"/>
        <pc:sldMkLst>
          <pc:docMk/>
          <pc:sldMk cId="4206714157" sldId="267"/>
        </pc:sldMkLst>
        <pc:spChg chg="del">
          <ac:chgData name="Sara Giovansana" userId="17feca41e6bb5a38" providerId="LiveId" clId="{51BD8C0D-139C-4EC8-B31E-D130CC17A651}" dt="2023-10-13T07:18:22.808" v="148" actId="478"/>
          <ac:spMkLst>
            <pc:docMk/>
            <pc:sldMk cId="4206714157" sldId="267"/>
            <ac:spMk id="4" creationId="{2704D333-ECDC-07D6-A532-AF27243174BE}"/>
          </ac:spMkLst>
        </pc:spChg>
        <pc:spChg chg="mod ord">
          <ac:chgData name="Sara Giovansana" userId="17feca41e6bb5a38" providerId="LiveId" clId="{51BD8C0D-139C-4EC8-B31E-D130CC17A651}" dt="2023-10-13T09:08:50.870" v="958" actId="255"/>
          <ac:spMkLst>
            <pc:docMk/>
            <pc:sldMk cId="4206714157" sldId="267"/>
            <ac:spMk id="5" creationId="{1D10D6DB-3338-8073-06E6-C662A5E9FA17}"/>
          </ac:spMkLst>
        </pc:spChg>
        <pc:spChg chg="add">
          <ac:chgData name="Sara Giovansana" userId="17feca41e6bb5a38" providerId="LiveId" clId="{51BD8C0D-139C-4EC8-B31E-D130CC17A651}" dt="2023-10-13T07:47:33.207" v="498" actId="26606"/>
          <ac:spMkLst>
            <pc:docMk/>
            <pc:sldMk cId="4206714157" sldId="267"/>
            <ac:spMk id="16" creationId="{1C582B07-D0F0-4B6B-A5D9-D2F192CB3A4E}"/>
          </ac:spMkLst>
        </pc:spChg>
        <pc:spChg chg="add del mod">
          <ac:chgData name="Sara Giovansana" userId="17feca41e6bb5a38" providerId="LiveId" clId="{51BD8C0D-139C-4EC8-B31E-D130CC17A651}" dt="2023-10-13T07:59:18.216" v="611" actId="478"/>
          <ac:spMkLst>
            <pc:docMk/>
            <pc:sldMk cId="4206714157" sldId="267"/>
            <ac:spMk id="50" creationId="{DF74DE14-EAD7-09B8-44E9-D8CF35E3692A}"/>
          </ac:spMkLst>
        </pc:spChg>
        <pc:spChg chg="add">
          <ac:chgData name="Sara Giovansana" userId="17feca41e6bb5a38" providerId="LiveId" clId="{51BD8C0D-139C-4EC8-B31E-D130CC17A651}" dt="2023-10-13T07:47:33.207" v="498" actId="26606"/>
          <ac:spMkLst>
            <pc:docMk/>
            <pc:sldMk cId="4206714157" sldId="267"/>
            <ac:spMk id="51" creationId="{E3EB5C22-1C26-454C-BCAD-CC1908B77A25}"/>
          </ac:spMkLst>
        </pc:spChg>
        <pc:spChg chg="del">
          <ac:chgData name="Sara Giovansana" userId="17feca41e6bb5a38" providerId="LiveId" clId="{51BD8C0D-139C-4EC8-B31E-D130CC17A651}" dt="2023-10-13T07:17:51.233" v="145"/>
          <ac:spMkLst>
            <pc:docMk/>
            <pc:sldMk cId="4206714157" sldId="267"/>
            <ac:spMk id="53" creationId="{1C582B07-D0F0-4B6B-A5D9-D2F192CB3A4E}"/>
          </ac:spMkLst>
        </pc:spChg>
        <pc:spChg chg="del">
          <ac:chgData name="Sara Giovansana" userId="17feca41e6bb5a38" providerId="LiveId" clId="{51BD8C0D-139C-4EC8-B31E-D130CC17A651}" dt="2023-10-13T07:17:51.233" v="145"/>
          <ac:spMkLst>
            <pc:docMk/>
            <pc:sldMk cId="4206714157" sldId="267"/>
            <ac:spMk id="55" creationId="{0E0283C2-A372-42A3-80E3-B602516EB0B1}"/>
          </ac:spMkLst>
        </pc:spChg>
        <pc:grpChg chg="add">
          <ac:chgData name="Sara Giovansana" userId="17feca41e6bb5a38" providerId="LiveId" clId="{51BD8C0D-139C-4EC8-B31E-D130CC17A651}" dt="2023-10-13T07:47:33.207" v="498" actId="26606"/>
          <ac:grpSpMkLst>
            <pc:docMk/>
            <pc:sldMk cId="4206714157" sldId="267"/>
            <ac:grpSpMk id="18" creationId="{0279CA66-300C-4FEC-A240-B35DBC290DE8}"/>
          </ac:grpSpMkLst>
        </pc:grpChg>
        <pc:grpChg chg="del">
          <ac:chgData name="Sara Giovansana" userId="17feca41e6bb5a38" providerId="LiveId" clId="{51BD8C0D-139C-4EC8-B31E-D130CC17A651}" dt="2023-10-13T07:17:51.233" v="145"/>
          <ac:grpSpMkLst>
            <pc:docMk/>
            <pc:sldMk cId="4206714157" sldId="267"/>
            <ac:grpSpMk id="54" creationId="{7408B2EE-0697-47B6-A5CC-E6262FA06ED3}"/>
          </ac:grpSpMkLst>
        </pc:grpChg>
        <pc:picChg chg="del">
          <ac:chgData name="Sara Giovansana" userId="17feca41e6bb5a38" providerId="LiveId" clId="{51BD8C0D-139C-4EC8-B31E-D130CC17A651}" dt="2023-10-13T07:18:17.745" v="146" actId="478"/>
          <ac:picMkLst>
            <pc:docMk/>
            <pc:sldMk cId="4206714157" sldId="267"/>
            <ac:picMk id="3" creationId="{32097A30-717A-F892-5D66-ACFBB86ECB54}"/>
          </ac:picMkLst>
        </pc:picChg>
        <pc:picChg chg="add del mod ord">
          <ac:chgData name="Sara Giovansana" userId="17feca41e6bb5a38" providerId="LiveId" clId="{51BD8C0D-139C-4EC8-B31E-D130CC17A651}" dt="2023-10-13T07:48:35.594" v="507" actId="478"/>
          <ac:picMkLst>
            <pc:docMk/>
            <pc:sldMk cId="4206714157" sldId="267"/>
            <ac:picMk id="6" creationId="{9E8D0A17-FE31-42B2-A1DF-27B932C87D50}"/>
          </ac:picMkLst>
        </pc:picChg>
        <pc:picChg chg="del">
          <ac:chgData name="Sara Giovansana" userId="17feca41e6bb5a38" providerId="LiveId" clId="{51BD8C0D-139C-4EC8-B31E-D130CC17A651}" dt="2023-10-13T07:18:18.994" v="147" actId="478"/>
          <ac:picMkLst>
            <pc:docMk/>
            <pc:sldMk cId="4206714157" sldId="267"/>
            <ac:picMk id="7" creationId="{CC632CA3-011C-36DB-BEB3-4EF3543ADD3A}"/>
          </ac:picMkLst>
        </pc:picChg>
        <pc:picChg chg="add del mod">
          <ac:chgData name="Sara Giovansana" userId="17feca41e6bb5a38" providerId="LiveId" clId="{51BD8C0D-139C-4EC8-B31E-D130CC17A651}" dt="2023-10-13T07:46:48.930" v="490" actId="478"/>
          <ac:picMkLst>
            <pc:docMk/>
            <pc:sldMk cId="4206714157" sldId="267"/>
            <ac:picMk id="9" creationId="{BA68F0F5-173F-3050-3948-928234170385}"/>
          </ac:picMkLst>
        </pc:picChg>
        <pc:picChg chg="add del mod">
          <ac:chgData name="Sara Giovansana" userId="17feca41e6bb5a38" providerId="LiveId" clId="{51BD8C0D-139C-4EC8-B31E-D130CC17A651}" dt="2023-10-13T07:48:36.953" v="508" actId="478"/>
          <ac:picMkLst>
            <pc:docMk/>
            <pc:sldMk cId="4206714157" sldId="267"/>
            <ac:picMk id="11" creationId="{819B2529-25BB-4DEF-D1CF-1468DB5B2DF9}"/>
          </ac:picMkLst>
        </pc:picChg>
        <pc:picChg chg="add del mod">
          <ac:chgData name="Sara Giovansana" userId="17feca41e6bb5a38" providerId="LiveId" clId="{51BD8C0D-139C-4EC8-B31E-D130CC17A651}" dt="2023-10-13T07:48:26.162" v="504" actId="478"/>
          <ac:picMkLst>
            <pc:docMk/>
            <pc:sldMk cId="4206714157" sldId="267"/>
            <ac:picMk id="13" creationId="{C68A47DB-EA5C-9820-87BD-348A8C8FE016}"/>
          </ac:picMkLst>
        </pc:picChg>
        <pc:picChg chg="add mod">
          <ac:chgData name="Sara Giovansana" userId="17feca41e6bb5a38" providerId="LiveId" clId="{51BD8C0D-139C-4EC8-B31E-D130CC17A651}" dt="2023-10-13T08:07:37.319" v="646" actId="1440"/>
          <ac:picMkLst>
            <pc:docMk/>
            <pc:sldMk cId="4206714157" sldId="267"/>
            <ac:picMk id="56" creationId="{23C198E4-DA9E-4B58-1A52-BA51543C787C}"/>
          </ac:picMkLst>
        </pc:picChg>
      </pc:sldChg>
      <pc:sldChg chg="delSp modSp add mod setBg delDesignElem">
        <pc:chgData name="Sara Giovansana" userId="17feca41e6bb5a38" providerId="LiveId" clId="{51BD8C0D-139C-4EC8-B31E-D130CC17A651}" dt="2023-10-13T09:09:00.491" v="960" actId="14100"/>
        <pc:sldMkLst>
          <pc:docMk/>
          <pc:sldMk cId="2516224962" sldId="268"/>
        </pc:sldMkLst>
        <pc:spChg chg="mod">
          <ac:chgData name="Sara Giovansana" userId="17feca41e6bb5a38" providerId="LiveId" clId="{51BD8C0D-139C-4EC8-B31E-D130CC17A651}" dt="2023-10-13T09:09:00.491" v="960" actId="14100"/>
          <ac:spMkLst>
            <pc:docMk/>
            <pc:sldMk cId="2516224962" sldId="268"/>
            <ac:spMk id="5" creationId="{1D10D6DB-3338-8073-06E6-C662A5E9FA17}"/>
          </ac:spMkLst>
        </pc:spChg>
        <pc:spChg chg="del">
          <ac:chgData name="Sara Giovansana" userId="17feca41e6bb5a38" providerId="LiveId" clId="{51BD8C0D-139C-4EC8-B31E-D130CC17A651}" dt="2023-10-13T07:48:32.676" v="506"/>
          <ac:spMkLst>
            <pc:docMk/>
            <pc:sldMk cId="2516224962" sldId="268"/>
            <ac:spMk id="16" creationId="{1C582B07-D0F0-4B6B-A5D9-D2F192CB3A4E}"/>
          </ac:spMkLst>
        </pc:spChg>
        <pc:spChg chg="del">
          <ac:chgData name="Sara Giovansana" userId="17feca41e6bb5a38" providerId="LiveId" clId="{51BD8C0D-139C-4EC8-B31E-D130CC17A651}" dt="2023-10-13T07:48:32.676" v="506"/>
          <ac:spMkLst>
            <pc:docMk/>
            <pc:sldMk cId="2516224962" sldId="268"/>
            <ac:spMk id="51" creationId="{E3EB5C22-1C26-454C-BCAD-CC1908B77A25}"/>
          </ac:spMkLst>
        </pc:spChg>
        <pc:grpChg chg="del">
          <ac:chgData name="Sara Giovansana" userId="17feca41e6bb5a38" providerId="LiveId" clId="{51BD8C0D-139C-4EC8-B31E-D130CC17A651}" dt="2023-10-13T07:48:32.676" v="506"/>
          <ac:grpSpMkLst>
            <pc:docMk/>
            <pc:sldMk cId="2516224962" sldId="268"/>
            <ac:grpSpMk id="18" creationId="{0279CA66-300C-4FEC-A240-B35DBC290DE8}"/>
          </ac:grpSpMkLst>
        </pc:grpChg>
      </pc:sldChg>
      <pc:sldChg chg="addSp delSp modSp new mod setBg">
        <pc:chgData name="Sara Giovansana" userId="17feca41e6bb5a38" providerId="LiveId" clId="{51BD8C0D-139C-4EC8-B31E-D130CC17A651}" dt="2023-10-13T10:00:04.334" v="1172" actId="20577"/>
        <pc:sldMkLst>
          <pc:docMk/>
          <pc:sldMk cId="3333059710" sldId="269"/>
        </pc:sldMkLst>
        <pc:spChg chg="del">
          <ac:chgData name="Sara Giovansana" userId="17feca41e6bb5a38" providerId="LiveId" clId="{51BD8C0D-139C-4EC8-B31E-D130CC17A651}" dt="2023-10-13T08:08:25.337" v="651" actId="478"/>
          <ac:spMkLst>
            <pc:docMk/>
            <pc:sldMk cId="3333059710" sldId="269"/>
            <ac:spMk id="2" creationId="{53F2B228-BDAF-7796-B150-480554BB07AC}"/>
          </ac:spMkLst>
        </pc:spChg>
        <pc:spChg chg="del">
          <ac:chgData name="Sara Giovansana" userId="17feca41e6bb5a38" providerId="LiveId" clId="{51BD8C0D-139C-4EC8-B31E-D130CC17A651}" dt="2023-10-13T08:08:28.102" v="652" actId="478"/>
          <ac:spMkLst>
            <pc:docMk/>
            <pc:sldMk cId="3333059710" sldId="269"/>
            <ac:spMk id="3" creationId="{C01DCE27-DB4B-8482-BC8D-C9B8A00C1DBE}"/>
          </ac:spMkLst>
        </pc:spChg>
        <pc:spChg chg="add mod">
          <ac:chgData name="Sara Giovansana" userId="17feca41e6bb5a38" providerId="LiveId" clId="{51BD8C0D-139C-4EC8-B31E-D130CC17A651}" dt="2023-10-13T10:00:04.334" v="1172" actId="20577"/>
          <ac:spMkLst>
            <pc:docMk/>
            <pc:sldMk cId="3333059710" sldId="269"/>
            <ac:spMk id="4" creationId="{83764454-CA61-FDF9-A231-97F662B7B4EA}"/>
          </ac:spMkLst>
        </pc:spChg>
        <pc:spChg chg="add del">
          <ac:chgData name="Sara Giovansana" userId="17feca41e6bb5a38" providerId="LiveId" clId="{51BD8C0D-139C-4EC8-B31E-D130CC17A651}" dt="2023-10-13T08:33:35.538" v="818" actId="26606"/>
          <ac:spMkLst>
            <pc:docMk/>
            <pc:sldMk cId="3333059710" sldId="269"/>
            <ac:spMk id="13" creationId="{1C582B07-D0F0-4B6B-A5D9-D2F192CB3A4E}"/>
          </ac:spMkLst>
        </pc:spChg>
        <pc:spChg chg="add del">
          <ac:chgData name="Sara Giovansana" userId="17feca41e6bb5a38" providerId="LiveId" clId="{51BD8C0D-139C-4EC8-B31E-D130CC17A651}" dt="2023-10-13T08:33:35.538" v="818" actId="26606"/>
          <ac:spMkLst>
            <pc:docMk/>
            <pc:sldMk cId="3333059710" sldId="269"/>
            <ac:spMk id="15" creationId="{E176DC30-5F54-423B-AF50-738BEABE7F68}"/>
          </ac:spMkLst>
        </pc:spChg>
        <pc:spChg chg="add del">
          <ac:chgData name="Sara Giovansana" userId="17feca41e6bb5a38" providerId="LiveId" clId="{51BD8C0D-139C-4EC8-B31E-D130CC17A651}" dt="2023-10-13T08:33:35.538" v="818" actId="26606"/>
          <ac:spMkLst>
            <pc:docMk/>
            <pc:sldMk cId="3333059710" sldId="269"/>
            <ac:spMk id="50" creationId="{F3730C34-30B8-42E4-824D-F095747C45E1}"/>
          </ac:spMkLst>
        </pc:spChg>
        <pc:grpChg chg="add del">
          <ac:chgData name="Sara Giovansana" userId="17feca41e6bb5a38" providerId="LiveId" clId="{51BD8C0D-139C-4EC8-B31E-D130CC17A651}" dt="2023-10-13T08:33:35.538" v="818" actId="26606"/>
          <ac:grpSpMkLst>
            <pc:docMk/>
            <pc:sldMk cId="3333059710" sldId="269"/>
            <ac:grpSpMk id="17" creationId="{4675998B-83F9-4DD6-A181-01CC6390EB15}"/>
          </ac:grpSpMkLst>
        </pc:grpChg>
        <pc:picChg chg="add mod modCrop">
          <ac:chgData name="Sara Giovansana" userId="17feca41e6bb5a38" providerId="LiveId" clId="{51BD8C0D-139C-4EC8-B31E-D130CC17A651}" dt="2023-10-13T08:33:55.433" v="822" actId="1076"/>
          <ac:picMkLst>
            <pc:docMk/>
            <pc:sldMk cId="3333059710" sldId="269"/>
            <ac:picMk id="6" creationId="{FD919A9C-B033-1EDD-3A9B-673D0DD8780E}"/>
          </ac:picMkLst>
        </pc:picChg>
        <pc:picChg chg="add mod modCrop">
          <ac:chgData name="Sara Giovansana" userId="17feca41e6bb5a38" providerId="LiveId" clId="{51BD8C0D-139C-4EC8-B31E-D130CC17A651}" dt="2023-10-13T08:33:52.485" v="821" actId="14100"/>
          <ac:picMkLst>
            <pc:docMk/>
            <pc:sldMk cId="3333059710" sldId="269"/>
            <ac:picMk id="8" creationId="{D0F61625-DBEF-8B57-4F72-5F9AB56F9E5F}"/>
          </ac:picMkLst>
        </pc:picChg>
      </pc:sldChg>
      <pc:sldChg chg="addSp delSp modSp new mod">
        <pc:chgData name="Sara Giovansana" userId="17feca41e6bb5a38" providerId="LiveId" clId="{51BD8C0D-139C-4EC8-B31E-D130CC17A651}" dt="2023-10-13T09:08:34.842" v="955" actId="255"/>
        <pc:sldMkLst>
          <pc:docMk/>
          <pc:sldMk cId="3728775632" sldId="270"/>
        </pc:sldMkLst>
        <pc:spChg chg="del">
          <ac:chgData name="Sara Giovansana" userId="17feca41e6bb5a38" providerId="LiveId" clId="{51BD8C0D-139C-4EC8-B31E-D130CC17A651}" dt="2023-10-13T08:34:04.671" v="824" actId="478"/>
          <ac:spMkLst>
            <pc:docMk/>
            <pc:sldMk cId="3728775632" sldId="270"/>
            <ac:spMk id="2" creationId="{CE88F9E7-66A4-8B98-80EF-BA19E67D0595}"/>
          </ac:spMkLst>
        </pc:spChg>
        <pc:spChg chg="del">
          <ac:chgData name="Sara Giovansana" userId="17feca41e6bb5a38" providerId="LiveId" clId="{51BD8C0D-139C-4EC8-B31E-D130CC17A651}" dt="2023-10-13T08:36:48.061" v="866" actId="478"/>
          <ac:spMkLst>
            <pc:docMk/>
            <pc:sldMk cId="3728775632" sldId="270"/>
            <ac:spMk id="3" creationId="{37000FEF-A725-3C15-4A5F-5D8518CEA935}"/>
          </ac:spMkLst>
        </pc:spChg>
        <pc:spChg chg="add mod">
          <ac:chgData name="Sara Giovansana" userId="17feca41e6bb5a38" providerId="LiveId" clId="{51BD8C0D-139C-4EC8-B31E-D130CC17A651}" dt="2023-10-13T09:08:34.842" v="955" actId="255"/>
          <ac:spMkLst>
            <pc:docMk/>
            <pc:sldMk cId="3728775632" sldId="270"/>
            <ac:spMk id="4" creationId="{B8D0319D-CCE4-924D-87AE-5E76FC949640}"/>
          </ac:spMkLst>
        </pc:spChg>
        <pc:picChg chg="add mod">
          <ac:chgData name="Sara Giovansana" userId="17feca41e6bb5a38" providerId="LiveId" clId="{51BD8C0D-139C-4EC8-B31E-D130CC17A651}" dt="2023-10-13T08:40:07.570" v="879" actId="14100"/>
          <ac:picMkLst>
            <pc:docMk/>
            <pc:sldMk cId="3728775632" sldId="270"/>
            <ac:picMk id="6" creationId="{E8689C60-508E-4FFD-15AC-74D5AA577B94}"/>
          </ac:picMkLst>
        </pc:picChg>
      </pc:sldChg>
      <pc:sldChg chg="addSp delSp modSp new mod setBg">
        <pc:chgData name="Sara Giovansana" userId="17feca41e6bb5a38" providerId="LiveId" clId="{51BD8C0D-139C-4EC8-B31E-D130CC17A651}" dt="2023-10-13T09:37:50.109" v="1114" actId="255"/>
        <pc:sldMkLst>
          <pc:docMk/>
          <pc:sldMk cId="2585870940" sldId="271"/>
        </pc:sldMkLst>
        <pc:spChg chg="del">
          <ac:chgData name="Sara Giovansana" userId="17feca41e6bb5a38" providerId="LiveId" clId="{51BD8C0D-139C-4EC8-B31E-D130CC17A651}" dt="2023-10-13T08:40:33.570" v="882" actId="478"/>
          <ac:spMkLst>
            <pc:docMk/>
            <pc:sldMk cId="2585870940" sldId="271"/>
            <ac:spMk id="2" creationId="{88BFBE24-B6F6-8D28-487B-99DD0B936CA9}"/>
          </ac:spMkLst>
        </pc:spChg>
        <pc:spChg chg="del">
          <ac:chgData name="Sara Giovansana" userId="17feca41e6bb5a38" providerId="LiveId" clId="{51BD8C0D-139C-4EC8-B31E-D130CC17A651}" dt="2023-10-13T09:04:13.834" v="915"/>
          <ac:spMkLst>
            <pc:docMk/>
            <pc:sldMk cId="2585870940" sldId="271"/>
            <ac:spMk id="3" creationId="{76EC4C8B-BF44-16EE-5089-0C1661CAC509}"/>
          </ac:spMkLst>
        </pc:spChg>
        <pc:spChg chg="add mod">
          <ac:chgData name="Sara Giovansana" userId="17feca41e6bb5a38" providerId="LiveId" clId="{51BD8C0D-139C-4EC8-B31E-D130CC17A651}" dt="2023-10-13T09:37:50.109" v="1114" actId="255"/>
          <ac:spMkLst>
            <pc:docMk/>
            <pc:sldMk cId="2585870940" sldId="271"/>
            <ac:spMk id="8" creationId="{0AFE8B72-124F-12A0-DF88-2945DF13E865}"/>
          </ac:spMkLst>
        </pc:spChg>
        <pc:spChg chg="add del">
          <ac:chgData name="Sara Giovansana" userId="17feca41e6bb5a38" providerId="LiveId" clId="{51BD8C0D-139C-4EC8-B31E-D130CC17A651}" dt="2023-10-13T09:07:43.749" v="946" actId="26606"/>
          <ac:spMkLst>
            <pc:docMk/>
            <pc:sldMk cId="2585870940" sldId="271"/>
            <ac:spMk id="12" creationId="{E45B7DC1-1089-512C-6B08-703066A33E33}"/>
          </ac:spMkLst>
        </pc:spChg>
        <pc:spChg chg="add del">
          <ac:chgData name="Sara Giovansana" userId="17feca41e6bb5a38" providerId="LiveId" clId="{51BD8C0D-139C-4EC8-B31E-D130CC17A651}" dt="2023-10-13T09:07:43.749" v="946" actId="26606"/>
          <ac:spMkLst>
            <pc:docMk/>
            <pc:sldMk cId="2585870940" sldId="271"/>
            <ac:spMk id="15" creationId="{1C582B07-D0F0-4B6B-A5D9-D2F192CB3A4E}"/>
          </ac:spMkLst>
        </pc:spChg>
        <pc:spChg chg="add">
          <ac:chgData name="Sara Giovansana" userId="17feca41e6bb5a38" providerId="LiveId" clId="{51BD8C0D-139C-4EC8-B31E-D130CC17A651}" dt="2023-10-13T09:07:52.070" v="949" actId="26606"/>
          <ac:spMkLst>
            <pc:docMk/>
            <pc:sldMk cId="2585870940" sldId="271"/>
            <ac:spMk id="46" creationId="{2437C4A8-8E3A-4ADA-93B9-64737CE1ABB1}"/>
          </ac:spMkLst>
        </pc:spChg>
        <pc:spChg chg="add">
          <ac:chgData name="Sara Giovansana" userId="17feca41e6bb5a38" providerId="LiveId" clId="{51BD8C0D-139C-4EC8-B31E-D130CC17A651}" dt="2023-10-13T09:07:52.070" v="949" actId="26606"/>
          <ac:spMkLst>
            <pc:docMk/>
            <pc:sldMk cId="2585870940" sldId="271"/>
            <ac:spMk id="48" creationId="{A173122F-D466-4F08-90FA-0038F7AC214A}"/>
          </ac:spMkLst>
        </pc:spChg>
        <pc:spChg chg="add del">
          <ac:chgData name="Sara Giovansana" userId="17feca41e6bb5a38" providerId="LiveId" clId="{51BD8C0D-139C-4EC8-B31E-D130CC17A651}" dt="2023-10-13T09:07:43.749" v="946" actId="26606"/>
          <ac:spMkLst>
            <pc:docMk/>
            <pc:sldMk cId="2585870940" sldId="271"/>
            <ac:spMk id="50" creationId="{F3730C34-30B8-42E4-824D-F095747C45E1}"/>
          </ac:spMkLst>
        </pc:spChg>
        <pc:spChg chg="add del">
          <ac:chgData name="Sara Giovansana" userId="17feca41e6bb5a38" providerId="LiveId" clId="{51BD8C0D-139C-4EC8-B31E-D130CC17A651}" dt="2023-10-13T09:07:52.048" v="948" actId="26606"/>
          <ac:spMkLst>
            <pc:docMk/>
            <pc:sldMk cId="2585870940" sldId="271"/>
            <ac:spMk id="52" creationId="{F3730C34-30B8-42E4-824D-F095747C45E1}"/>
          </ac:spMkLst>
        </pc:spChg>
        <pc:spChg chg="add del">
          <ac:chgData name="Sara Giovansana" userId="17feca41e6bb5a38" providerId="LiveId" clId="{51BD8C0D-139C-4EC8-B31E-D130CC17A651}" dt="2023-10-13T09:07:52.048" v="948" actId="26606"/>
          <ac:spMkLst>
            <pc:docMk/>
            <pc:sldMk cId="2585870940" sldId="271"/>
            <ac:spMk id="53" creationId="{1C582B07-D0F0-4B6B-A5D9-D2F192CB3A4E}"/>
          </ac:spMkLst>
        </pc:spChg>
        <pc:spChg chg="add del">
          <ac:chgData name="Sara Giovansana" userId="17feca41e6bb5a38" providerId="LiveId" clId="{51BD8C0D-139C-4EC8-B31E-D130CC17A651}" dt="2023-10-13T09:07:52.048" v="948" actId="26606"/>
          <ac:spMkLst>
            <pc:docMk/>
            <pc:sldMk cId="2585870940" sldId="271"/>
            <ac:spMk id="54" creationId="{E176DC30-5F54-423B-AF50-738BEABE7F68}"/>
          </ac:spMkLst>
        </pc:spChg>
        <pc:spChg chg="add del">
          <ac:chgData name="Sara Giovansana" userId="17feca41e6bb5a38" providerId="LiveId" clId="{51BD8C0D-139C-4EC8-B31E-D130CC17A651}" dt="2023-10-13T09:07:52.048" v="948" actId="26606"/>
          <ac:spMkLst>
            <pc:docMk/>
            <pc:sldMk cId="2585870940" sldId="271"/>
            <ac:spMk id="56" creationId="{BF68D6EA-81FB-997E-EDBE-91FEC5BDE7AE}"/>
          </ac:spMkLst>
        </pc:spChg>
        <pc:spChg chg="add">
          <ac:chgData name="Sara Giovansana" userId="17feca41e6bb5a38" providerId="LiveId" clId="{51BD8C0D-139C-4EC8-B31E-D130CC17A651}" dt="2023-10-13T09:07:52.070" v="949" actId="26606"/>
          <ac:spMkLst>
            <pc:docMk/>
            <pc:sldMk cId="2585870940" sldId="271"/>
            <ac:spMk id="83" creationId="{D507CED1-3C18-429E-A877-80F977965463}"/>
          </ac:spMkLst>
        </pc:spChg>
        <pc:grpChg chg="add">
          <ac:chgData name="Sara Giovansana" userId="17feca41e6bb5a38" providerId="LiveId" clId="{51BD8C0D-139C-4EC8-B31E-D130CC17A651}" dt="2023-10-13T09:07:52.070" v="949" actId="26606"/>
          <ac:grpSpMkLst>
            <pc:docMk/>
            <pc:sldMk cId="2585870940" sldId="271"/>
            <ac:grpSpMk id="13" creationId="{748618E9-EE2D-4864-9EEE-58939BD4FBBA}"/>
          </ac:grpSpMkLst>
        </pc:grpChg>
        <pc:grpChg chg="add del">
          <ac:chgData name="Sara Giovansana" userId="17feca41e6bb5a38" providerId="LiveId" clId="{51BD8C0D-139C-4EC8-B31E-D130CC17A651}" dt="2023-10-13T09:07:43.749" v="946" actId="26606"/>
          <ac:grpSpMkLst>
            <pc:docMk/>
            <pc:sldMk cId="2585870940" sldId="271"/>
            <ac:grpSpMk id="17" creationId="{4675998B-83F9-4DD6-A181-01CC6390EB15}"/>
          </ac:grpSpMkLst>
        </pc:grpChg>
        <pc:grpChg chg="add del">
          <ac:chgData name="Sara Giovansana" userId="17feca41e6bb5a38" providerId="LiveId" clId="{51BD8C0D-139C-4EC8-B31E-D130CC17A651}" dt="2023-10-13T09:07:52.048" v="948" actId="26606"/>
          <ac:grpSpMkLst>
            <pc:docMk/>
            <pc:sldMk cId="2585870940" sldId="271"/>
            <ac:grpSpMk id="19" creationId="{4675998B-83F9-4DD6-A181-01CC6390EB15}"/>
          </ac:grpSpMkLst>
        </pc:grpChg>
        <pc:grpChg chg="add">
          <ac:chgData name="Sara Giovansana" userId="17feca41e6bb5a38" providerId="LiveId" clId="{51BD8C0D-139C-4EC8-B31E-D130CC17A651}" dt="2023-10-13T09:07:52.070" v="949" actId="26606"/>
          <ac:grpSpMkLst>
            <pc:docMk/>
            <pc:sldMk cId="2585870940" sldId="271"/>
            <ac:grpSpMk id="86" creationId="{D9CF3400-712B-4A54-AA97-63691A14E6E1}"/>
          </ac:grpSpMkLst>
        </pc:grpChg>
        <pc:picChg chg="add mod ord modCrop">
          <ac:chgData name="Sara Giovansana" userId="17feca41e6bb5a38" providerId="LiveId" clId="{51BD8C0D-139C-4EC8-B31E-D130CC17A651}" dt="2023-10-13T09:08:05.815" v="951" actId="14100"/>
          <ac:picMkLst>
            <pc:docMk/>
            <pc:sldMk cId="2585870940" sldId="271"/>
            <ac:picMk id="5" creationId="{94BEA2A6-C8D4-0A1E-6A7C-0EEA93E8083B}"/>
          </ac:picMkLst>
        </pc:picChg>
        <pc:picChg chg="add mod ord modCrop">
          <ac:chgData name="Sara Giovansana" userId="17feca41e6bb5a38" providerId="LiveId" clId="{51BD8C0D-139C-4EC8-B31E-D130CC17A651}" dt="2023-10-13T09:08:02.598" v="950" actId="14100"/>
          <ac:picMkLst>
            <pc:docMk/>
            <pc:sldMk cId="2585870940" sldId="271"/>
            <ac:picMk id="7" creationId="{51F6DAC6-E3E2-832F-6F04-90DAA6AFDB54}"/>
          </ac:picMkLst>
        </pc:picChg>
      </pc:sldChg>
      <pc:sldChg chg="addSp delSp modSp new mod setBg">
        <pc:chgData name="Sara Giovansana" userId="17feca41e6bb5a38" providerId="LiveId" clId="{51BD8C0D-139C-4EC8-B31E-D130CC17A651}" dt="2023-10-13T12:15:01.316" v="1359" actId="255"/>
        <pc:sldMkLst>
          <pc:docMk/>
          <pc:sldMk cId="1810959477" sldId="272"/>
        </pc:sldMkLst>
        <pc:spChg chg="del">
          <ac:chgData name="Sara Giovansana" userId="17feca41e6bb5a38" providerId="LiveId" clId="{51BD8C0D-139C-4EC8-B31E-D130CC17A651}" dt="2023-10-13T09:10:45.628" v="980" actId="478"/>
          <ac:spMkLst>
            <pc:docMk/>
            <pc:sldMk cId="1810959477" sldId="272"/>
            <ac:spMk id="2" creationId="{7836B3D7-4418-025B-D521-CAF218B1A66A}"/>
          </ac:spMkLst>
        </pc:spChg>
        <pc:spChg chg="del">
          <ac:chgData name="Sara Giovansana" userId="17feca41e6bb5a38" providerId="LiveId" clId="{51BD8C0D-139C-4EC8-B31E-D130CC17A651}" dt="2023-10-13T09:12:49.267" v="982" actId="478"/>
          <ac:spMkLst>
            <pc:docMk/>
            <pc:sldMk cId="1810959477" sldId="272"/>
            <ac:spMk id="3" creationId="{55200556-FEAD-532F-1F17-6D50E1C1E62B}"/>
          </ac:spMkLst>
        </pc:spChg>
        <pc:spChg chg="add mod">
          <ac:chgData name="Sara Giovansana" userId="17feca41e6bb5a38" providerId="LiveId" clId="{51BD8C0D-139C-4EC8-B31E-D130CC17A651}" dt="2023-10-13T12:15:01.316" v="1359" actId="255"/>
          <ac:spMkLst>
            <pc:docMk/>
            <pc:sldMk cId="1810959477" sldId="272"/>
            <ac:spMk id="4" creationId="{99FD7FF5-AADF-A202-331F-3A428FA2AF45}"/>
          </ac:spMkLst>
        </pc:spChg>
        <pc:spChg chg="add del mod">
          <ac:chgData name="Sara Giovansana" userId="17feca41e6bb5a38" providerId="LiveId" clId="{51BD8C0D-139C-4EC8-B31E-D130CC17A651}" dt="2023-10-13T09:33:40.505" v="1097" actId="478"/>
          <ac:spMkLst>
            <pc:docMk/>
            <pc:sldMk cId="1810959477" sldId="272"/>
            <ac:spMk id="9" creationId="{4EFD0A9D-7ACF-36E4-E53C-56FB0AD74474}"/>
          </ac:spMkLst>
        </pc:spChg>
        <pc:spChg chg="add del">
          <ac:chgData name="Sara Giovansana" userId="17feca41e6bb5a38" providerId="LiveId" clId="{51BD8C0D-139C-4EC8-B31E-D130CC17A651}" dt="2023-10-13T09:36:18.599" v="1108" actId="26606"/>
          <ac:spMkLst>
            <pc:docMk/>
            <pc:sldMk cId="1810959477" sldId="272"/>
            <ac:spMk id="49" creationId="{2437C4A8-8E3A-4ADA-93B9-64737CE1ABB1}"/>
          </ac:spMkLst>
        </pc:spChg>
        <pc:spChg chg="add del">
          <ac:chgData name="Sara Giovansana" userId="17feca41e6bb5a38" providerId="LiveId" clId="{51BD8C0D-139C-4EC8-B31E-D130CC17A651}" dt="2023-10-13T09:36:18.599" v="1108" actId="26606"/>
          <ac:spMkLst>
            <pc:docMk/>
            <pc:sldMk cId="1810959477" sldId="272"/>
            <ac:spMk id="51" creationId="{A173122F-D466-4F08-90FA-0038F7AC214A}"/>
          </ac:spMkLst>
        </pc:spChg>
        <pc:spChg chg="add del">
          <ac:chgData name="Sara Giovansana" userId="17feca41e6bb5a38" providerId="LiveId" clId="{51BD8C0D-139C-4EC8-B31E-D130CC17A651}" dt="2023-10-13T09:36:18.599" v="1108" actId="26606"/>
          <ac:spMkLst>
            <pc:docMk/>
            <pc:sldMk cId="1810959477" sldId="272"/>
            <ac:spMk id="86" creationId="{D507CED1-3C18-429E-A877-80F977965463}"/>
          </ac:spMkLst>
        </pc:spChg>
        <pc:spChg chg="add del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124" creationId="{2437C4A8-8E3A-4ADA-93B9-64737CE1ABB1}"/>
          </ac:spMkLst>
        </pc:spChg>
        <pc:spChg chg="add del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126" creationId="{A173122F-D466-4F08-90FA-0038F7AC214A}"/>
          </ac:spMkLst>
        </pc:spChg>
        <pc:spChg chg="add del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161" creationId="{D507CED1-3C18-429E-A877-80F977965463}"/>
          </ac:spMkLst>
        </pc:spChg>
        <pc:spChg chg="add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199" creationId="{2437C4A8-8E3A-4ADA-93B9-64737CE1ABB1}"/>
          </ac:spMkLst>
        </pc:spChg>
        <pc:spChg chg="add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201" creationId="{A173122F-D466-4F08-90FA-0038F7AC214A}"/>
          </ac:spMkLst>
        </pc:spChg>
        <pc:spChg chg="add">
          <ac:chgData name="Sara Giovansana" userId="17feca41e6bb5a38" providerId="LiveId" clId="{51BD8C0D-139C-4EC8-B31E-D130CC17A651}" dt="2023-10-13T09:37:26.036" v="1111" actId="26606"/>
          <ac:spMkLst>
            <pc:docMk/>
            <pc:sldMk cId="1810959477" sldId="272"/>
            <ac:spMk id="236" creationId="{D507CED1-3C18-429E-A877-80F977965463}"/>
          </ac:spMkLst>
        </pc:spChg>
        <pc:grpChg chg="add del">
          <ac:chgData name="Sara Giovansana" userId="17feca41e6bb5a38" providerId="LiveId" clId="{51BD8C0D-139C-4EC8-B31E-D130CC17A651}" dt="2023-10-13T09:36:18.599" v="1108" actId="26606"/>
          <ac:grpSpMkLst>
            <pc:docMk/>
            <pc:sldMk cId="1810959477" sldId="272"/>
            <ac:grpSpMk id="16" creationId="{748618E9-EE2D-4864-9EEE-58939BD4FBBA}"/>
          </ac:grpSpMkLst>
        </pc:grpChg>
        <pc:grpChg chg="add del">
          <ac:chgData name="Sara Giovansana" userId="17feca41e6bb5a38" providerId="LiveId" clId="{51BD8C0D-139C-4EC8-B31E-D130CC17A651}" dt="2023-10-13T09:36:18.599" v="1108" actId="26606"/>
          <ac:grpSpMkLst>
            <pc:docMk/>
            <pc:sldMk cId="1810959477" sldId="272"/>
            <ac:grpSpMk id="53" creationId="{D9CF3400-712B-4A54-AA97-63691A14E6E1}"/>
          </ac:grpSpMkLst>
        </pc:grpChg>
        <pc:grpChg chg="add del">
          <ac:chgData name="Sara Giovansana" userId="17feca41e6bb5a38" providerId="LiveId" clId="{51BD8C0D-139C-4EC8-B31E-D130CC17A651}" dt="2023-10-13T09:37:26.036" v="1111" actId="26606"/>
          <ac:grpSpMkLst>
            <pc:docMk/>
            <pc:sldMk cId="1810959477" sldId="272"/>
            <ac:grpSpMk id="91" creationId="{748618E9-EE2D-4864-9EEE-58939BD4FBBA}"/>
          </ac:grpSpMkLst>
        </pc:grpChg>
        <pc:grpChg chg="add del">
          <ac:chgData name="Sara Giovansana" userId="17feca41e6bb5a38" providerId="LiveId" clId="{51BD8C0D-139C-4EC8-B31E-D130CC17A651}" dt="2023-10-13T09:37:26.036" v="1111" actId="26606"/>
          <ac:grpSpMkLst>
            <pc:docMk/>
            <pc:sldMk cId="1810959477" sldId="272"/>
            <ac:grpSpMk id="128" creationId="{D9CF3400-712B-4A54-AA97-63691A14E6E1}"/>
          </ac:grpSpMkLst>
        </pc:grpChg>
        <pc:grpChg chg="add">
          <ac:chgData name="Sara Giovansana" userId="17feca41e6bb5a38" providerId="LiveId" clId="{51BD8C0D-139C-4EC8-B31E-D130CC17A651}" dt="2023-10-13T09:37:26.036" v="1111" actId="26606"/>
          <ac:grpSpMkLst>
            <pc:docMk/>
            <pc:sldMk cId="1810959477" sldId="272"/>
            <ac:grpSpMk id="166" creationId="{748618E9-EE2D-4864-9EEE-58939BD4FBBA}"/>
          </ac:grpSpMkLst>
        </pc:grpChg>
        <pc:grpChg chg="add">
          <ac:chgData name="Sara Giovansana" userId="17feca41e6bb5a38" providerId="LiveId" clId="{51BD8C0D-139C-4EC8-B31E-D130CC17A651}" dt="2023-10-13T09:37:26.036" v="1111" actId="26606"/>
          <ac:grpSpMkLst>
            <pc:docMk/>
            <pc:sldMk cId="1810959477" sldId="272"/>
            <ac:grpSpMk id="203" creationId="{D9CF3400-712B-4A54-AA97-63691A14E6E1}"/>
          </ac:grpSpMkLst>
        </pc:grpChg>
        <pc:picChg chg="add del mod">
          <ac:chgData name="Sara Giovansana" userId="17feca41e6bb5a38" providerId="LiveId" clId="{51BD8C0D-139C-4EC8-B31E-D130CC17A651}" dt="2023-10-13T09:31:21.527" v="1065" actId="478"/>
          <ac:picMkLst>
            <pc:docMk/>
            <pc:sldMk cId="1810959477" sldId="272"/>
            <ac:picMk id="6" creationId="{60F700B5-637E-CC9A-2027-D855DE8CDCF8}"/>
          </ac:picMkLst>
        </pc:picChg>
        <pc:picChg chg="add mod ord">
          <ac:chgData name="Sara Giovansana" userId="17feca41e6bb5a38" providerId="LiveId" clId="{51BD8C0D-139C-4EC8-B31E-D130CC17A651}" dt="2023-10-13T09:38:00.979" v="1116" actId="14100"/>
          <ac:picMkLst>
            <pc:docMk/>
            <pc:sldMk cId="1810959477" sldId="272"/>
            <ac:picMk id="8" creationId="{47552B38-121A-811F-13FA-00F24AB549E1}"/>
          </ac:picMkLst>
        </pc:picChg>
        <pc:picChg chg="add del mod">
          <ac:chgData name="Sara Giovansana" userId="17feca41e6bb5a38" providerId="LiveId" clId="{51BD8C0D-139C-4EC8-B31E-D130CC17A651}" dt="2023-10-13T09:35:40.138" v="1105" actId="478"/>
          <ac:picMkLst>
            <pc:docMk/>
            <pc:sldMk cId="1810959477" sldId="272"/>
            <ac:picMk id="11" creationId="{C35457B1-4423-A946-29ED-277B605B9A25}"/>
          </ac:picMkLst>
        </pc:picChg>
        <pc:picChg chg="add del mod">
          <ac:chgData name="Sara Giovansana" userId="17feca41e6bb5a38" providerId="LiveId" clId="{51BD8C0D-139C-4EC8-B31E-D130CC17A651}" dt="2023-10-13T09:36:26.981" v="1109" actId="478"/>
          <ac:picMkLst>
            <pc:docMk/>
            <pc:sldMk cId="1810959477" sldId="272"/>
            <ac:picMk id="13" creationId="{E2B642BA-14F5-81B8-F4D3-CA6F2E218582}"/>
          </ac:picMkLst>
        </pc:picChg>
        <pc:picChg chg="add mod">
          <ac:chgData name="Sara Giovansana" userId="17feca41e6bb5a38" providerId="LiveId" clId="{51BD8C0D-139C-4EC8-B31E-D130CC17A651}" dt="2023-10-13T09:37:57.027" v="1115" actId="14100"/>
          <ac:picMkLst>
            <pc:docMk/>
            <pc:sldMk cId="1810959477" sldId="272"/>
            <ac:picMk id="15" creationId="{58356112-289B-BBD7-4D2F-F42339637BDE}"/>
          </ac:picMkLst>
        </pc:picChg>
      </pc:sldChg>
      <pc:sldChg chg="addSp delSp modSp add mod setBg delDesignElem">
        <pc:chgData name="Sara Giovansana" userId="17feca41e6bb5a38" providerId="LiveId" clId="{51BD8C0D-139C-4EC8-B31E-D130CC17A651}" dt="2023-10-13T12:23:07.353" v="1370" actId="1076"/>
        <pc:sldMkLst>
          <pc:docMk/>
          <pc:sldMk cId="1082601179" sldId="273"/>
        </pc:sldMkLst>
        <pc:spChg chg="add mod">
          <ac:chgData name="Sara Giovansana" userId="17feca41e6bb5a38" providerId="LiveId" clId="{51BD8C0D-139C-4EC8-B31E-D130CC17A651}" dt="2023-10-13T12:23:07.353" v="1370" actId="1076"/>
          <ac:spMkLst>
            <pc:docMk/>
            <pc:sldMk cId="1082601179" sldId="273"/>
            <ac:spMk id="3" creationId="{B81EBDD3-75A7-6C8E-5C56-566B37140178}"/>
          </ac:spMkLst>
        </pc:spChg>
        <pc:spChg chg="mod">
          <ac:chgData name="Sara Giovansana" userId="17feca41e6bb5a38" providerId="LiveId" clId="{51BD8C0D-139C-4EC8-B31E-D130CC17A651}" dt="2023-10-13T10:14:15.024" v="1236" actId="20577"/>
          <ac:spMkLst>
            <pc:docMk/>
            <pc:sldMk cId="1082601179" sldId="273"/>
            <ac:spMk id="4" creationId="{99FD7FF5-AADF-A202-331F-3A428FA2AF45}"/>
          </ac:spMkLst>
        </pc:spChg>
        <pc:spChg chg="add mod">
          <ac:chgData name="Sara Giovansana" userId="17feca41e6bb5a38" providerId="LiveId" clId="{51BD8C0D-139C-4EC8-B31E-D130CC17A651}" dt="2023-10-13T12:23:03.971" v="1369" actId="1076"/>
          <ac:spMkLst>
            <pc:docMk/>
            <pc:sldMk cId="1082601179" sldId="273"/>
            <ac:spMk id="6" creationId="{3F63CEDD-531A-AD7B-D765-262967A3FAD7}"/>
          </ac:spMkLst>
        </pc:spChg>
        <pc:spChg chg="del">
          <ac:chgData name="Sara Giovansana" userId="17feca41e6bb5a38" providerId="LiveId" clId="{51BD8C0D-139C-4EC8-B31E-D130CC17A651}" dt="2023-10-13T09:38:10.711" v="1118"/>
          <ac:spMkLst>
            <pc:docMk/>
            <pc:sldMk cId="1082601179" sldId="273"/>
            <ac:spMk id="199" creationId="{2437C4A8-8E3A-4ADA-93B9-64737CE1ABB1}"/>
          </ac:spMkLst>
        </pc:spChg>
        <pc:spChg chg="del">
          <ac:chgData name="Sara Giovansana" userId="17feca41e6bb5a38" providerId="LiveId" clId="{51BD8C0D-139C-4EC8-B31E-D130CC17A651}" dt="2023-10-13T09:38:10.711" v="1118"/>
          <ac:spMkLst>
            <pc:docMk/>
            <pc:sldMk cId="1082601179" sldId="273"/>
            <ac:spMk id="201" creationId="{A173122F-D466-4F08-90FA-0038F7AC214A}"/>
          </ac:spMkLst>
        </pc:spChg>
        <pc:spChg chg="del">
          <ac:chgData name="Sara Giovansana" userId="17feca41e6bb5a38" providerId="LiveId" clId="{51BD8C0D-139C-4EC8-B31E-D130CC17A651}" dt="2023-10-13T09:38:10.711" v="1118"/>
          <ac:spMkLst>
            <pc:docMk/>
            <pc:sldMk cId="1082601179" sldId="273"/>
            <ac:spMk id="236" creationId="{D507CED1-3C18-429E-A877-80F977965463}"/>
          </ac:spMkLst>
        </pc:spChg>
        <pc:grpChg chg="del">
          <ac:chgData name="Sara Giovansana" userId="17feca41e6bb5a38" providerId="LiveId" clId="{51BD8C0D-139C-4EC8-B31E-D130CC17A651}" dt="2023-10-13T09:38:10.711" v="1118"/>
          <ac:grpSpMkLst>
            <pc:docMk/>
            <pc:sldMk cId="1082601179" sldId="273"/>
            <ac:grpSpMk id="166" creationId="{748618E9-EE2D-4864-9EEE-58939BD4FBBA}"/>
          </ac:grpSpMkLst>
        </pc:grpChg>
        <pc:grpChg chg="del">
          <ac:chgData name="Sara Giovansana" userId="17feca41e6bb5a38" providerId="LiveId" clId="{51BD8C0D-139C-4EC8-B31E-D130CC17A651}" dt="2023-10-13T09:38:10.711" v="1118"/>
          <ac:grpSpMkLst>
            <pc:docMk/>
            <pc:sldMk cId="1082601179" sldId="273"/>
            <ac:grpSpMk id="203" creationId="{D9CF3400-712B-4A54-AA97-63691A14E6E1}"/>
          </ac:grpSpMkLst>
        </pc:grpChg>
        <pc:picChg chg="del">
          <ac:chgData name="Sara Giovansana" userId="17feca41e6bb5a38" providerId="LiveId" clId="{51BD8C0D-139C-4EC8-B31E-D130CC17A651}" dt="2023-10-13T10:14:18.641" v="1238" actId="478"/>
          <ac:picMkLst>
            <pc:docMk/>
            <pc:sldMk cId="1082601179" sldId="273"/>
            <ac:picMk id="8" creationId="{47552B38-121A-811F-13FA-00F24AB549E1}"/>
          </ac:picMkLst>
        </pc:picChg>
        <pc:picChg chg="add del mod">
          <ac:chgData name="Sara Giovansana" userId="17feca41e6bb5a38" providerId="LiveId" clId="{51BD8C0D-139C-4EC8-B31E-D130CC17A651}" dt="2023-10-13T12:22:20.773" v="1361" actId="478"/>
          <ac:picMkLst>
            <pc:docMk/>
            <pc:sldMk cId="1082601179" sldId="273"/>
            <ac:picMk id="9" creationId="{65DB9CD0-D97A-F609-4970-1E5CDEEB6AD7}"/>
          </ac:picMkLst>
        </pc:picChg>
        <pc:picChg chg="add mod modCrop">
          <ac:chgData name="Sara Giovansana" userId="17feca41e6bb5a38" providerId="LiveId" clId="{51BD8C0D-139C-4EC8-B31E-D130CC17A651}" dt="2023-10-13T12:23:01.176" v="1368" actId="1076"/>
          <ac:picMkLst>
            <pc:docMk/>
            <pc:sldMk cId="1082601179" sldId="273"/>
            <ac:picMk id="11" creationId="{A002B4E2-1184-E832-6E41-ADD1039E2918}"/>
          </ac:picMkLst>
        </pc:picChg>
        <pc:picChg chg="del">
          <ac:chgData name="Sara Giovansana" userId="17feca41e6bb5a38" providerId="LiveId" clId="{51BD8C0D-139C-4EC8-B31E-D130CC17A651}" dt="2023-10-13T10:14:17.465" v="1237" actId="478"/>
          <ac:picMkLst>
            <pc:docMk/>
            <pc:sldMk cId="1082601179" sldId="273"/>
            <ac:picMk id="15" creationId="{58356112-289B-BBD7-4D2F-F42339637BDE}"/>
          </ac:picMkLst>
        </pc:picChg>
      </pc:sldChg>
      <pc:sldChg chg="addSp delSp modSp new mod">
        <pc:chgData name="Sara Giovansana" userId="17feca41e6bb5a38" providerId="LiveId" clId="{51BD8C0D-139C-4EC8-B31E-D130CC17A651}" dt="2023-10-13T12:37:59.599" v="1919" actId="207"/>
        <pc:sldMkLst>
          <pc:docMk/>
          <pc:sldMk cId="1897137261" sldId="274"/>
        </pc:sldMkLst>
        <pc:spChg chg="del">
          <ac:chgData name="Sara Giovansana" userId="17feca41e6bb5a38" providerId="LiveId" clId="{51BD8C0D-139C-4EC8-B31E-D130CC17A651}" dt="2023-10-13T12:23:17.847" v="1372" actId="478"/>
          <ac:spMkLst>
            <pc:docMk/>
            <pc:sldMk cId="1897137261" sldId="274"/>
            <ac:spMk id="2" creationId="{53F96BD9-F3E5-38A6-6F5F-F0BF94A3D10B}"/>
          </ac:spMkLst>
        </pc:spChg>
        <pc:spChg chg="mod">
          <ac:chgData name="Sara Giovansana" userId="17feca41e6bb5a38" providerId="LiveId" clId="{51BD8C0D-139C-4EC8-B31E-D130CC17A651}" dt="2023-10-13T12:36:24.055" v="1908" actId="14100"/>
          <ac:spMkLst>
            <pc:docMk/>
            <pc:sldMk cId="1897137261" sldId="274"/>
            <ac:spMk id="3" creationId="{C8914B2D-19EE-D59A-D178-3BDC93860256}"/>
          </ac:spMkLst>
        </pc:spChg>
        <pc:spChg chg="add mod">
          <ac:chgData name="Sara Giovansana" userId="17feca41e6bb5a38" providerId="LiveId" clId="{51BD8C0D-139C-4EC8-B31E-D130CC17A651}" dt="2023-10-13T12:31:54.095" v="1900" actId="20577"/>
          <ac:spMkLst>
            <pc:docMk/>
            <pc:sldMk cId="1897137261" sldId="274"/>
            <ac:spMk id="4" creationId="{7FAC87C4-2EBE-F84C-E44E-898288BEFCDE}"/>
          </ac:spMkLst>
        </pc:spChg>
        <pc:picChg chg="add del mod">
          <ac:chgData name="Sara Giovansana" userId="17feca41e6bb5a38" providerId="LiveId" clId="{51BD8C0D-139C-4EC8-B31E-D130CC17A651}" dt="2023-10-13T12:34:15.641" v="1902" actId="478"/>
          <ac:picMkLst>
            <pc:docMk/>
            <pc:sldMk cId="1897137261" sldId="274"/>
            <ac:picMk id="6" creationId="{56709D67-01CE-EF42-C7D3-0DB0E18C64CD}"/>
          </ac:picMkLst>
        </pc:picChg>
        <pc:picChg chg="add del mod">
          <ac:chgData name="Sara Giovansana" userId="17feca41e6bb5a38" providerId="LiveId" clId="{51BD8C0D-139C-4EC8-B31E-D130CC17A651}" dt="2023-10-13T12:36:28.775" v="1910" actId="478"/>
          <ac:picMkLst>
            <pc:docMk/>
            <pc:sldMk cId="1897137261" sldId="274"/>
            <ac:picMk id="8" creationId="{308DBA07-6E8B-68CA-3FFC-DCDECDC4F36B}"/>
          </ac:picMkLst>
        </pc:picChg>
        <pc:picChg chg="add mod">
          <ac:chgData name="Sara Giovansana" userId="17feca41e6bb5a38" providerId="LiveId" clId="{51BD8C0D-139C-4EC8-B31E-D130CC17A651}" dt="2023-10-13T12:37:51.956" v="1917" actId="207"/>
          <ac:picMkLst>
            <pc:docMk/>
            <pc:sldMk cId="1897137261" sldId="274"/>
            <ac:picMk id="10" creationId="{CDFDB16E-AD89-6926-BE66-643CB67768F7}"/>
          </ac:picMkLst>
        </pc:picChg>
        <pc:picChg chg="add mod">
          <ac:chgData name="Sara Giovansana" userId="17feca41e6bb5a38" providerId="LiveId" clId="{51BD8C0D-139C-4EC8-B31E-D130CC17A651}" dt="2023-10-13T12:37:56.633" v="1918" actId="207"/>
          <ac:picMkLst>
            <pc:docMk/>
            <pc:sldMk cId="1897137261" sldId="274"/>
            <ac:picMk id="12" creationId="{BC8BF9CB-1058-AB8F-BEF8-EEACAED329A4}"/>
          </ac:picMkLst>
        </pc:picChg>
        <pc:picChg chg="add mod">
          <ac:chgData name="Sara Giovansana" userId="17feca41e6bb5a38" providerId="LiveId" clId="{51BD8C0D-139C-4EC8-B31E-D130CC17A651}" dt="2023-10-13T12:37:59.599" v="1919" actId="207"/>
          <ac:picMkLst>
            <pc:docMk/>
            <pc:sldMk cId="1897137261" sldId="274"/>
            <ac:picMk id="14" creationId="{C9AB53DB-C8CF-3DF7-51CA-400DF45E01D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4D1B-4C5F-4E61-974E-4C0655F1A90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</dgm:pt>
    <dgm:pt modelId="{A2B3F792-1CA0-40A8-B29A-168FF39F4FC4}">
      <dgm:prSet phldrT="[Testo]" custT="1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C00000"/>
          </a:solidFill>
        </a:ln>
      </dgm:spPr>
      <dgm:t>
        <a:bodyPr/>
        <a:lstStyle/>
        <a:p>
          <a:r>
            <a:rPr lang="it-IT" sz="1500" b="1" dirty="0">
              <a:latin typeface="Tw Cen MT" panose="020B0602020104020603" pitchFamily="34" charset="0"/>
            </a:rPr>
            <a:t>ESPERIENZA DEL TERRITORIO</a:t>
          </a:r>
        </a:p>
      </dgm:t>
    </dgm:pt>
    <dgm:pt modelId="{ED86F523-6AB4-4EEB-AB3E-8FF4C282A572}" type="parTrans" cxnId="{73433B9B-549F-4314-B7DC-9726D51C974F}">
      <dgm:prSet/>
      <dgm:spPr/>
      <dgm:t>
        <a:bodyPr/>
        <a:lstStyle/>
        <a:p>
          <a:endParaRPr lang="it-IT"/>
        </a:p>
      </dgm:t>
    </dgm:pt>
    <dgm:pt modelId="{9B1840E7-9875-4412-9C2E-20BC4678055B}" type="sibTrans" cxnId="{73433B9B-549F-4314-B7DC-9726D51C974F}">
      <dgm:prSet/>
      <dgm:spPr/>
      <dgm:t>
        <a:bodyPr/>
        <a:lstStyle/>
        <a:p>
          <a:endParaRPr lang="it-IT"/>
        </a:p>
      </dgm:t>
    </dgm:pt>
    <dgm:pt modelId="{AF5C09FC-F311-4175-9BEE-2C2CF10D1832}">
      <dgm:prSet phldrT="[Testo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r>
            <a:rPr lang="it-IT" sz="1500" b="1" dirty="0">
              <a:latin typeface="Tw Cen MT" panose="020B0602020104020603" pitchFamily="34" charset="0"/>
            </a:rPr>
            <a:t>LABORATORI DIDATTICI</a:t>
          </a:r>
        </a:p>
      </dgm:t>
    </dgm:pt>
    <dgm:pt modelId="{2622CE61-636A-4EC2-B349-A478B994BF64}" type="parTrans" cxnId="{93F89EF5-7111-40DC-97E4-F161063E7EA3}">
      <dgm:prSet/>
      <dgm:spPr/>
      <dgm:t>
        <a:bodyPr/>
        <a:lstStyle/>
        <a:p>
          <a:endParaRPr lang="it-IT"/>
        </a:p>
      </dgm:t>
    </dgm:pt>
    <dgm:pt modelId="{4E7B5957-5DB5-4531-96C5-875E5BD3DC48}" type="sibTrans" cxnId="{93F89EF5-7111-40DC-97E4-F161063E7EA3}">
      <dgm:prSet/>
      <dgm:spPr/>
      <dgm:t>
        <a:bodyPr/>
        <a:lstStyle/>
        <a:p>
          <a:endParaRPr lang="it-IT"/>
        </a:p>
      </dgm:t>
    </dgm:pt>
    <dgm:pt modelId="{E17ACCD7-10D1-4880-8285-1EEA6B819378}">
      <dgm:prSet phldrT="[Testo]"/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70C0"/>
          </a:solidFill>
        </a:ln>
      </dgm:spPr>
      <dgm:t>
        <a:bodyPr/>
        <a:lstStyle/>
        <a:p>
          <a:r>
            <a:rPr lang="it-IT" b="1" dirty="0">
              <a:latin typeface="Tw Cen MT" panose="020B0602020104020603" pitchFamily="34" charset="0"/>
            </a:rPr>
            <a:t>LEZIONI E STUDIO PERSONALE</a:t>
          </a:r>
        </a:p>
      </dgm:t>
    </dgm:pt>
    <dgm:pt modelId="{D6618235-4345-4004-8FB5-661839C7E188}" type="parTrans" cxnId="{5309B4C1-1379-4744-882D-08EE6E2930C8}">
      <dgm:prSet/>
      <dgm:spPr/>
      <dgm:t>
        <a:bodyPr/>
        <a:lstStyle/>
        <a:p>
          <a:endParaRPr lang="it-IT"/>
        </a:p>
      </dgm:t>
    </dgm:pt>
    <dgm:pt modelId="{8CEFA0E9-787B-4C7A-A3E6-E62437E4F769}" type="sibTrans" cxnId="{5309B4C1-1379-4744-882D-08EE6E2930C8}">
      <dgm:prSet/>
      <dgm:spPr/>
      <dgm:t>
        <a:bodyPr/>
        <a:lstStyle/>
        <a:p>
          <a:endParaRPr lang="it-IT"/>
        </a:p>
      </dgm:t>
    </dgm:pt>
    <dgm:pt modelId="{D6EEB65D-C7D9-4759-97D7-06BA8B4DEDBA}" type="pres">
      <dgm:prSet presAssocID="{023A4D1B-4C5F-4E61-974E-4C0655F1A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A68D072-A596-4931-A97C-865374AB550D}" type="pres">
      <dgm:prSet presAssocID="{A2B3F792-1CA0-40A8-B29A-168FF39F4FC4}" presName="Accent1" presStyleCnt="0"/>
      <dgm:spPr/>
    </dgm:pt>
    <dgm:pt modelId="{1110D281-F3F2-4A4A-9F05-C22061FA575E}" type="pres">
      <dgm:prSet presAssocID="{A2B3F792-1CA0-40A8-B29A-168FF39F4FC4}" presName="Accent" presStyleLbl="node1" presStyleIdx="0" presStyleCnt="3" custAng="0" custScaleX="132401" custScaleY="124463" custLinFactNeighborX="6756" custLinFactNeighborY="-3118"/>
      <dgm:spPr/>
    </dgm:pt>
    <dgm:pt modelId="{BF780850-66FA-47D1-97B7-1550608A1146}" type="pres">
      <dgm:prSet presAssocID="{A2B3F792-1CA0-40A8-B29A-168FF39F4FC4}" presName="Parent1" presStyleLbl="revTx" presStyleIdx="0" presStyleCnt="3" custScaleX="95016" custScaleY="127483" custLinFactY="200000" custLinFactNeighborX="10287" custLinFactNeighborY="269595">
        <dgm:presLayoutVars>
          <dgm:chMax val="1"/>
          <dgm:chPref val="1"/>
          <dgm:bulletEnabled val="1"/>
        </dgm:presLayoutVars>
      </dgm:prSet>
      <dgm:spPr/>
    </dgm:pt>
    <dgm:pt modelId="{AEDC74FE-491C-4015-8557-A168E8FD559C}" type="pres">
      <dgm:prSet presAssocID="{AF5C09FC-F311-4175-9BEE-2C2CF10D1832}" presName="Accent2" presStyleCnt="0"/>
      <dgm:spPr/>
    </dgm:pt>
    <dgm:pt modelId="{C33587AA-1AE8-4677-B9BD-E6E016BFD38A}" type="pres">
      <dgm:prSet presAssocID="{AF5C09FC-F311-4175-9BEE-2C2CF10D1832}" presName="Accent" presStyleLbl="node1" presStyleIdx="1" presStyleCnt="3" custScaleX="139045" custScaleY="132152"/>
      <dgm:spPr/>
    </dgm:pt>
    <dgm:pt modelId="{C2BC3064-349A-4600-9482-2BD5623CA35A}" type="pres">
      <dgm:prSet presAssocID="{AF5C09FC-F311-4175-9BEE-2C2CF10D1832}" presName="Parent2" presStyleLbl="revTx" presStyleIdx="1" presStyleCnt="3" custScaleX="92068" custScaleY="135260" custLinFactNeighborX="-7482" custLinFactNeighborY="-18709">
        <dgm:presLayoutVars>
          <dgm:chMax val="1"/>
          <dgm:chPref val="1"/>
          <dgm:bulletEnabled val="1"/>
        </dgm:presLayoutVars>
      </dgm:prSet>
      <dgm:spPr/>
    </dgm:pt>
    <dgm:pt modelId="{66881E5B-87E1-4977-90DB-14F24A8CD95B}" type="pres">
      <dgm:prSet presAssocID="{E17ACCD7-10D1-4880-8285-1EEA6B819378}" presName="Accent3" presStyleCnt="0"/>
      <dgm:spPr/>
    </dgm:pt>
    <dgm:pt modelId="{BF450AFA-DD82-4AF8-9C49-D848499FCA0C}" type="pres">
      <dgm:prSet presAssocID="{E17ACCD7-10D1-4880-8285-1EEA6B819378}" presName="Accent" presStyleLbl="node1" presStyleIdx="2" presStyleCnt="3" custScaleX="139804" custScaleY="117041" custLinFactNeighborX="4234" custLinFactNeighborY="18139"/>
      <dgm:spPr/>
    </dgm:pt>
    <dgm:pt modelId="{C6596388-2D2E-4193-BBB6-73B5AFDF0EDB}" type="pres">
      <dgm:prSet presAssocID="{E17ACCD7-10D1-4880-8285-1EEA6B819378}" presName="Parent3" presStyleLbl="revTx" presStyleIdx="2" presStyleCnt="3" custScaleX="94005" custScaleY="90542" custLinFactY="-200000" custLinFactNeighborX="14028" custLinFactNeighborY="-265854">
        <dgm:presLayoutVars>
          <dgm:chMax val="1"/>
          <dgm:chPref val="1"/>
          <dgm:bulletEnabled val="1"/>
        </dgm:presLayoutVars>
      </dgm:prSet>
      <dgm:spPr/>
    </dgm:pt>
  </dgm:ptLst>
  <dgm:cxnLst>
    <dgm:cxn modelId="{72148436-8610-41B0-87A5-25004F6EB18B}" type="presOf" srcId="{E17ACCD7-10D1-4880-8285-1EEA6B819378}" destId="{C6596388-2D2E-4193-BBB6-73B5AFDF0EDB}" srcOrd="0" destOrd="0" presId="urn:microsoft.com/office/officeart/2009/layout/CircleArrowProcess"/>
    <dgm:cxn modelId="{3B7EF83A-25FF-44D3-92F8-5471897DF29A}" type="presOf" srcId="{AF5C09FC-F311-4175-9BEE-2C2CF10D1832}" destId="{C2BC3064-349A-4600-9482-2BD5623CA35A}" srcOrd="0" destOrd="0" presId="urn:microsoft.com/office/officeart/2009/layout/CircleArrowProcess"/>
    <dgm:cxn modelId="{5B35D951-76F2-46D1-A2C0-A7C0F4A2D2B9}" type="presOf" srcId="{023A4D1B-4C5F-4E61-974E-4C0655F1A901}" destId="{D6EEB65D-C7D9-4759-97D7-06BA8B4DEDBA}" srcOrd="0" destOrd="0" presId="urn:microsoft.com/office/officeart/2009/layout/CircleArrowProcess"/>
    <dgm:cxn modelId="{73433B9B-549F-4314-B7DC-9726D51C974F}" srcId="{023A4D1B-4C5F-4E61-974E-4C0655F1A901}" destId="{A2B3F792-1CA0-40A8-B29A-168FF39F4FC4}" srcOrd="0" destOrd="0" parTransId="{ED86F523-6AB4-4EEB-AB3E-8FF4C282A572}" sibTransId="{9B1840E7-9875-4412-9C2E-20BC4678055B}"/>
    <dgm:cxn modelId="{5309B4C1-1379-4744-882D-08EE6E2930C8}" srcId="{023A4D1B-4C5F-4E61-974E-4C0655F1A901}" destId="{E17ACCD7-10D1-4880-8285-1EEA6B819378}" srcOrd="2" destOrd="0" parTransId="{D6618235-4345-4004-8FB5-661839C7E188}" sibTransId="{8CEFA0E9-787B-4C7A-A3E6-E62437E4F769}"/>
    <dgm:cxn modelId="{686A17CC-10BA-409E-9311-0C104E8BCF41}" type="presOf" srcId="{A2B3F792-1CA0-40A8-B29A-168FF39F4FC4}" destId="{BF780850-66FA-47D1-97B7-1550608A1146}" srcOrd="0" destOrd="0" presId="urn:microsoft.com/office/officeart/2009/layout/CircleArrowProcess"/>
    <dgm:cxn modelId="{93F89EF5-7111-40DC-97E4-F161063E7EA3}" srcId="{023A4D1B-4C5F-4E61-974E-4C0655F1A901}" destId="{AF5C09FC-F311-4175-9BEE-2C2CF10D1832}" srcOrd="1" destOrd="0" parTransId="{2622CE61-636A-4EC2-B349-A478B994BF64}" sibTransId="{4E7B5957-5DB5-4531-96C5-875E5BD3DC48}"/>
    <dgm:cxn modelId="{667031A2-CA35-4197-9D0B-FEA2F56B985D}" type="presParOf" srcId="{D6EEB65D-C7D9-4759-97D7-06BA8B4DEDBA}" destId="{AA68D072-A596-4931-A97C-865374AB550D}" srcOrd="0" destOrd="0" presId="urn:microsoft.com/office/officeart/2009/layout/CircleArrowProcess"/>
    <dgm:cxn modelId="{17DE7683-7292-4025-90A7-D8FD0AFF9D16}" type="presParOf" srcId="{AA68D072-A596-4931-A97C-865374AB550D}" destId="{1110D281-F3F2-4A4A-9F05-C22061FA575E}" srcOrd="0" destOrd="0" presId="urn:microsoft.com/office/officeart/2009/layout/CircleArrowProcess"/>
    <dgm:cxn modelId="{6E5EC1FB-424B-435C-B37D-B887797C52B3}" type="presParOf" srcId="{D6EEB65D-C7D9-4759-97D7-06BA8B4DEDBA}" destId="{BF780850-66FA-47D1-97B7-1550608A1146}" srcOrd="1" destOrd="0" presId="urn:microsoft.com/office/officeart/2009/layout/CircleArrowProcess"/>
    <dgm:cxn modelId="{32AAA401-36B5-4305-81E3-D418F88789FD}" type="presParOf" srcId="{D6EEB65D-C7D9-4759-97D7-06BA8B4DEDBA}" destId="{AEDC74FE-491C-4015-8557-A168E8FD559C}" srcOrd="2" destOrd="0" presId="urn:microsoft.com/office/officeart/2009/layout/CircleArrowProcess"/>
    <dgm:cxn modelId="{728CA156-1D1F-4388-871E-6AE52D30004E}" type="presParOf" srcId="{AEDC74FE-491C-4015-8557-A168E8FD559C}" destId="{C33587AA-1AE8-4677-B9BD-E6E016BFD38A}" srcOrd="0" destOrd="0" presId="urn:microsoft.com/office/officeart/2009/layout/CircleArrowProcess"/>
    <dgm:cxn modelId="{B9D9A081-3CF8-4F25-AA29-E86DA40B20EE}" type="presParOf" srcId="{D6EEB65D-C7D9-4759-97D7-06BA8B4DEDBA}" destId="{C2BC3064-349A-4600-9482-2BD5623CA35A}" srcOrd="3" destOrd="0" presId="urn:microsoft.com/office/officeart/2009/layout/CircleArrowProcess"/>
    <dgm:cxn modelId="{802E0D37-0984-45FF-8D41-394FF93AD02A}" type="presParOf" srcId="{D6EEB65D-C7D9-4759-97D7-06BA8B4DEDBA}" destId="{66881E5B-87E1-4977-90DB-14F24A8CD95B}" srcOrd="4" destOrd="0" presId="urn:microsoft.com/office/officeart/2009/layout/CircleArrowProcess"/>
    <dgm:cxn modelId="{DDE2E061-550A-4958-BAC7-4C870C950E6F}" type="presParOf" srcId="{66881E5B-87E1-4977-90DB-14F24A8CD95B}" destId="{BF450AFA-DD82-4AF8-9C49-D848499FCA0C}" srcOrd="0" destOrd="0" presId="urn:microsoft.com/office/officeart/2009/layout/CircleArrowProcess"/>
    <dgm:cxn modelId="{CA88F3D3-5599-47AC-90CC-77739A03CE19}" type="presParOf" srcId="{D6EEB65D-C7D9-4759-97D7-06BA8B4DEDBA}" destId="{C6596388-2D2E-4193-BBB6-73B5AFDF0ED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5C4B1-7C8E-4D55-8867-6F78624B89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474D31-D63C-4ECA-819D-5554FFCA3FBB}">
      <dgm:prSet phldrT="[Testo]"/>
      <dgm:spPr>
        <a:solidFill>
          <a:schemeClr val="accent1"/>
        </a:solidFill>
      </dgm:spPr>
      <dgm:t>
        <a:bodyPr/>
        <a:lstStyle/>
        <a:p>
          <a:r>
            <a:rPr lang="it-IT" b="1" dirty="0">
              <a:solidFill>
                <a:schemeClr val="bg1"/>
              </a:solidFill>
            </a:rPr>
            <a:t>4 NUCLEI FONDANTI</a:t>
          </a:r>
        </a:p>
      </dgm:t>
    </dgm:pt>
    <dgm:pt modelId="{AF4AE1F6-D9D2-49A5-9897-EA4B5A0C81D4}" type="parTrans" cxnId="{57364052-5489-4250-B8DC-CC71C6D255F2}">
      <dgm:prSet/>
      <dgm:spPr/>
      <dgm:t>
        <a:bodyPr/>
        <a:lstStyle/>
        <a:p>
          <a:endParaRPr lang="it-IT"/>
        </a:p>
      </dgm:t>
    </dgm:pt>
    <dgm:pt modelId="{E00D83AC-5175-43C0-BE40-24B8D5C04684}" type="sibTrans" cxnId="{57364052-5489-4250-B8DC-CC71C6D255F2}">
      <dgm:prSet/>
      <dgm:spPr/>
      <dgm:t>
        <a:bodyPr/>
        <a:lstStyle/>
        <a:p>
          <a:endParaRPr lang="it-IT"/>
        </a:p>
      </dgm:t>
    </dgm:pt>
    <dgm:pt modelId="{AB9C012E-9609-4D4F-BAB8-805B44AB6DB7}">
      <dgm:prSet phldrT="[Testo]" custT="1"/>
      <dgm:spPr>
        <a:gradFill flip="none" rotWithShape="1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it-IT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ORIENTAMENTO</a:t>
          </a:r>
        </a:p>
      </dgm:t>
    </dgm:pt>
    <dgm:pt modelId="{4A1FB055-B1D6-419D-9899-3A6E8FF21E8C}" type="parTrans" cxnId="{FC3325B5-EF07-4C99-8DBB-5573D876E5F1}">
      <dgm:prSet/>
      <dgm:spPr/>
      <dgm:t>
        <a:bodyPr/>
        <a:lstStyle/>
        <a:p>
          <a:endParaRPr lang="it-IT"/>
        </a:p>
      </dgm:t>
    </dgm:pt>
    <dgm:pt modelId="{55FA71CC-D93A-49DC-98FB-7918F5C85C91}" type="sibTrans" cxnId="{FC3325B5-EF07-4C99-8DBB-5573D876E5F1}">
      <dgm:prSet/>
      <dgm:spPr/>
      <dgm:t>
        <a:bodyPr/>
        <a:lstStyle/>
        <a:p>
          <a:endParaRPr lang="it-IT"/>
        </a:p>
      </dgm:t>
    </dgm:pt>
    <dgm:pt modelId="{687E1EFD-F7FA-4B4C-B5CB-46290E399A2E}">
      <dgm:prSet phldrT="[Testo]" custT="1"/>
      <dgm:spPr>
        <a:gradFill flip="none" rotWithShape="1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LINGUAGGIO DELLA </a:t>
          </a:r>
        </a:p>
        <a:p>
          <a:r>
            <a:rPr lang="it-IT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GEO-GRAFICIT</a:t>
          </a:r>
          <a:r>
            <a:rPr lang="it-IT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rPr>
            <a:t>À</a:t>
          </a:r>
          <a:endParaRPr lang="it-IT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anose="020B0602020104020603" pitchFamily="34" charset="0"/>
          </a:endParaRPr>
        </a:p>
      </dgm:t>
    </dgm:pt>
    <dgm:pt modelId="{7ADFA9C7-84E4-4FB3-94CC-04A3A4AB7D21}" type="parTrans" cxnId="{057AC699-085A-468E-91F2-18714DAC7A40}">
      <dgm:prSet/>
      <dgm:spPr/>
      <dgm:t>
        <a:bodyPr/>
        <a:lstStyle/>
        <a:p>
          <a:endParaRPr lang="it-IT"/>
        </a:p>
      </dgm:t>
    </dgm:pt>
    <dgm:pt modelId="{9C637E40-D341-4060-8396-F4DDFBC0A548}" type="sibTrans" cxnId="{057AC699-085A-468E-91F2-18714DAC7A40}">
      <dgm:prSet/>
      <dgm:spPr/>
      <dgm:t>
        <a:bodyPr/>
        <a:lstStyle/>
        <a:p>
          <a:endParaRPr lang="it-IT"/>
        </a:p>
      </dgm:t>
    </dgm:pt>
    <dgm:pt modelId="{9496B512-70E7-401E-8D2E-D7D1DECFA38E}">
      <dgm:prSet phldrT="[Testo]" custT="1"/>
      <dgm:spPr>
        <a:gradFill flip="none" rotWithShape="0">
          <a:gsLst>
            <a:gs pos="0">
              <a:srgbClr val="FF33CC">
                <a:shade val="30000"/>
                <a:satMod val="115000"/>
              </a:srgbClr>
            </a:gs>
            <a:gs pos="50000">
              <a:srgbClr val="FF33CC">
                <a:shade val="67500"/>
                <a:satMod val="115000"/>
              </a:srgbClr>
            </a:gs>
            <a:gs pos="100000">
              <a:srgbClr val="FF33CC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 anchor="t"/>
        <a:lstStyle/>
        <a:p>
          <a:r>
            <a: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PAESAGGIO</a:t>
          </a:r>
        </a:p>
      </dgm:t>
    </dgm:pt>
    <dgm:pt modelId="{1451E3C4-A693-40A9-AF42-C5AA7A1621EE}" type="parTrans" cxnId="{73067523-7BE7-4609-86EF-C4C7A548AA1E}">
      <dgm:prSet/>
      <dgm:spPr/>
      <dgm:t>
        <a:bodyPr/>
        <a:lstStyle/>
        <a:p>
          <a:endParaRPr lang="it-IT"/>
        </a:p>
      </dgm:t>
    </dgm:pt>
    <dgm:pt modelId="{9F5BCCE1-0F77-4AD0-A3E3-56B780B055C5}" type="sibTrans" cxnId="{73067523-7BE7-4609-86EF-C4C7A548AA1E}">
      <dgm:prSet/>
      <dgm:spPr/>
      <dgm:t>
        <a:bodyPr/>
        <a:lstStyle/>
        <a:p>
          <a:endParaRPr lang="it-IT"/>
        </a:p>
      </dgm:t>
    </dgm:pt>
    <dgm:pt modelId="{CFACCC64-D028-4770-B9C9-CEDA8B213195}">
      <dgm:prSet phldrT="[Testo]"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anchor="t"/>
        <a:lstStyle/>
        <a:p>
          <a:r>
            <a:rPr lang="it-IT" sz="3600" dirty="0">
              <a:latin typeface="Tw Cen MT" panose="020B0602020104020603" pitchFamily="34" charset="0"/>
            </a:rPr>
            <a:t>REGIONE E </a:t>
          </a:r>
        </a:p>
        <a:p>
          <a:r>
            <a:rPr lang="it-IT" sz="3600" dirty="0">
              <a:latin typeface="Tw Cen MT" panose="020B0602020104020603" pitchFamily="34" charset="0"/>
            </a:rPr>
            <a:t>SISTEMA TERRITORIALE</a:t>
          </a:r>
        </a:p>
      </dgm:t>
    </dgm:pt>
    <dgm:pt modelId="{869B7C8E-39A2-48BA-A7F3-EC27C74BE5E4}" type="parTrans" cxnId="{214AC8BE-4BD2-4FE0-932F-7EC9B8F4BD1E}">
      <dgm:prSet/>
      <dgm:spPr/>
      <dgm:t>
        <a:bodyPr/>
        <a:lstStyle/>
        <a:p>
          <a:endParaRPr lang="it-IT"/>
        </a:p>
      </dgm:t>
    </dgm:pt>
    <dgm:pt modelId="{F6AA0DD3-B9F1-4954-B511-97D3B5E4C359}" type="sibTrans" cxnId="{214AC8BE-4BD2-4FE0-932F-7EC9B8F4BD1E}">
      <dgm:prSet/>
      <dgm:spPr/>
      <dgm:t>
        <a:bodyPr/>
        <a:lstStyle/>
        <a:p>
          <a:endParaRPr lang="it-IT"/>
        </a:p>
      </dgm:t>
    </dgm:pt>
    <dgm:pt modelId="{ECE98477-893C-4881-80F3-4C3EA945B281}" type="pres">
      <dgm:prSet presAssocID="{7A15C4B1-7C8E-4D55-8867-6F78624B897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AB5BCE-C245-49B4-8C00-CA338B461885}" type="pres">
      <dgm:prSet presAssocID="{7A15C4B1-7C8E-4D55-8867-6F78624B8974}" presName="matrix" presStyleCnt="0"/>
      <dgm:spPr/>
    </dgm:pt>
    <dgm:pt modelId="{0267441B-964E-4157-A04B-25AD950BC5AE}" type="pres">
      <dgm:prSet presAssocID="{7A15C4B1-7C8E-4D55-8867-6F78624B8974}" presName="tile1" presStyleLbl="node1" presStyleIdx="0" presStyleCnt="4" custLinFactNeighborX="-217" custLinFactNeighborY="1051"/>
      <dgm:spPr/>
    </dgm:pt>
    <dgm:pt modelId="{3813690C-EE87-44FF-8167-ADBBBCC620EC}" type="pres">
      <dgm:prSet presAssocID="{7A15C4B1-7C8E-4D55-8867-6F78624B89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30C226-74AE-4607-AFA1-AECF4822A7A3}" type="pres">
      <dgm:prSet presAssocID="{7A15C4B1-7C8E-4D55-8867-6F78624B8974}" presName="tile2" presStyleLbl="node1" presStyleIdx="1" presStyleCnt="4"/>
      <dgm:spPr/>
    </dgm:pt>
    <dgm:pt modelId="{C94B90C3-EFFF-42E3-9A09-31104CE25E86}" type="pres">
      <dgm:prSet presAssocID="{7A15C4B1-7C8E-4D55-8867-6F78624B89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C4223-87A6-4566-8DD9-FCB7F908A207}" type="pres">
      <dgm:prSet presAssocID="{7A15C4B1-7C8E-4D55-8867-6F78624B8974}" presName="tile3" presStyleLbl="node1" presStyleIdx="2" presStyleCnt="4"/>
      <dgm:spPr/>
    </dgm:pt>
    <dgm:pt modelId="{13E7C6B9-5EA6-4B94-90EE-DBE829C95E64}" type="pres">
      <dgm:prSet presAssocID="{7A15C4B1-7C8E-4D55-8867-6F78624B89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A29545-7C59-4C1C-95BD-E2855CD44ACF}" type="pres">
      <dgm:prSet presAssocID="{7A15C4B1-7C8E-4D55-8867-6F78624B8974}" presName="tile4" presStyleLbl="node1" presStyleIdx="3" presStyleCnt="4"/>
      <dgm:spPr/>
    </dgm:pt>
    <dgm:pt modelId="{276B2988-4525-4241-B469-71D22BA94000}" type="pres">
      <dgm:prSet presAssocID="{7A15C4B1-7C8E-4D55-8867-6F78624B89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9872B47-00F7-4A1E-A20E-F7E9E5F12E5E}" type="pres">
      <dgm:prSet presAssocID="{7A15C4B1-7C8E-4D55-8867-6F78624B897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970FD17-26C7-4EE9-859A-AB89959C728B}" type="presOf" srcId="{AB9C012E-9609-4D4F-BAB8-805B44AB6DB7}" destId="{0267441B-964E-4157-A04B-25AD950BC5AE}" srcOrd="0" destOrd="0" presId="urn:microsoft.com/office/officeart/2005/8/layout/matrix1"/>
    <dgm:cxn modelId="{73067523-7BE7-4609-86EF-C4C7A548AA1E}" srcId="{BD474D31-D63C-4ECA-819D-5554FFCA3FBB}" destId="{9496B512-70E7-401E-8D2E-D7D1DECFA38E}" srcOrd="2" destOrd="0" parTransId="{1451E3C4-A693-40A9-AF42-C5AA7A1621EE}" sibTransId="{9F5BCCE1-0F77-4AD0-A3E3-56B780B055C5}"/>
    <dgm:cxn modelId="{2BE3705E-B6D7-4DAD-B84C-6BB5A9D5BCB2}" type="presOf" srcId="{9496B512-70E7-401E-8D2E-D7D1DECFA38E}" destId="{13E7C6B9-5EA6-4B94-90EE-DBE829C95E64}" srcOrd="1" destOrd="0" presId="urn:microsoft.com/office/officeart/2005/8/layout/matrix1"/>
    <dgm:cxn modelId="{BCD07D65-B6B8-46C4-936E-E7200D5A25EA}" type="presOf" srcId="{AB9C012E-9609-4D4F-BAB8-805B44AB6DB7}" destId="{3813690C-EE87-44FF-8167-ADBBBCC620EC}" srcOrd="1" destOrd="0" presId="urn:microsoft.com/office/officeart/2005/8/layout/matrix1"/>
    <dgm:cxn modelId="{675FB051-2880-4A68-99D3-513B026B6441}" type="presOf" srcId="{CFACCC64-D028-4770-B9C9-CEDA8B213195}" destId="{276B2988-4525-4241-B469-71D22BA94000}" srcOrd="1" destOrd="0" presId="urn:microsoft.com/office/officeart/2005/8/layout/matrix1"/>
    <dgm:cxn modelId="{57364052-5489-4250-B8DC-CC71C6D255F2}" srcId="{7A15C4B1-7C8E-4D55-8867-6F78624B8974}" destId="{BD474D31-D63C-4ECA-819D-5554FFCA3FBB}" srcOrd="0" destOrd="0" parTransId="{AF4AE1F6-D9D2-49A5-9897-EA4B5A0C81D4}" sibTransId="{E00D83AC-5175-43C0-BE40-24B8D5C04684}"/>
    <dgm:cxn modelId="{B7C26E77-0B29-4A69-90AE-7E8CD16B6F88}" type="presOf" srcId="{9496B512-70E7-401E-8D2E-D7D1DECFA38E}" destId="{CECC4223-87A6-4566-8DD9-FCB7F908A207}" srcOrd="0" destOrd="0" presId="urn:microsoft.com/office/officeart/2005/8/layout/matrix1"/>
    <dgm:cxn modelId="{20FF857C-E40E-4EB4-A288-4A60036750DE}" type="presOf" srcId="{687E1EFD-F7FA-4B4C-B5CB-46290E399A2E}" destId="{C94B90C3-EFFF-42E3-9A09-31104CE25E86}" srcOrd="1" destOrd="0" presId="urn:microsoft.com/office/officeart/2005/8/layout/matrix1"/>
    <dgm:cxn modelId="{057AC699-085A-468E-91F2-18714DAC7A40}" srcId="{BD474D31-D63C-4ECA-819D-5554FFCA3FBB}" destId="{687E1EFD-F7FA-4B4C-B5CB-46290E399A2E}" srcOrd="1" destOrd="0" parTransId="{7ADFA9C7-84E4-4FB3-94CC-04A3A4AB7D21}" sibTransId="{9C637E40-D341-4060-8396-F4DDFBC0A548}"/>
    <dgm:cxn modelId="{FC3325B5-EF07-4C99-8DBB-5573D876E5F1}" srcId="{BD474D31-D63C-4ECA-819D-5554FFCA3FBB}" destId="{AB9C012E-9609-4D4F-BAB8-805B44AB6DB7}" srcOrd="0" destOrd="0" parTransId="{4A1FB055-B1D6-419D-9899-3A6E8FF21E8C}" sibTransId="{55FA71CC-D93A-49DC-98FB-7918F5C85C91}"/>
    <dgm:cxn modelId="{214AC8BE-4BD2-4FE0-932F-7EC9B8F4BD1E}" srcId="{BD474D31-D63C-4ECA-819D-5554FFCA3FBB}" destId="{CFACCC64-D028-4770-B9C9-CEDA8B213195}" srcOrd="3" destOrd="0" parTransId="{869B7C8E-39A2-48BA-A7F3-EC27C74BE5E4}" sibTransId="{F6AA0DD3-B9F1-4954-B511-97D3B5E4C359}"/>
    <dgm:cxn modelId="{38065EBF-85E0-4336-8AE2-94C0A27EFCD3}" type="presOf" srcId="{7A15C4B1-7C8E-4D55-8867-6F78624B8974}" destId="{ECE98477-893C-4881-80F3-4C3EA945B281}" srcOrd="0" destOrd="0" presId="urn:microsoft.com/office/officeart/2005/8/layout/matrix1"/>
    <dgm:cxn modelId="{476BEAD3-C1B2-4FBA-8B75-E23DB5228360}" type="presOf" srcId="{687E1EFD-F7FA-4B4C-B5CB-46290E399A2E}" destId="{D830C226-74AE-4607-AFA1-AECF4822A7A3}" srcOrd="0" destOrd="0" presId="urn:microsoft.com/office/officeart/2005/8/layout/matrix1"/>
    <dgm:cxn modelId="{D07F19F9-B381-437F-BC4C-DF5B90273669}" type="presOf" srcId="{CFACCC64-D028-4770-B9C9-CEDA8B213195}" destId="{67A29545-7C59-4C1C-95BD-E2855CD44ACF}" srcOrd="0" destOrd="0" presId="urn:microsoft.com/office/officeart/2005/8/layout/matrix1"/>
    <dgm:cxn modelId="{63A1B0FF-D683-42F5-921A-DC8E472B24E8}" type="presOf" srcId="{BD474D31-D63C-4ECA-819D-5554FFCA3FBB}" destId="{C9872B47-00F7-4A1E-A20E-F7E9E5F12E5E}" srcOrd="0" destOrd="0" presId="urn:microsoft.com/office/officeart/2005/8/layout/matrix1"/>
    <dgm:cxn modelId="{8F0F111C-485C-4F04-9898-52E94CD5E5EC}" type="presParOf" srcId="{ECE98477-893C-4881-80F3-4C3EA945B281}" destId="{25AB5BCE-C245-49B4-8C00-CA338B461885}" srcOrd="0" destOrd="0" presId="urn:microsoft.com/office/officeart/2005/8/layout/matrix1"/>
    <dgm:cxn modelId="{91FBAB8E-7415-466D-81AE-66E0CC521027}" type="presParOf" srcId="{25AB5BCE-C245-49B4-8C00-CA338B461885}" destId="{0267441B-964E-4157-A04B-25AD950BC5AE}" srcOrd="0" destOrd="0" presId="urn:microsoft.com/office/officeart/2005/8/layout/matrix1"/>
    <dgm:cxn modelId="{0FA39212-C099-4BF9-B530-DD688C9D34E2}" type="presParOf" srcId="{25AB5BCE-C245-49B4-8C00-CA338B461885}" destId="{3813690C-EE87-44FF-8167-ADBBBCC620EC}" srcOrd="1" destOrd="0" presId="urn:microsoft.com/office/officeart/2005/8/layout/matrix1"/>
    <dgm:cxn modelId="{8D782ADF-DEC4-402B-B935-7933ED6B771B}" type="presParOf" srcId="{25AB5BCE-C245-49B4-8C00-CA338B461885}" destId="{D830C226-74AE-4607-AFA1-AECF4822A7A3}" srcOrd="2" destOrd="0" presId="urn:microsoft.com/office/officeart/2005/8/layout/matrix1"/>
    <dgm:cxn modelId="{864973D8-65CF-443B-975A-6BDBBBBFEEB8}" type="presParOf" srcId="{25AB5BCE-C245-49B4-8C00-CA338B461885}" destId="{C94B90C3-EFFF-42E3-9A09-31104CE25E86}" srcOrd="3" destOrd="0" presId="urn:microsoft.com/office/officeart/2005/8/layout/matrix1"/>
    <dgm:cxn modelId="{BA6F2BAE-17E0-4AF8-B5CC-17EE7B6C44FB}" type="presParOf" srcId="{25AB5BCE-C245-49B4-8C00-CA338B461885}" destId="{CECC4223-87A6-4566-8DD9-FCB7F908A207}" srcOrd="4" destOrd="0" presId="urn:microsoft.com/office/officeart/2005/8/layout/matrix1"/>
    <dgm:cxn modelId="{062FC48F-D561-4C8A-9660-B93FB58B20C3}" type="presParOf" srcId="{25AB5BCE-C245-49B4-8C00-CA338B461885}" destId="{13E7C6B9-5EA6-4B94-90EE-DBE829C95E64}" srcOrd="5" destOrd="0" presId="urn:microsoft.com/office/officeart/2005/8/layout/matrix1"/>
    <dgm:cxn modelId="{79BF653C-2900-46A8-B4E3-6F29D07F5DC8}" type="presParOf" srcId="{25AB5BCE-C245-49B4-8C00-CA338B461885}" destId="{67A29545-7C59-4C1C-95BD-E2855CD44ACF}" srcOrd="6" destOrd="0" presId="urn:microsoft.com/office/officeart/2005/8/layout/matrix1"/>
    <dgm:cxn modelId="{D4E7B5CB-E357-47D1-8CCF-D7143E27A82E}" type="presParOf" srcId="{25AB5BCE-C245-49B4-8C00-CA338B461885}" destId="{276B2988-4525-4241-B469-71D22BA94000}" srcOrd="7" destOrd="0" presId="urn:microsoft.com/office/officeart/2005/8/layout/matrix1"/>
    <dgm:cxn modelId="{69B56C8F-F0BC-4819-87AE-A3BDDBA42A95}" type="presParOf" srcId="{ECE98477-893C-4881-80F3-4C3EA945B281}" destId="{C9872B47-00F7-4A1E-A20E-F7E9E5F12E5E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0D281-F3F2-4A4A-9F05-C22061FA575E}">
      <dsp:nvSpPr>
        <dsp:cNvPr id="0" name=""/>
        <dsp:cNvSpPr/>
      </dsp:nvSpPr>
      <dsp:spPr>
        <a:xfrm>
          <a:off x="4016801" y="-287243"/>
          <a:ext cx="2948892" cy="27725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0850-66FA-47D1-97B7-1550608A1146}">
      <dsp:nvSpPr>
        <dsp:cNvPr id="0" name=""/>
        <dsp:cNvSpPr/>
      </dsp:nvSpPr>
      <dsp:spPr>
        <a:xfrm>
          <a:off x="4877605" y="3679132"/>
          <a:ext cx="1175952" cy="788699"/>
        </a:xfrm>
        <a:prstGeom prst="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latin typeface="Tw Cen MT" panose="020B0602020104020603" pitchFamily="34" charset="0"/>
            </a:rPr>
            <a:t>ESPERIENZA DEL TERRITORIO</a:t>
          </a:r>
        </a:p>
      </dsp:txBody>
      <dsp:txXfrm>
        <a:off x="4877605" y="3679132"/>
        <a:ext cx="1175952" cy="788699"/>
      </dsp:txXfrm>
    </dsp:sp>
    <dsp:sp modelId="{C33587AA-1AE8-4677-B9BD-E6E016BFD38A}">
      <dsp:nvSpPr>
        <dsp:cNvPr id="0" name=""/>
        <dsp:cNvSpPr/>
      </dsp:nvSpPr>
      <dsp:spPr>
        <a:xfrm>
          <a:off x="3173731" y="976483"/>
          <a:ext cx="3096870" cy="29437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4301798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C3064-349A-4600-9482-2BD5623CA35A}">
      <dsp:nvSpPr>
        <dsp:cNvPr id="0" name=""/>
        <dsp:cNvSpPr/>
      </dsp:nvSpPr>
      <dsp:spPr>
        <a:xfrm>
          <a:off x="4059833" y="1921399"/>
          <a:ext cx="1139466" cy="836813"/>
        </a:xfrm>
        <a:prstGeom prst="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latin typeface="Tw Cen MT" panose="020B0602020104020603" pitchFamily="34" charset="0"/>
            </a:rPr>
            <a:t>LABORATORI DIDATTICI</a:t>
          </a:r>
        </a:p>
      </dsp:txBody>
      <dsp:txXfrm>
        <a:off x="4059833" y="1921399"/>
        <a:ext cx="1139466" cy="836813"/>
      </dsp:txXfrm>
    </dsp:sp>
    <dsp:sp modelId="{BF450AFA-DD82-4AF8-9C49-D848499FCA0C}">
      <dsp:nvSpPr>
        <dsp:cNvPr id="0" name=""/>
        <dsp:cNvSpPr/>
      </dsp:nvSpPr>
      <dsp:spPr>
        <a:xfrm>
          <a:off x="4085860" y="2951793"/>
          <a:ext cx="2675215" cy="22405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8603597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96388-2D2E-4193-BBB6-73B5AFDF0EDB}">
      <dsp:nvSpPr>
        <dsp:cNvPr id="0" name=""/>
        <dsp:cNvSpPr/>
      </dsp:nvSpPr>
      <dsp:spPr>
        <a:xfrm>
          <a:off x="4933089" y="582542"/>
          <a:ext cx="1163439" cy="560156"/>
        </a:xfrm>
        <a:prstGeom prst="rect">
          <a:avLst/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Tw Cen MT" panose="020B0602020104020603" pitchFamily="34" charset="0"/>
            </a:rPr>
            <a:t>LEZIONI E STUDIO PERSONALE</a:t>
          </a:r>
        </a:p>
      </dsp:txBody>
      <dsp:txXfrm>
        <a:off x="4933089" y="582542"/>
        <a:ext cx="1163439" cy="560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7441B-964E-4157-A04B-25AD950BC5AE}">
      <dsp:nvSpPr>
        <dsp:cNvPr id="0" name=""/>
        <dsp:cNvSpPr/>
      </dsp:nvSpPr>
      <dsp:spPr>
        <a:xfrm rot="16200000">
          <a:off x="1541065" y="-1518199"/>
          <a:ext cx="2175669" cy="5257800"/>
        </a:xfrm>
        <a:prstGeom prst="round1Rect">
          <a:avLst/>
        </a:prstGeom>
        <a:gradFill flip="none" rotWithShape="1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ORIENTAMENTO</a:t>
          </a:r>
        </a:p>
      </dsp:txBody>
      <dsp:txXfrm rot="5400000">
        <a:off x="0" y="22867"/>
        <a:ext cx="5257800" cy="1631751"/>
      </dsp:txXfrm>
    </dsp:sp>
    <dsp:sp modelId="{D830C226-74AE-4607-AFA1-AECF4822A7A3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gradFill flip="none" rotWithShape="1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LINGUAGGIO DELLA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GEO-GRAFICIT</a:t>
          </a:r>
          <a:r>
            <a:rPr lang="it-IT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rPr>
            <a:t>À</a:t>
          </a:r>
          <a:endParaRPr lang="it-IT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 panose="020B0602020104020603" pitchFamily="34" charset="0"/>
          </a:endParaRPr>
        </a:p>
      </dsp:txBody>
      <dsp:txXfrm>
        <a:off x="5257800" y="0"/>
        <a:ext cx="5257800" cy="1631751"/>
      </dsp:txXfrm>
    </dsp:sp>
    <dsp:sp modelId="{CECC4223-87A6-4566-8DD9-FCB7F908A207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gradFill flip="none" rotWithShape="0">
          <a:gsLst>
            <a:gs pos="0">
              <a:srgbClr val="FF33CC">
                <a:shade val="30000"/>
                <a:satMod val="115000"/>
              </a:srgbClr>
            </a:gs>
            <a:gs pos="50000">
              <a:srgbClr val="FF33CC">
                <a:shade val="67500"/>
                <a:satMod val="115000"/>
              </a:srgbClr>
            </a:gs>
            <a:gs pos="100000">
              <a:srgbClr val="FF33CC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rPr>
            <a:t>PAESAGGIO</a:t>
          </a:r>
        </a:p>
      </dsp:txBody>
      <dsp:txXfrm rot="10800000">
        <a:off x="0" y="2719586"/>
        <a:ext cx="5257800" cy="1631751"/>
      </dsp:txXfrm>
    </dsp:sp>
    <dsp:sp modelId="{67A29545-7C59-4C1C-95BD-E2855CD44ACF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latin typeface="Tw Cen MT" panose="020B0602020104020603" pitchFamily="34" charset="0"/>
            </a:rPr>
            <a:t>REGIONE 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latin typeface="Tw Cen MT" panose="020B0602020104020603" pitchFamily="34" charset="0"/>
            </a:rPr>
            <a:t>SISTEMA TERRITORIALE</a:t>
          </a:r>
        </a:p>
      </dsp:txBody>
      <dsp:txXfrm rot="-5400000">
        <a:off x="5257800" y="2719586"/>
        <a:ext cx="5257800" cy="1631751"/>
      </dsp:txXfrm>
    </dsp:sp>
    <dsp:sp modelId="{C9872B47-00F7-4A1E-A20E-F7E9E5F12E5E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chemeClr val="bg1"/>
              </a:solidFill>
            </a:rPr>
            <a:t>4 NUCLEI FONDANTI</a:t>
          </a: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64D7E-06DA-49C2-98D1-4C063EBE9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1B7231-4CA0-4EF0-A0F6-BBC5D2289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16C7D2-2C2B-45A2-B877-AD7F29D21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E4B7AF-75AF-445E-9C56-25B6004E3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9A02B0-84CC-4983-8CA2-DA39E73F2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B12A9E-E8F5-4BB6-9FAC-B7528DB78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E08A66-700A-4A93-8C53-51D5607B8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E4E565-75A8-4E72-8D5F-0B62E6B4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1FD7EC-834D-4087-9B69-7793E1A5B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4853CF-E211-4741-8BB6-936918F20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8328EE-5DD9-49DB-AD4B-4F0A76A0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04B81F-9DCC-4C62-8962-2B6C3625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1ED921-643C-4B5B-86E6-99E818479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D09725-F1B5-4342-A3A6-25BDC7261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251DB-B92C-4E4E-9BAE-B3EB8A9A3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389C50-96FA-4F8E-A890-EE4967379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97D116-7C85-4317-8284-E647BAFC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6ED932-F3DD-4BB6-8FC3-6E205965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50A286-F068-43D3-8DEA-272E28F30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3A2DA1-C0E2-44DE-AAA4-D2F262CB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D8CC984-8A5C-4205-9CE0-218DA79F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2901BA-B376-4054-8C31-BE75DF480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2BA8E1-2C05-43A7-AABF-8D614E07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D58E52-4C85-48FF-ADA3-F8F66B995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1787A-32B8-440E-B1A5-1CAEC9D1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D651FB-65B3-4DBD-9428-084075111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4A6116-8F7B-4C9A-9B9D-EF25C8BFA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CC776F-EA3D-4898-9730-88C6605FD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1A3030-F8B6-4D5E-8A8F-7CE0C81E9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9129F1-E775-4904-9569-F08FA175D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93E5BB-B3BE-4416-A1B2-5A2CDA8B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FD179A-45E8-4D8F-8F75-6E4A266F8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BA0570-7BB5-4FB7-B41A-048CE032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316" y="-3109"/>
            <a:ext cx="6098262" cy="6861109"/>
          </a:xfrm>
          <a:custGeom>
            <a:avLst/>
            <a:gdLst>
              <a:gd name="connsiteX0" fmla="*/ 2247706 w 6098262"/>
              <a:gd name="connsiteY0" fmla="*/ 0 h 6861109"/>
              <a:gd name="connsiteX1" fmla="*/ 6098262 w 6098262"/>
              <a:gd name="connsiteY1" fmla="*/ 0 h 6861109"/>
              <a:gd name="connsiteX2" fmla="*/ 6098262 w 6098262"/>
              <a:gd name="connsiteY2" fmla="*/ 6861109 h 6861109"/>
              <a:gd name="connsiteX3" fmla="*/ 2247706 w 6098262"/>
              <a:gd name="connsiteY3" fmla="*/ 6861109 h 6861109"/>
              <a:gd name="connsiteX4" fmla="*/ 2247706 w 6098262"/>
              <a:gd name="connsiteY4" fmla="*/ 6857999 h 6861109"/>
              <a:gd name="connsiteX5" fmla="*/ 274850 w 6098262"/>
              <a:gd name="connsiteY5" fmla="*/ 6857999 h 6861109"/>
              <a:gd name="connsiteX6" fmla="*/ 954409 w 6098262"/>
              <a:gd name="connsiteY6" fmla="*/ 1 h 6861109"/>
              <a:gd name="connsiteX7" fmla="*/ 2247706 w 6098262"/>
              <a:gd name="connsiteY7" fmla="*/ 1 h 68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62" h="6861109">
                <a:moveTo>
                  <a:pt x="2247706" y="0"/>
                </a:moveTo>
                <a:lnTo>
                  <a:pt x="6098262" y="0"/>
                </a:lnTo>
                <a:lnTo>
                  <a:pt x="6098262" y="6861109"/>
                </a:lnTo>
                <a:lnTo>
                  <a:pt x="2247706" y="6861109"/>
                </a:lnTo>
                <a:lnTo>
                  <a:pt x="2247706" y="6857999"/>
                </a:lnTo>
                <a:lnTo>
                  <a:pt x="274850" y="6857999"/>
                </a:lnTo>
                <a:cubicBezTo>
                  <a:pt x="-619306" y="3429000"/>
                  <a:pt x="954409" y="3429000"/>
                  <a:pt x="954409" y="1"/>
                </a:cubicBezTo>
                <a:lnTo>
                  <a:pt x="2247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729E7B49-E1D9-4EAE-8B30-D958A9580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3144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pic>
        <p:nvPicPr>
          <p:cNvPr id="4" name="Picture 3" descr="Matite colorate all'interno di un astuccio su un tavolo di legno">
            <a:extLst>
              <a:ext uri="{FF2B5EF4-FFF2-40B4-BE49-F238E27FC236}">
                <a16:creationId xmlns:a16="http://schemas.microsoft.com/office/drawing/2014/main" id="{182FFBC0-B778-CB79-30D6-F88EAC744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40672"/>
          <a:stretch/>
        </p:blipFill>
        <p:spPr>
          <a:xfrm>
            <a:off x="6118698" y="-3108"/>
            <a:ext cx="6073302" cy="6861108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0B29946-DF3A-DE49-FEE4-04EB03284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14" y="1255928"/>
            <a:ext cx="5463657" cy="4535279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Laboratorio di Geografia</a:t>
            </a:r>
            <a:br>
              <a:rPr lang="it-IT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br>
              <a:rPr lang="it-IT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it-IT" sz="25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A.A. 2023-204</a:t>
            </a:r>
            <a:br>
              <a:rPr lang="it-IT" sz="3000" dirty="0">
                <a:latin typeface="Tw Cen MT" panose="020B0602020104020603" pitchFamily="34" charset="0"/>
              </a:rPr>
            </a:br>
            <a:br>
              <a:rPr lang="it-IT" sz="3000" dirty="0">
                <a:latin typeface="Tw Cen MT" panose="020B0602020104020603" pitchFamily="34" charset="0"/>
              </a:rPr>
            </a:br>
            <a:r>
              <a:rPr lang="it-IT" sz="2000" dirty="0">
                <a:latin typeface="Tw Cen MT" panose="020B0602020104020603" pitchFamily="34" charset="0"/>
              </a:rPr>
              <a:t>Sara Giovansana</a:t>
            </a:r>
            <a:br>
              <a:rPr lang="it-IT" sz="2000" dirty="0">
                <a:latin typeface="Tw Cen MT" panose="020B0602020104020603" pitchFamily="34" charset="0"/>
              </a:rPr>
            </a:br>
            <a:r>
              <a:rPr lang="it-IT" sz="2000" dirty="0">
                <a:latin typeface="Tw Cen MT" panose="020B0602020104020603" pitchFamily="34" charset="0"/>
              </a:rPr>
              <a:t>sara.giovansana@unicatt.it</a:t>
            </a:r>
            <a:br>
              <a:rPr lang="it-IT" sz="3000" dirty="0">
                <a:latin typeface="Tw Cen MT" panose="020B0602020104020603" pitchFamily="34" charset="0"/>
              </a:rPr>
            </a:br>
            <a:br>
              <a:rPr lang="it-IT" sz="3000" b="1" dirty="0">
                <a:latin typeface="Tw Cen MT" panose="020B0602020104020603" pitchFamily="34" charset="0"/>
              </a:rPr>
            </a:br>
            <a:br>
              <a:rPr lang="it-IT" sz="3000" b="1" dirty="0">
                <a:latin typeface="Tw Cen MT" panose="020B0602020104020603" pitchFamily="34" charset="0"/>
              </a:rPr>
            </a:br>
            <a:endParaRPr lang="it-IT" sz="30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artone animato, arte&#10;&#10;Descrizione generata automaticamente">
            <a:extLst>
              <a:ext uri="{FF2B5EF4-FFF2-40B4-BE49-F238E27FC236}">
                <a16:creationId xmlns:a16="http://schemas.microsoft.com/office/drawing/2014/main" id="{819B2529-25BB-4DEF-D1CF-1468DB5B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-2"/>
          <a:stretch/>
        </p:blipFill>
        <p:spPr>
          <a:xfrm>
            <a:off x="6090681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6" name="Immagine 5" descr="Immagine che contiene cartone animato, dinosauro, mammifero, arte&#10;&#10;Descrizione generata automaticamente">
            <a:extLst>
              <a:ext uri="{FF2B5EF4-FFF2-40B4-BE49-F238E27FC236}">
                <a16:creationId xmlns:a16="http://schemas.microsoft.com/office/drawing/2014/main" id="{9E8D0A17-FE31-42B2-A1DF-27B932C87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8841" b="1"/>
          <a:stretch/>
        </p:blipFill>
        <p:spPr>
          <a:xfrm>
            <a:off x="-1" y="-5199"/>
            <a:ext cx="6092057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D10D6DB-3338-8073-06E6-C662A5E9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78" y="3050329"/>
            <a:ext cx="9184641" cy="3254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632450" lvl="5" indent="-3346450" rtl="1">
              <a:buNone/>
            </a:pPr>
            <a:r>
              <a:rPr lang="en-US" sz="2500" dirty="0">
                <a:highlight>
                  <a:srgbClr val="00FFFF"/>
                </a:highlight>
                <a:sym typeface="Wingdings" panose="05000000000000000000" pitchFamily="2" charset="2"/>
              </a:rPr>
              <a:t>Prodotti multimediali </a:t>
            </a:r>
            <a:r>
              <a:rPr lang="en-US" sz="2500" dirty="0">
                <a:sym typeface="Wingdings" panose="05000000000000000000" pitchFamily="2" charset="2"/>
              </a:rPr>
              <a:t>tra cui:</a:t>
            </a:r>
          </a:p>
          <a:p>
            <a:pPr marL="0" indent="0">
              <a:buNone/>
            </a:pP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u="sng" dirty="0">
                <a:solidFill>
                  <a:schemeClr val="accent1"/>
                </a:solidFill>
                <a:sym typeface="Wingdings" panose="05000000000000000000" pitchFamily="2" charset="2"/>
              </a:rPr>
              <a:t>Prodotti audiovisivi </a:t>
            </a:r>
            <a:r>
              <a:rPr lang="en-US" sz="2500" dirty="0">
                <a:sym typeface="Wingdings" panose="05000000000000000000" pitchFamily="2" charset="2"/>
              </a:rPr>
              <a:t>(film, film d’animazione, canzoni...)</a:t>
            </a:r>
          </a:p>
        </p:txBody>
      </p:sp>
    </p:spTree>
    <p:extLst>
      <p:ext uri="{BB962C8B-B14F-4D97-AF65-F5344CB8AC3E}">
        <p14:creationId xmlns:p14="http://schemas.microsoft.com/office/powerpoint/2010/main" val="251622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79CA66-300C-4FEC-A240-B35DBC290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4010D-982A-4BC5-92B2-BA2F3DF0A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92C7A3-2BC7-40DB-8496-0EDFCF509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FD8D05-4FF4-444E-8183-676C2C1F7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EA98D4-7C33-4473-99C2-7C8C54FA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C0A07B-CBE5-4893-9662-608378CED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C23C82-961F-4E29-8C4C-44CA197A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3426D0-49A5-49ED-AB52-A27BAF8C8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9C34D38-C698-49A1-A628-DFEA6972C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9321292-AD15-429A-B60E-5228C0B5C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C671D0-73DE-4F27-A73A-7B02DB40C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F50E1-94C0-4CD5-950B-6AF363C59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2A368A-7067-4F3D-B29E-7874B542C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EA78DC-026C-415A-BA89-A71DB6C37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DCD0E-40D9-4DF0-92CE-E8E84F825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B83AD0-038F-40FC-8121-2222E25E4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1EE1C9-7F05-446E-879B-BF5F76EF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504365-EEE5-4E2A-A939-723AB2D19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133E3D-EF45-4656-91E1-DEA1E2281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62060A-0C17-422E-947A-73925CB50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AF1200-579B-48C8-87E5-DCE94DBDB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3430D59-383A-4414-8281-612BDF58B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2CD72A-E48C-410D-AEF9-26E644078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F9F6E-3878-4835-9359-24AD3F3B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6619FB-7C8E-4B57-AE1F-F10DAB8EC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1D847B-E304-4A5B-AD27-BEC4AFBD4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9D75BB-F527-4FC5-A85A-D6A90B9EF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AF5022-6A2C-4216-B411-526EAFD05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07C600A-E63F-467A-8015-0543F37C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21D8C94-01E4-45DB-8FDC-C2B345CEE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3EB761D-5858-4F3E-90F0-E972EB78F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5A1FC7-9A11-42A4-8A8D-5D588D3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E3EB5C22-1C26-454C-BCAD-CC1908B77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425224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D10D6DB-3338-8073-06E6-C662A5E9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7" y="-578234"/>
            <a:ext cx="10213986" cy="3254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500" u="sng" dirty="0">
                <a:solidFill>
                  <a:schemeClr val="accent1"/>
                </a:solidFill>
                <a:sym typeface="Wingdings" panose="05000000000000000000" pitchFamily="2" charset="2"/>
              </a:rPr>
              <a:t>Prodotti </a:t>
            </a:r>
            <a:r>
              <a:rPr lang="en-US" sz="2500" u="sng" dirty="0" err="1">
                <a:solidFill>
                  <a:schemeClr val="accent1"/>
                </a:solidFill>
                <a:sym typeface="Wingdings" panose="05000000000000000000" pitchFamily="2" charset="2"/>
              </a:rPr>
              <a:t>scritti</a:t>
            </a:r>
            <a:r>
              <a:rPr lang="en-US" sz="2500" u="sng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500" dirty="0">
                <a:sym typeface="Wingdings" panose="05000000000000000000" pitchFamily="2" charset="2"/>
              </a:rPr>
              <a:t>(</a:t>
            </a:r>
            <a:r>
              <a:rPr lang="en-US" sz="2500" dirty="0" err="1">
                <a:sym typeface="Wingdings" panose="05000000000000000000" pitchFamily="2" charset="2"/>
              </a:rPr>
              <a:t>romanzi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filastrocche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racconti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fiabe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favole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miti</a:t>
            </a:r>
            <a:r>
              <a:rPr lang="en-US" sz="2500" dirty="0">
                <a:sym typeface="Wingdings" panose="05000000000000000000" pitchFamily="2" charset="2"/>
              </a:rPr>
              <a:t>…)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23C198E4-DA9E-4B58-1A52-BA51543C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23" y="1792807"/>
            <a:ext cx="8335849" cy="372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71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83764454-CA61-FDF9-A231-97F662B7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77" y="-223520"/>
            <a:ext cx="10608723" cy="2160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500" dirty="0">
                <a:highlight>
                  <a:srgbClr val="00FFFF"/>
                </a:highlight>
                <a:sym typeface="Wingdings" panose="05000000000000000000" pitchFamily="2" charset="2"/>
              </a:rPr>
              <a:t>Disegni, plastici, </a:t>
            </a:r>
            <a:r>
              <a:rPr lang="en-US" sz="2500" dirty="0" err="1">
                <a:highlight>
                  <a:srgbClr val="00FFFF"/>
                </a:highlight>
                <a:sym typeface="Wingdings" panose="05000000000000000000" pitchFamily="2" charset="2"/>
              </a:rPr>
              <a:t>manufatti</a:t>
            </a:r>
            <a:r>
              <a:rPr lang="en-US" sz="2500" dirty="0">
                <a:highlight>
                  <a:srgbClr val="00FFFF"/>
                </a:highlight>
                <a:sym typeface="Wingdings" panose="05000000000000000000" pitchFamily="2" charset="2"/>
              </a:rPr>
              <a:t>, carte </a:t>
            </a:r>
            <a:r>
              <a:rPr lang="en-US" sz="2500" dirty="0" err="1">
                <a:highlight>
                  <a:srgbClr val="00FFFF"/>
                </a:highlight>
                <a:sym typeface="Wingdings" panose="05000000000000000000" pitchFamily="2" charset="2"/>
              </a:rPr>
              <a:t>tematiche</a:t>
            </a:r>
            <a:r>
              <a:rPr lang="en-US" sz="2500" dirty="0">
                <a:sym typeface="Wingdings" panose="05000000000000000000" pitchFamily="2" charset="2"/>
              </a:rPr>
              <a:t> (da far produrre </a:t>
            </a:r>
            <a:r>
              <a:rPr lang="en-US" sz="2500" dirty="0" err="1">
                <a:sym typeface="Wingdings" panose="05000000000000000000" pitchFamily="2" charset="2"/>
              </a:rPr>
              <a:t>alla</a:t>
            </a:r>
            <a:r>
              <a:rPr lang="en-US" sz="2500" dirty="0">
                <a:sym typeface="Wingdings" panose="05000000000000000000" pitchFamily="2" charset="2"/>
              </a:rPr>
              <a:t> </a:t>
            </a:r>
            <a:r>
              <a:rPr lang="en-US" sz="2500" dirty="0" err="1">
                <a:sym typeface="Wingdings" panose="05000000000000000000" pitchFamily="2" charset="2"/>
              </a:rPr>
              <a:t>classe</a:t>
            </a:r>
            <a:r>
              <a:rPr lang="en-US" sz="2500" dirty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Immagine 5" descr="Immagine che contiene testo, statico, carta, accessorio&#10;&#10;Descrizione generata automaticamente">
            <a:extLst>
              <a:ext uri="{FF2B5EF4-FFF2-40B4-BE49-F238E27FC236}">
                <a16:creationId xmlns:a16="http://schemas.microsoft.com/office/drawing/2014/main" id="{FD919A9C-B033-1EDD-3A9B-673D0DD8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8211" r="31161" b="7992"/>
          <a:stretch/>
        </p:blipFill>
        <p:spPr>
          <a:xfrm rot="5400000">
            <a:off x="1074454" y="1484186"/>
            <a:ext cx="4287520" cy="4434890"/>
          </a:xfrm>
          <a:prstGeom prst="rect">
            <a:avLst/>
          </a:prstGeom>
        </p:spPr>
      </p:pic>
      <p:pic>
        <p:nvPicPr>
          <p:cNvPr id="8" name="Immagine 7" descr="Immagine che contiene testo, Arte bambini, dipinto, statico&#10;&#10;Descrizione generata automaticamente">
            <a:extLst>
              <a:ext uri="{FF2B5EF4-FFF2-40B4-BE49-F238E27FC236}">
                <a16:creationId xmlns:a16="http://schemas.microsoft.com/office/drawing/2014/main" id="{D0F61625-DBEF-8B57-4F72-5F9AB56F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6613" r="14272" b="9591"/>
          <a:stretch/>
        </p:blipFill>
        <p:spPr>
          <a:xfrm rot="5400000">
            <a:off x="6342348" y="1541815"/>
            <a:ext cx="4233331" cy="42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B8D0319D-CCE4-924D-87AE-5E76FC949640}"/>
              </a:ext>
            </a:extLst>
          </p:cNvPr>
          <p:cNvSpPr txBox="1">
            <a:spLocks/>
          </p:cNvSpPr>
          <p:nvPr/>
        </p:nvSpPr>
        <p:spPr>
          <a:xfrm>
            <a:off x="795968" y="-108373"/>
            <a:ext cx="10213986" cy="2160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>
                <a:highlight>
                  <a:srgbClr val="00FFFF"/>
                </a:highlight>
                <a:sym typeface="Wingdings" panose="05000000000000000000" pitchFamily="2" charset="2"/>
              </a:rPr>
              <a:t>Agenda 2030</a:t>
            </a:r>
            <a:endParaRPr lang="en-US" sz="2500" dirty="0">
              <a:sym typeface="Wingdings" panose="05000000000000000000" pitchFamily="2" charset="2"/>
            </a:endParaRPr>
          </a:p>
        </p:txBody>
      </p:sp>
      <p:pic>
        <p:nvPicPr>
          <p:cNvPr id="6" name="Immagine 5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8689C60-508E-4FFD-15AC-74D5AA57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8" y="1314027"/>
            <a:ext cx="8486986" cy="51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4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6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8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49">
            <a:extLst>
              <a:ext uri="{FF2B5EF4-FFF2-40B4-BE49-F238E27FC236}">
                <a16:creationId xmlns:a16="http://schemas.microsoft.com/office/drawing/2014/main" id="{D9CF3400-712B-4A54-AA97-63691A14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CC43BE-B496-4A5B-AAD7-F0F69BA21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1">
              <a:extLst>
                <a:ext uri="{FF2B5EF4-FFF2-40B4-BE49-F238E27FC236}">
                  <a16:creationId xmlns:a16="http://schemas.microsoft.com/office/drawing/2014/main" id="{097DD0A7-99B5-40E1-ABCA-BE535E77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52">
              <a:extLst>
                <a:ext uri="{FF2B5EF4-FFF2-40B4-BE49-F238E27FC236}">
                  <a16:creationId xmlns:a16="http://schemas.microsoft.com/office/drawing/2014/main" id="{5CAF3513-E2DC-42F1-8F00-949F16CE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53">
              <a:extLst>
                <a:ext uri="{FF2B5EF4-FFF2-40B4-BE49-F238E27FC236}">
                  <a16:creationId xmlns:a16="http://schemas.microsoft.com/office/drawing/2014/main" id="{29685A4E-43E1-4ED0-93B0-8D4402783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DC413A5-A523-40CC-96D3-ED63C394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5">
              <a:extLst>
                <a:ext uri="{FF2B5EF4-FFF2-40B4-BE49-F238E27FC236}">
                  <a16:creationId xmlns:a16="http://schemas.microsoft.com/office/drawing/2014/main" id="{43D25610-0173-44F0-AFFE-7427F1F29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7925567-A2D3-4F52-B7E9-56C436EE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167520C-8F3F-4CAE-A7ED-30476E6E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43F498-AF93-41DF-89CA-D19BCE8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C21741E-506D-459F-AA12-6CE9F15CD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030791B-E6A0-471E-8709-0D8F9D23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D3F242F-79B7-4749-976F-A27C7D31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BE4F727-1ED6-4E04-B586-E058744B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994E2EC-2763-4131-9BD3-92C2AE17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3677D4-BFB6-47AF-8722-0A8D71E7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A10715-F501-41F3-B1B7-E097A5263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2495331-9452-449E-8AB8-F0355F3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88DD0C0-9E46-4E4E-ABC4-F908B3E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2E254AC-141E-46F7-86E8-0E741278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20FC2D-6D9D-4AF1-9728-A9FB3CEE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F7E34D7-D4B0-403A-9AD2-714897B8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8BCEBA-2A4E-4177-A332-1DC5E76E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7B350A-903A-412A-8F4B-F0BCA602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2E75DC-BD54-41F1-9947-AFAED44FA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DE1290C-F8A4-48B6-BBD6-1D93D25B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AFE6EDC-0C88-4664-A186-CA6B82E4C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281018-B505-45E1-B063-EA8474C8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9104272-C096-4761-B915-A9D4B3881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CA26F8B-B3D2-4B34-8966-03EA36D1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9C68CA5-A882-4E90-AEA3-134C7A53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18A2B1-DA3F-4896-BF6A-9958C5BC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0AFE8B72-124F-12A0-DF88-2945DF13E865}"/>
              </a:ext>
            </a:extLst>
          </p:cNvPr>
          <p:cNvSpPr txBox="1">
            <a:spLocks/>
          </p:cNvSpPr>
          <p:nvPr/>
        </p:nvSpPr>
        <p:spPr>
          <a:xfrm>
            <a:off x="594487" y="4274048"/>
            <a:ext cx="11103055" cy="215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Lapbook</a:t>
            </a:r>
            <a:r>
              <a:rPr lang="en-US" sz="25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(map</a:t>
            </a:r>
            <a:r>
              <a:rPr lang="it-IT" sz="2500" dirty="0" err="1"/>
              <a:t>pa</a:t>
            </a:r>
            <a:r>
              <a:rPr lang="it-IT" sz="2500" dirty="0"/>
              <a:t> concettuale tridimensionale da costruire in classe, che sintetizza in maniera creativa un argomento specifico)</a:t>
            </a:r>
            <a:endParaRPr lang="en-US" sz="2500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pic>
        <p:nvPicPr>
          <p:cNvPr id="7" name="Immagine 6" descr="Immagine che contiene testo, Prodotto di carta, carta, cancelleria&#10;&#10;Descrizione generata automaticamente">
            <a:extLst>
              <a:ext uri="{FF2B5EF4-FFF2-40B4-BE49-F238E27FC236}">
                <a16:creationId xmlns:a16="http://schemas.microsoft.com/office/drawing/2014/main" id="{51F6DAC6-E3E2-832F-6F04-90DAA6AF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r="3" b="12408"/>
          <a:stretch/>
        </p:blipFill>
        <p:spPr>
          <a:xfrm>
            <a:off x="1903" y="-8"/>
            <a:ext cx="6077804" cy="3939447"/>
          </a:xfrm>
          <a:custGeom>
            <a:avLst/>
            <a:gdLst/>
            <a:ahLst/>
            <a:cxnLst/>
            <a:rect l="l" t="t" r="r" b="b"/>
            <a:pathLst>
              <a:path w="6077804" h="3604514">
                <a:moveTo>
                  <a:pt x="0" y="0"/>
                </a:moveTo>
                <a:lnTo>
                  <a:pt x="6077804" y="0"/>
                </a:lnTo>
                <a:lnTo>
                  <a:pt x="6077804" y="3321937"/>
                </a:lnTo>
                <a:lnTo>
                  <a:pt x="5516914" y="3420963"/>
                </a:lnTo>
                <a:cubicBezTo>
                  <a:pt x="4259631" y="3624720"/>
                  <a:pt x="2876619" y="3710676"/>
                  <a:pt x="550645" y="3402391"/>
                </a:cubicBezTo>
                <a:lnTo>
                  <a:pt x="0" y="3324581"/>
                </a:lnTo>
                <a:close/>
              </a:path>
            </a:pathLst>
          </a:custGeom>
        </p:spPr>
      </p:pic>
      <p:pic>
        <p:nvPicPr>
          <p:cNvPr id="5" name="Segnaposto contenuto 4" descr="Immagine che contiene testo, libro, Arte bambini, Prodotto di carta&#10;&#10;Descrizione generata automaticamente">
            <a:extLst>
              <a:ext uri="{FF2B5EF4-FFF2-40B4-BE49-F238E27FC236}">
                <a16:creationId xmlns:a16="http://schemas.microsoft.com/office/drawing/2014/main" id="{94BEA2A6-C8D4-0A1E-6A7C-0EEA93E80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3924" b="-2"/>
          <a:stretch/>
        </p:blipFill>
        <p:spPr>
          <a:xfrm>
            <a:off x="6079707" y="12"/>
            <a:ext cx="6107918" cy="3637262"/>
          </a:xfrm>
          <a:custGeom>
            <a:avLst/>
            <a:gdLst/>
            <a:ahLst/>
            <a:cxnLst/>
            <a:rect l="l" t="t" r="r" b="b"/>
            <a:pathLst>
              <a:path w="6107918" h="3321937">
                <a:moveTo>
                  <a:pt x="0" y="0"/>
                </a:moveTo>
                <a:lnTo>
                  <a:pt x="6107918" y="0"/>
                </a:lnTo>
                <a:lnTo>
                  <a:pt x="6107918" y="2630869"/>
                </a:lnTo>
                <a:cubicBezTo>
                  <a:pt x="3060680" y="2630869"/>
                  <a:pt x="1537061" y="3032227"/>
                  <a:pt x="13442" y="3319564"/>
                </a:cubicBezTo>
                <a:lnTo>
                  <a:pt x="0" y="3321937"/>
                </a:lnTo>
                <a:close/>
              </a:path>
            </a:pathLst>
          </a:custGeom>
        </p:spPr>
      </p:pic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507CED1-3C18-429E-A877-80F9779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7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ight Triangle 19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9CF3400-712B-4A54-AA97-63691A14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3BCC43BE-B496-4A5B-AAD7-F0F69BA21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97DD0A7-99B5-40E1-ABCA-BE535E77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CAF3513-E2DC-42F1-8F00-949F16CE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9685A4E-43E1-4ED0-93B0-8D4402783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DC413A5-A523-40CC-96D3-ED63C394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43D25610-0173-44F0-AFFE-7427F1F29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7925567-A2D3-4F52-B7E9-56C436EE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A167520C-8F3F-4CAE-A7ED-30476E6E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F43F498-AF93-41DF-89CA-D19BCE8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C21741E-506D-459F-AA12-6CE9F15CD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030791B-E6A0-471E-8709-0D8F9D23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3F242F-79B7-4749-976F-A27C7D31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BE4F727-1ED6-4E04-B586-E058744B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994E2EC-2763-4131-9BD3-92C2AE17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73677D4-BFB6-47AF-8722-0A8D71E7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6A10715-F501-41F3-B1B7-E097A5263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2495331-9452-449E-8AB8-F0355F3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88DD0C0-9E46-4E4E-ABC4-F908B3E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82E254AC-141E-46F7-86E8-0E741278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A20FC2D-6D9D-4AF1-9728-A9FB3CEE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AF7E34D7-D4B0-403A-9AD2-714897B8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C8BCEBA-2A4E-4177-A332-1DC5E76E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B7B350A-903A-412A-8F4B-F0BCA602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F2E75DC-BD54-41F1-9947-AFAED44FA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DE1290C-F8A4-48B6-BBD6-1D93D25B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AFE6EDC-0C88-4664-A186-CA6B82E4C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B281018-B505-45E1-B063-EA8474C8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9104272-C096-4761-B915-A9D4B3881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CA26F8B-B3D2-4B34-8966-03EA36D1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9C68CA5-A882-4E90-AEA3-134C7A53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118A2B1-DA3F-4896-BF6A-9958C5BC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99FD7FF5-AADF-A202-331F-3A428FA2AF45}"/>
              </a:ext>
            </a:extLst>
          </p:cNvPr>
          <p:cNvSpPr txBox="1">
            <a:spLocks/>
          </p:cNvSpPr>
          <p:nvPr/>
        </p:nvSpPr>
        <p:spPr>
          <a:xfrm>
            <a:off x="570657" y="24163"/>
            <a:ext cx="10342941" cy="240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Uscite didattiche</a:t>
            </a:r>
            <a:r>
              <a:rPr lang="en-US" sz="25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 nelle loro 3 fasi: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lang="en-US" sz="25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Progettazione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lang="en-US" sz="25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Uscita vera e propria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AutoNum type="arabicParenR"/>
            </a:pPr>
            <a:r>
              <a:rPr lang="en-US" sz="2500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Rielaborazione</a:t>
            </a:r>
          </a:p>
        </p:txBody>
      </p:sp>
      <p:sp>
        <p:nvSpPr>
          <p:cNvPr id="236" name="Right Triangle 235">
            <a:extLst>
              <a:ext uri="{FF2B5EF4-FFF2-40B4-BE49-F238E27FC236}">
                <a16:creationId xmlns:a16="http://schemas.microsoft.com/office/drawing/2014/main" id="{D507CED1-3C18-429E-A877-80F9779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3530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Immagine 14" descr="Immagine che contiene persona, mano, dito, erba&#10;&#10;Descrizione generata automaticamente">
            <a:extLst>
              <a:ext uri="{FF2B5EF4-FFF2-40B4-BE49-F238E27FC236}">
                <a16:creationId xmlns:a16="http://schemas.microsoft.com/office/drawing/2014/main" id="{58356112-289B-BBD7-4D2F-F42339637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r="-1" b="745"/>
          <a:stretch/>
        </p:blipFill>
        <p:spPr>
          <a:xfrm>
            <a:off x="-6215" y="3145423"/>
            <a:ext cx="6112081" cy="3747639"/>
          </a:xfrm>
          <a:custGeom>
            <a:avLst/>
            <a:gdLst/>
            <a:ahLst/>
            <a:cxnLst/>
            <a:rect l="l" t="t" r="r" b="b"/>
            <a:pathLst>
              <a:path w="6102239" h="3342113">
                <a:moveTo>
                  <a:pt x="6102239" y="0"/>
                </a:moveTo>
                <a:lnTo>
                  <a:pt x="6102239" y="3342113"/>
                </a:lnTo>
                <a:lnTo>
                  <a:pt x="0" y="3342113"/>
                </a:lnTo>
                <a:lnTo>
                  <a:pt x="0" y="690066"/>
                </a:lnTo>
                <a:cubicBezTo>
                  <a:pt x="3047238" y="690066"/>
                  <a:pt x="4570857" y="288707"/>
                  <a:pt x="6094476" y="1371"/>
                </a:cubicBezTo>
                <a:close/>
              </a:path>
            </a:pathLst>
          </a:custGeom>
        </p:spPr>
      </p:pic>
      <p:pic>
        <p:nvPicPr>
          <p:cNvPr id="8" name="Immagine 7" descr="Immagine che contiene cielo, vestiti, aria aperta, persona&#10;&#10;Descrizione generata automaticamente">
            <a:extLst>
              <a:ext uri="{FF2B5EF4-FFF2-40B4-BE49-F238E27FC236}">
                <a16:creationId xmlns:a16="http://schemas.microsoft.com/office/drawing/2014/main" id="{47552B38-121A-811F-13FA-00F24AB54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5"/>
          <a:stretch/>
        </p:blipFill>
        <p:spPr>
          <a:xfrm>
            <a:off x="6102767" y="2831257"/>
            <a:ext cx="6099629" cy="4065248"/>
          </a:xfrm>
          <a:custGeom>
            <a:avLst/>
            <a:gdLst/>
            <a:ahLst/>
            <a:cxnLst/>
            <a:rect l="l" t="t" r="r" b="b"/>
            <a:pathLst>
              <a:path w="6089807" h="3629135">
                <a:moveTo>
                  <a:pt x="2837610" y="30"/>
                </a:moveTo>
                <a:cubicBezTo>
                  <a:pt x="3715104" y="1783"/>
                  <a:pt x="4756640" y="80851"/>
                  <a:pt x="6089807" y="280390"/>
                </a:cubicBezTo>
                <a:lnTo>
                  <a:pt x="6089807" y="3629135"/>
                </a:lnTo>
                <a:lnTo>
                  <a:pt x="0" y="3629135"/>
                </a:lnTo>
                <a:lnTo>
                  <a:pt x="0" y="284126"/>
                </a:lnTo>
                <a:lnTo>
                  <a:pt x="569664" y="183551"/>
                </a:lnTo>
                <a:cubicBezTo>
                  <a:pt x="1246663" y="73836"/>
                  <a:pt x="1960115" y="-1724"/>
                  <a:pt x="2837610" y="3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095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99FD7FF5-AADF-A202-331F-3A428FA2AF45}"/>
              </a:ext>
            </a:extLst>
          </p:cNvPr>
          <p:cNvSpPr txBox="1">
            <a:spLocks/>
          </p:cNvSpPr>
          <p:nvPr/>
        </p:nvSpPr>
        <p:spPr>
          <a:xfrm>
            <a:off x="553731" y="0"/>
            <a:ext cx="10342941" cy="1397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 err="1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Giochi</a:t>
            </a:r>
            <a:r>
              <a:rPr lang="en-US" sz="2500" dirty="0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 e </a:t>
            </a:r>
            <a:r>
              <a:rPr lang="en-US" sz="2500" dirty="0" err="1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attività</a:t>
            </a:r>
            <a:r>
              <a:rPr lang="en-US" sz="2500" dirty="0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500" dirty="0" err="1">
                <a:highlight>
                  <a:srgbClr val="00FFFF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pratiche</a:t>
            </a:r>
            <a:endParaRPr lang="en-US" sz="2500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1EBDD3-75A7-6C8E-5C56-566B37140178}"/>
              </a:ext>
            </a:extLst>
          </p:cNvPr>
          <p:cNvSpPr txBox="1"/>
          <p:nvPr/>
        </p:nvSpPr>
        <p:spPr>
          <a:xfrm>
            <a:off x="270933" y="1991346"/>
            <a:ext cx="610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https://www.missionigeografiche.it/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63CEDD-531A-AD7B-D765-262967A3FAD7}"/>
              </a:ext>
            </a:extLst>
          </p:cNvPr>
          <p:cNvSpPr txBox="1"/>
          <p:nvPr/>
        </p:nvSpPr>
        <p:spPr>
          <a:xfrm>
            <a:off x="270933" y="2824651"/>
            <a:ext cx="610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https://www.aiig.it/</a:t>
            </a:r>
          </a:p>
        </p:txBody>
      </p:sp>
      <p:pic>
        <p:nvPicPr>
          <p:cNvPr id="11" name="Immagine 10" descr="Immagine che contiene testo, schermata, cerchio, poster&#10;&#10;Descrizione generata automaticamente">
            <a:extLst>
              <a:ext uri="{FF2B5EF4-FFF2-40B4-BE49-F238E27FC236}">
                <a16:creationId xmlns:a16="http://schemas.microsoft.com/office/drawing/2014/main" id="{A002B4E2-1184-E832-6E41-ADD1039E2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6237" r="3422" b="15289"/>
          <a:stretch/>
        </p:blipFill>
        <p:spPr>
          <a:xfrm>
            <a:off x="4707467" y="558614"/>
            <a:ext cx="6759787" cy="57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14B2D-19EE-D59A-D178-3BDC9386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1" y="1853748"/>
            <a:ext cx="10532532" cy="41909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500" dirty="0"/>
              <a:t>L’</a:t>
            </a:r>
            <a:r>
              <a:rPr lang="it-IT" sz="2500" dirty="0">
                <a:solidFill>
                  <a:schemeClr val="accent1"/>
                </a:solidFill>
              </a:rPr>
              <a:t>approccio sensoriale</a:t>
            </a:r>
            <a:r>
              <a:rPr lang="it-IT" sz="2500" dirty="0"/>
              <a:t>: i sensi come strumenti di indagine e mezzi di scoperta</a:t>
            </a:r>
          </a:p>
          <a:p>
            <a:pPr algn="just">
              <a:lnSpc>
                <a:spcPct val="150000"/>
              </a:lnSpc>
            </a:pPr>
            <a:r>
              <a:rPr lang="it-IT" sz="2500" dirty="0"/>
              <a:t>L’</a:t>
            </a:r>
            <a:r>
              <a:rPr lang="it-IT" sz="2500" dirty="0">
                <a:solidFill>
                  <a:schemeClr val="accent1"/>
                </a:solidFill>
              </a:rPr>
              <a:t>approccio emozionale</a:t>
            </a:r>
            <a:r>
              <a:rPr lang="it-IT" sz="2500" dirty="0"/>
              <a:t>: le emozioni come chiavi di lettura del territorio</a:t>
            </a:r>
          </a:p>
          <a:p>
            <a:pPr algn="just">
              <a:lnSpc>
                <a:spcPct val="150000"/>
              </a:lnSpc>
            </a:pPr>
            <a:r>
              <a:rPr lang="it-IT" sz="2500" dirty="0"/>
              <a:t>L’</a:t>
            </a:r>
            <a:r>
              <a:rPr lang="it-IT" sz="2500" dirty="0">
                <a:solidFill>
                  <a:schemeClr val="accent1"/>
                </a:solidFill>
              </a:rPr>
              <a:t>approccio esperienziale</a:t>
            </a:r>
            <a:r>
              <a:rPr lang="it-IT" sz="2500" dirty="0"/>
              <a:t>: la geografia «si fa con i piedi»…e «sporcandosi le mani»!</a:t>
            </a:r>
          </a:p>
          <a:p>
            <a:pPr algn="just">
              <a:lnSpc>
                <a:spcPct val="150000"/>
              </a:lnSpc>
            </a:pPr>
            <a:endParaRPr lang="it-IT" sz="2500" dirty="0"/>
          </a:p>
          <a:p>
            <a:endParaRPr lang="it-IT" dirty="0"/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7FAC87C4-2EBE-F84C-E44E-898288BEFCDE}"/>
              </a:ext>
            </a:extLst>
          </p:cNvPr>
          <p:cNvSpPr txBox="1">
            <a:spLocks/>
          </p:cNvSpPr>
          <p:nvPr/>
        </p:nvSpPr>
        <p:spPr>
          <a:xfrm>
            <a:off x="983394" y="-53390"/>
            <a:ext cx="9638363" cy="1907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1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3 APPROCCI PER PROGETTARE PERCORSI DIDATTICI PER INFANZIA E PRIMARIA</a:t>
            </a:r>
          </a:p>
        </p:txBody>
      </p:sp>
      <p:pic>
        <p:nvPicPr>
          <p:cNvPr id="10" name="Elemento grafico 9" descr="Occhio con riempimento a tinta unita">
            <a:extLst>
              <a:ext uri="{FF2B5EF4-FFF2-40B4-BE49-F238E27FC236}">
                <a16:creationId xmlns:a16="http://schemas.microsoft.com/office/drawing/2014/main" id="{CDFDB16E-AD89-6926-BE66-643CB677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359" y="1745827"/>
            <a:ext cx="914400" cy="914400"/>
          </a:xfrm>
          <a:prstGeom prst="rect">
            <a:avLst/>
          </a:prstGeom>
        </p:spPr>
      </p:pic>
      <p:pic>
        <p:nvPicPr>
          <p:cNvPr id="12" name="Elemento grafico 11" descr="Cuore con freccia con riempimento a tinta unita">
            <a:extLst>
              <a:ext uri="{FF2B5EF4-FFF2-40B4-BE49-F238E27FC236}">
                <a16:creationId xmlns:a16="http://schemas.microsoft.com/office/drawing/2014/main" id="{BC8BF9CB-1058-AB8F-BEF8-EEACAED32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59" y="3088765"/>
            <a:ext cx="914400" cy="914400"/>
          </a:xfrm>
          <a:prstGeom prst="rect">
            <a:avLst/>
          </a:prstGeom>
        </p:spPr>
      </p:pic>
      <p:pic>
        <p:nvPicPr>
          <p:cNvPr id="14" name="Elemento grafico 13" descr="Orme con riempimento a tinta unita">
            <a:extLst>
              <a:ext uri="{FF2B5EF4-FFF2-40B4-BE49-F238E27FC236}">
                <a16:creationId xmlns:a16="http://schemas.microsoft.com/office/drawing/2014/main" id="{C9AB53DB-C8CF-3DF7-51CA-400DF45E0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359" y="4299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398EE-319C-4AD5-8E61-79364ED2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07" y="401297"/>
            <a:ext cx="11349793" cy="617275"/>
          </a:xfrm>
        </p:spPr>
        <p:txBody>
          <a:bodyPr>
            <a:noAutofit/>
          </a:bodyPr>
          <a:lstStyle/>
          <a:p>
            <a:r>
              <a:rPr lang="it-IT" sz="35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Geografia: concetti, idee, attività ed esperienze in circolo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9DA1CD8-B7AF-D6F3-AEAC-856B456B46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7240" y="1365812"/>
          <a:ext cx="9988953" cy="462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5F8AA7C-778F-870E-5B09-CFEBE446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813" y="1353515"/>
            <a:ext cx="2814906" cy="15285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F55FB6-25B7-7200-D3D4-CFAFBBDBC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280474" y="2566817"/>
            <a:ext cx="2618490" cy="14380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0B9997-4075-8722-CE17-5989355195F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935"/>
          <a:stretch/>
        </p:blipFill>
        <p:spPr>
          <a:xfrm>
            <a:off x="7453510" y="4942391"/>
            <a:ext cx="3074742" cy="15368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A04B16-209E-1721-2E8A-ED168FB49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r="6853" b="21893"/>
          <a:stretch/>
        </p:blipFill>
        <p:spPr>
          <a:xfrm>
            <a:off x="638421" y="2972985"/>
            <a:ext cx="2797989" cy="19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88941-FFE9-6B63-93C0-7D9981FD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6" y="765811"/>
            <a:ext cx="10325000" cy="2146856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it-IT" sz="5000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INDICAZIONI NAZIONALI DEL 2012</a:t>
            </a:r>
            <a:br>
              <a:rPr lang="it-IT" sz="5000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</a:br>
            <a:br>
              <a:rPr lang="it-IT" sz="5000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</a:br>
            <a:r>
              <a:rPr lang="it-IT" sz="5000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...in 💊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174A5E-29AF-CA57-487F-BB0345408E25}"/>
              </a:ext>
            </a:extLst>
          </p:cNvPr>
          <p:cNvSpPr txBox="1"/>
          <p:nvPr/>
        </p:nvSpPr>
        <p:spPr>
          <a:xfrm>
            <a:off x="1817370" y="3990320"/>
            <a:ext cx="8623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https://www.miur.gov.it/documents/20182/51310/DM+254_2012.pdf/1f967360-0ca6-48fb-95e9-c15d49f18831?version=1.0&amp;t=1480418494262</a:t>
            </a:r>
          </a:p>
        </p:txBody>
      </p:sp>
    </p:spTree>
    <p:extLst>
      <p:ext uri="{BB962C8B-B14F-4D97-AF65-F5344CB8AC3E}">
        <p14:creationId xmlns:p14="http://schemas.microsoft.com/office/powerpoint/2010/main" val="244825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89A518C-015A-14B8-56C5-C96E0921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788" y="857249"/>
            <a:ext cx="5298241" cy="1037617"/>
          </a:xfrm>
        </p:spPr>
        <p:txBody>
          <a:bodyPr>
            <a:noAutofit/>
          </a:bodyPr>
          <a:lstStyle/>
          <a:p>
            <a:pPr algn="ctr"/>
            <a:r>
              <a:rPr lang="it-IT" sz="3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 che cosa servono le</a:t>
            </a:r>
            <a:br>
              <a:rPr lang="it-IT" sz="3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it-IT" sz="3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Indicazioni Nazionali del 2012?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8CD294A-3AF0-FFEC-1F35-9A124ABA7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358" y="2288692"/>
            <a:ext cx="5172512" cy="4363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>
                <a:latin typeface="Tw Cen MT" panose="020B0602020104020603" pitchFamily="34" charset="0"/>
              </a:rPr>
              <a:t>Sono il </a:t>
            </a:r>
            <a:r>
              <a:rPr lang="it-IT" sz="2500" b="1" dirty="0">
                <a:latin typeface="Tw Cen MT" panose="020B0602020104020603" pitchFamily="34" charset="0"/>
              </a:rPr>
              <a:t>DOCUMENTO UFFICIALE </a:t>
            </a:r>
            <a:r>
              <a:rPr lang="it-IT" sz="2500" dirty="0">
                <a:latin typeface="Tw Cen MT" panose="020B0602020104020603" pitchFamily="34" charset="0"/>
              </a:rPr>
              <a:t>che, dall’anno scolastico 2013/14, costituisce il quadro di riferimento generale e unico per la progettazione del </a:t>
            </a:r>
            <a:r>
              <a:rPr lang="it-IT" sz="2500" b="1" dirty="0">
                <a:latin typeface="Tw Cen MT" panose="020B0602020104020603" pitchFamily="34" charset="0"/>
              </a:rPr>
              <a:t>curricolo</a:t>
            </a:r>
            <a:r>
              <a:rPr lang="it-IT" sz="2500" dirty="0">
                <a:latin typeface="Tw Cen MT" panose="020B0602020104020603" pitchFamily="34" charset="0"/>
              </a:rPr>
              <a:t> della: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latin typeface="Tw Cen MT" panose="020B0602020104020603" pitchFamily="34" charset="0"/>
              </a:rPr>
              <a:t>scuola dell’infanzia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latin typeface="Tw Cen MT" panose="020B0602020104020603" pitchFamily="34" charset="0"/>
              </a:rPr>
              <a:t>scuola primaria</a:t>
            </a:r>
            <a:endParaRPr lang="it-IT" sz="2500" dirty="0">
              <a:latin typeface="Tw Cen MT" panose="020B0602020104020603" pitchFamily="34" charset="0"/>
            </a:endParaRPr>
          </a:p>
          <a:p>
            <a:pPr marL="0" indent="0" algn="just">
              <a:buNone/>
            </a:pPr>
            <a:endParaRPr lang="it-IT" sz="2500" dirty="0">
              <a:latin typeface="Tw Cen MT" panose="020B0602020104020603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56B86F-E119-DC82-11B4-B5BD66E1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004" y="2288692"/>
            <a:ext cx="5220605" cy="4054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Contengono i </a:t>
            </a: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riferimenti</a:t>
            </a:r>
            <a:r>
              <a:rPr lang="it-IT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essenziali</a:t>
            </a:r>
            <a:r>
              <a:rPr lang="it-IT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 che possono orientare nell’insegnamento delle varie discipline (quindi anche della Geografia):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obiettivi e traguardi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competenze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contenuti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strumenti</a:t>
            </a:r>
            <a:endParaRPr lang="it-IT" sz="2500" dirty="0">
              <a:latin typeface="Tw Cen MT" panose="020B0602020104020603" pitchFamily="34" charset="0"/>
            </a:endParaRP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CFED6CC4-472E-5B3A-5688-AB4AF4B6C649}"/>
              </a:ext>
            </a:extLst>
          </p:cNvPr>
          <p:cNvSpPr txBox="1">
            <a:spLocks/>
          </p:cNvSpPr>
          <p:nvPr/>
        </p:nvSpPr>
        <p:spPr>
          <a:xfrm>
            <a:off x="660598" y="838199"/>
            <a:ext cx="5298241" cy="1037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Che cosa sono le </a:t>
            </a:r>
            <a:b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</a:br>
            <a:r>
              <a:rPr kumimoji="0" lang="it-IT" sz="3000" b="1" i="0" u="sng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Indicazioni Nazionali del 2012?</a:t>
            </a:r>
          </a:p>
        </p:txBody>
      </p:sp>
    </p:spTree>
    <p:extLst>
      <p:ext uri="{BB962C8B-B14F-4D97-AF65-F5344CB8AC3E}">
        <p14:creationId xmlns:p14="http://schemas.microsoft.com/office/powerpoint/2010/main" val="6763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5F0A8D1-957C-C4C7-AE0A-F47BA048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29" y="-519919"/>
            <a:ext cx="10325000" cy="1442463"/>
          </a:xfrm>
        </p:spPr>
        <p:txBody>
          <a:bodyPr>
            <a:normAutofit/>
          </a:bodyPr>
          <a:lstStyle/>
          <a:p>
            <a:r>
              <a:rPr lang="it-IT" sz="35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 piccolo vocabolario essenziale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7776ED5-0C26-974C-57AC-2F31898A5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58" y="1197130"/>
            <a:ext cx="11298992" cy="50665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CURRICOLO</a:t>
            </a:r>
            <a:r>
              <a:rPr lang="it-IT" sz="2200" dirty="0">
                <a:latin typeface="Tw Cen MT" panose="020B0602020104020603" pitchFamily="34" charset="0"/>
              </a:rPr>
              <a:t> </a:t>
            </a:r>
            <a:endParaRPr lang="it-IT" sz="22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it-IT" sz="2200" dirty="0">
                <a:latin typeface="Tw Cen MT" panose="020B0602020104020603" pitchFamily="34" charset="0"/>
                <a:cs typeface="Calibri" panose="020F0502020204030204" pitchFamily="34" charset="0"/>
              </a:rPr>
              <a:t>Contiene l’intero progetto didattico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COMPETENZE</a:t>
            </a:r>
            <a:r>
              <a:rPr lang="it-IT" sz="2200" dirty="0">
                <a:latin typeface="Tw Cen MT" panose="020B0602020104020603" pitchFamily="34" charset="0"/>
              </a:rPr>
              <a:t>  </a:t>
            </a:r>
            <a:endParaRPr lang="it-IT" sz="22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63525" indent="0" algn="just">
              <a:lnSpc>
                <a:spcPct val="100000"/>
              </a:lnSpc>
              <a:buNone/>
            </a:pPr>
            <a:r>
              <a:rPr lang="it-IT" sz="2200" dirty="0">
                <a:latin typeface="Tw Cen MT" panose="020B0602020104020603" pitchFamily="34" charset="0"/>
                <a:cs typeface="Calibri" panose="020F0502020204030204" pitchFamily="34" charset="0"/>
              </a:rPr>
              <a:t>Indicano quello che ciascun alunno e ciascuna alunna è effettivamente in grado di pensare e di fare al momento della valutazione</a:t>
            </a:r>
            <a:endParaRPr lang="it-IT" sz="2200" dirty="0"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57400" algn="l"/>
              </a:tabLst>
            </a:pPr>
            <a:r>
              <a:rPr lang="it-IT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TRAGUARDI DI COMPETENZA vs. OBIETTIVI DI APPRENDIMENTO </a:t>
            </a:r>
            <a:endParaRPr lang="it-IT" sz="2200" b="1" dirty="0">
              <a:solidFill>
                <a:schemeClr val="tx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63525" indent="0" algn="just">
              <a:lnSpc>
                <a:spcPct val="100000"/>
              </a:lnSpc>
              <a:buNone/>
              <a:tabLst>
                <a:tab pos="2057400" algn="l"/>
              </a:tabLst>
            </a:pPr>
            <a:r>
              <a:rPr lang="it-IT" sz="2200" dirty="0">
                <a:latin typeface="Tw Cen MT" panose="020B0602020104020603" pitchFamily="34" charset="0"/>
              </a:rPr>
              <a:t>I </a:t>
            </a:r>
            <a:r>
              <a:rPr lang="it-IT" sz="2200" u="sng" dirty="0">
                <a:latin typeface="Tw Cen MT" panose="020B0602020104020603" pitchFamily="34" charset="0"/>
              </a:rPr>
              <a:t>traguardi</a:t>
            </a:r>
            <a:r>
              <a:rPr lang="it-IT" sz="2200" dirty="0">
                <a:latin typeface="Tw Cen MT" panose="020B0602020104020603" pitchFamily="34" charset="0"/>
              </a:rPr>
              <a:t> rappresentano «dei riferimenti ineludibili per gli insegnanti, indicano piste culturali e didattiche da percorrere e aiutano a finalizzare l’azione educativa allo sviluppo integrale dell’allievo» </a:t>
            </a: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it-IT" sz="2200" i="1" dirty="0">
                <a:latin typeface="Tw Cen MT" panose="020B0602020104020603" pitchFamily="34" charset="0"/>
                <a:sym typeface="Wingdings" panose="05000000000000000000" pitchFamily="2" charset="2"/>
              </a:rPr>
              <a:t>Cosa deve saper fare ogni alunno per mostrare di essere competente in questo ambito disciplinare?</a:t>
            </a:r>
          </a:p>
          <a:p>
            <a:pPr marL="263525" indent="0" algn="just">
              <a:lnSpc>
                <a:spcPct val="100000"/>
              </a:lnSpc>
              <a:buNone/>
              <a:tabLst>
                <a:tab pos="2057400" algn="l"/>
              </a:tabLst>
            </a:pPr>
            <a:r>
              <a:rPr lang="it-IT" sz="2200" dirty="0">
                <a:latin typeface="Tw Cen MT" panose="020B0602020104020603" pitchFamily="34" charset="0"/>
              </a:rPr>
              <a:t>Gli </a:t>
            </a:r>
            <a:r>
              <a:rPr lang="it-IT" sz="2200" u="sng" dirty="0">
                <a:latin typeface="Tw Cen MT" panose="020B0602020104020603" pitchFamily="34" charset="0"/>
              </a:rPr>
              <a:t>obiettivi</a:t>
            </a:r>
            <a:r>
              <a:rPr lang="it-IT" sz="2200" dirty="0">
                <a:latin typeface="Tw Cen MT" panose="020B0602020104020603" pitchFamily="34" charset="0"/>
              </a:rPr>
              <a:t> «individuano campi del sapere, conoscenze e abilità ritenuti indispensabili al fine di raggiungere i traguardi per lo sviluppo delle competenze» </a:t>
            </a: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1B2F2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sym typeface="Wingdings" panose="05000000000000000000" pitchFamily="2" charset="2"/>
              </a:rPr>
              <a:t>Quali abilità e conoscenze servono (e come acquisirle) per poter agire in modo competente?</a:t>
            </a: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srgbClr val="1B2F2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63525" indent="0" algn="just">
              <a:lnSpc>
                <a:spcPct val="100000"/>
              </a:lnSpc>
              <a:buNone/>
              <a:tabLst>
                <a:tab pos="2057400" algn="l"/>
              </a:tabLst>
            </a:pPr>
            <a:endParaRPr lang="it-IT" sz="25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8DBDF-4B6C-89F7-9C1C-E4F8FF98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" y="360896"/>
            <a:ext cx="11878112" cy="777240"/>
          </a:xfrm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...per la SCUOLA DELL’INFANZIA...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7D2D055-A25A-F09E-3230-924BF8F9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89" y="1768631"/>
            <a:ext cx="4623871" cy="34891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2200" u="sng" dirty="0">
                <a:latin typeface="Tw Cen MT" panose="020B0602020104020603" pitchFamily="34" charset="0"/>
              </a:rPr>
              <a:t>Contesto pre-disciplinare </a:t>
            </a: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 Saperi divisi in </a:t>
            </a:r>
            <a:r>
              <a:rPr lang="it-IT" sz="2200" b="1" dirty="0">
                <a:latin typeface="Tw Cen MT" panose="020B0602020104020603" pitchFamily="34" charset="0"/>
                <a:sym typeface="Wingdings" panose="05000000000000000000" pitchFamily="2" charset="2"/>
              </a:rPr>
              <a:t>CAMPI DI ESPERIENZE</a:t>
            </a: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:</a:t>
            </a:r>
          </a:p>
          <a:p>
            <a:pPr marL="457200" indent="-274638">
              <a:buFont typeface="+mj-lt"/>
              <a:buAutoNum type="arabicPeriod"/>
            </a:pP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Il sé e l’altro</a:t>
            </a:r>
          </a:p>
          <a:p>
            <a:pPr marL="457200" indent="-274638">
              <a:buFont typeface="+mj-lt"/>
              <a:buAutoNum type="arabicPeriod"/>
            </a:pPr>
            <a:r>
              <a:rPr lang="it-IT" sz="2200" dirty="0">
                <a:highlight>
                  <a:srgbClr val="00FFFF"/>
                </a:highlight>
                <a:latin typeface="Tw Cen MT" panose="020B0602020104020603" pitchFamily="34" charset="0"/>
                <a:sym typeface="Wingdings" panose="05000000000000000000" pitchFamily="2" charset="2"/>
              </a:rPr>
              <a:t>Il corpo  e il movimento</a:t>
            </a:r>
          </a:p>
          <a:p>
            <a:pPr marL="457200" indent="-274638">
              <a:buFont typeface="+mj-lt"/>
              <a:buAutoNum type="arabicPeriod"/>
            </a:pP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Immagini, suoni e colori</a:t>
            </a:r>
          </a:p>
          <a:p>
            <a:pPr marL="457200" indent="-274638">
              <a:buFont typeface="+mj-lt"/>
              <a:buAutoNum type="arabicPeriod"/>
            </a:pPr>
            <a:r>
              <a:rPr lang="it-IT" sz="2200" dirty="0">
                <a:latin typeface="Tw Cen MT" panose="020B0602020104020603" pitchFamily="34" charset="0"/>
                <a:sym typeface="Wingdings" panose="05000000000000000000" pitchFamily="2" charset="2"/>
              </a:rPr>
              <a:t>I discorsi e le parole</a:t>
            </a:r>
          </a:p>
          <a:p>
            <a:pPr marL="457200" indent="-274638">
              <a:buFont typeface="+mj-lt"/>
              <a:buAutoNum type="arabicPeriod"/>
            </a:pPr>
            <a:r>
              <a:rPr lang="it-IT" sz="2200" dirty="0">
                <a:highlight>
                  <a:srgbClr val="00FFFF"/>
                </a:highlight>
                <a:latin typeface="Tw Cen MT" panose="020B0602020104020603" pitchFamily="34" charset="0"/>
                <a:sym typeface="Wingdings" panose="05000000000000000000" pitchFamily="2" charset="2"/>
              </a:rPr>
              <a:t>La conoscenza del mondo</a:t>
            </a:r>
          </a:p>
          <a:p>
            <a:pPr marL="0" indent="0">
              <a:buNone/>
            </a:pPr>
            <a:endParaRPr lang="it-IT" b="1" dirty="0">
              <a:sym typeface="Wingdings" panose="05000000000000000000" pitchFamily="2" charset="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DFCCF8-774A-E078-C9BB-9FC8A0F8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569">
            <a:off x="8469630" y="2328119"/>
            <a:ext cx="3177540" cy="21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ografia-per-bambini-giocare-con-il-planisfero">
            <a:extLst>
              <a:ext uri="{FF2B5EF4-FFF2-40B4-BE49-F238E27FC236}">
                <a16:creationId xmlns:a16="http://schemas.microsoft.com/office/drawing/2014/main" id="{856A8FE9-6F75-3FBF-1745-4826E89CD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 bwMode="auto">
          <a:xfrm rot="20618032">
            <a:off x="4788913" y="3771479"/>
            <a:ext cx="3342139" cy="21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8DBDF-4B6C-89F7-9C1C-E4F8FF98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38" y="388620"/>
            <a:ext cx="11878112" cy="777240"/>
          </a:xfrm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...per la SCUOLA PRIMARIA...</a:t>
            </a:r>
          </a:p>
        </p:txBody>
      </p:sp>
      <p:graphicFrame>
        <p:nvGraphicFramePr>
          <p:cNvPr id="6" name="Segnaposto contenuto 4">
            <a:extLst>
              <a:ext uri="{FF2B5EF4-FFF2-40B4-BE49-F238E27FC236}">
                <a16:creationId xmlns:a16="http://schemas.microsoft.com/office/drawing/2014/main" id="{7D95FB3D-AA34-7D23-55EB-194B681EC1F4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55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>
            <a:extLst>
              <a:ext uri="{FF2B5EF4-FFF2-40B4-BE49-F238E27FC236}">
                <a16:creationId xmlns:a16="http://schemas.microsoft.com/office/drawing/2014/main" id="{E7770FCA-9833-1F45-227E-AD2061E848BA}"/>
              </a:ext>
            </a:extLst>
          </p:cNvPr>
          <p:cNvSpPr txBox="1">
            <a:spLocks/>
          </p:cNvSpPr>
          <p:nvPr/>
        </p:nvSpPr>
        <p:spPr>
          <a:xfrm>
            <a:off x="883889" y="2580098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Ma come avvicinare i bambini e le bambine alla geografia?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500" b="0" i="0" u="none" strike="noStrike" kern="1200" cap="none" spc="0" normalizeH="0" baseline="0" noProof="0" dirty="0">
              <a:ln>
                <a:noFill/>
              </a:ln>
              <a:solidFill>
                <a:srgbClr val="3B9EB1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500" b="1" i="0" u="sng" strike="noStrike" kern="1200" cap="none" spc="0" normalizeH="0" baseline="0" noProof="0" dirty="0">
              <a:ln>
                <a:noFill/>
              </a:ln>
              <a:solidFill>
                <a:srgbClr val="3B9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5" name="Titolo 6">
            <a:extLst>
              <a:ext uri="{FF2B5EF4-FFF2-40B4-BE49-F238E27FC236}">
                <a16:creationId xmlns:a16="http://schemas.microsoft.com/office/drawing/2014/main" id="{D0D9E0E4-97D1-A8D6-0D31-7E3441002173}"/>
              </a:ext>
            </a:extLst>
          </p:cNvPr>
          <p:cNvSpPr txBox="1">
            <a:spLocks/>
          </p:cNvSpPr>
          <p:nvPr/>
        </p:nvSpPr>
        <p:spPr>
          <a:xfrm>
            <a:off x="933500" y="4333330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Quali </a:t>
            </a:r>
            <a:r>
              <a:rPr kumimoji="0" lang="it-IT" sz="3500" b="1" i="0" u="none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strumenti</a:t>
            </a: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3B9EB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utilizzare per insegnare loro i concetti geografici?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500" b="0" i="0" u="none" strike="noStrike" kern="1200" cap="none" spc="0" normalizeH="0" baseline="0" noProof="0" dirty="0">
              <a:ln>
                <a:noFill/>
              </a:ln>
              <a:solidFill>
                <a:srgbClr val="3B9EB1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500" b="1" i="0" u="sng" strike="noStrike" kern="1200" cap="none" spc="0" normalizeH="0" baseline="0" noProof="0" dirty="0">
              <a:ln>
                <a:noFill/>
              </a:ln>
              <a:solidFill>
                <a:srgbClr val="3B9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4B10FEC-AADA-47E9-AA44-344482797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354">
            <a:off x="-76430" y="4621981"/>
            <a:ext cx="2441041" cy="22617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4952DE-1345-73F8-6E56-2E1D5728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2592">
            <a:off x="10103555" y="146754"/>
            <a:ext cx="2077155" cy="18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7408B2EE-0697-47B6-A5CC-E6262FA06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70B0B8-0AF7-45CE-B2F6-5A6928F2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47B613-2B78-4514-9E6B-5905B897F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C23F81-0B25-4024-A186-D90519F6F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D98C2B-24E5-4000-81F5-0483FA056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D7792E-A244-4BBE-9642-3D358A35B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85EBC7-97D9-4F7A-B052-B66356DE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BB3DE0-25F5-49B1-9EFC-F9FEA2B99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B78EBFE-DB94-4876-9111-4DBEA74DF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E8C4C7-6BCC-43D0-84DE-D9A4C4263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48930F-0533-41CC-B97A-3A19755B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D942ACC-89B0-4EB1-B137-34CC4A6A7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EACA15-FDA7-4E35-A9DD-5B1F318A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81A442-5538-4334-BE83-883F91D3B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3DBA9B-899D-4FBC-AE21-5C9D6896D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EEB2D5-6E13-460D-90B6-6E2E21E8E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1577F8-AC75-4C5E-AB1E-EF0AF7673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982ED5-DB55-4FC2-A438-22A097A93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75E856-4A79-49E1-935D-5DE1BE673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A2AAC9-CA6D-4CF0-ABE3-6C738EE0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600408B-354E-412C-A158-9EBD561DF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AEA045-341F-4204-B54A-4EB075AB6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5A8EF0-B3A8-4D60-9CB5-C898703E7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8B0A90-29D6-41DB-9EF3-3941BA21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A3DE2E-0F16-46CF-A9E1-72AB5BE24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0A69402-EFD6-4D4D-9631-826F3CCD0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4371DA-55E8-441B-8F80-8B6C8161D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D3320B-8986-40E0-A8D6-6A0F831DA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A330720-E1E5-42C9-A8B5-D9E46D95B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B07986-B0CF-43A3-B012-12F72C443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64C1BA9-A6CF-493B-87B8-69100149A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D088E6-BAC1-421D-82F5-3D02FED0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olo 6">
            <a:extLst>
              <a:ext uri="{FF2B5EF4-FFF2-40B4-BE49-F238E27FC236}">
                <a16:creationId xmlns:a16="http://schemas.microsoft.com/office/drawing/2014/main" id="{2704D333-ECDC-07D6-A532-AF27243174BE}"/>
              </a:ext>
            </a:extLst>
          </p:cNvPr>
          <p:cNvSpPr txBox="1">
            <a:spLocks/>
          </p:cNvSpPr>
          <p:nvPr/>
        </p:nvSpPr>
        <p:spPr>
          <a:xfrm>
            <a:off x="983394" y="-53390"/>
            <a:ext cx="9638363" cy="1907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1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PASSIAMO ALLA PRATICA, </a:t>
            </a:r>
          </a:p>
          <a:p>
            <a:pPr marL="0" marR="0" lvl="0" indent="0" algn="ctr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1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TRA INQUINAMENTO ED EDUCAZIONE AMBIENTALE</a:t>
            </a:r>
            <a:endParaRPr kumimoji="0" lang="en-US" sz="3100" b="1" i="0" u="none" strike="noStrike" cap="all" spc="0" normalizeH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5" name="Right Triangle 46">
            <a:extLst>
              <a:ext uri="{FF2B5EF4-FFF2-40B4-BE49-F238E27FC236}">
                <a16:creationId xmlns:a16="http://schemas.microsoft.com/office/drawing/2014/main" id="{0E0283C2-A372-42A3-80E3-B602516E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2530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D10D6DB-3338-8073-06E6-C662A5E9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21" y="1025319"/>
            <a:ext cx="7801235" cy="1907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500" dirty="0" err="1">
                <a:highlight>
                  <a:srgbClr val="00FFFF"/>
                </a:highlight>
                <a:sym typeface="Wingdings" panose="05000000000000000000" pitchFamily="2" charset="2"/>
              </a:rPr>
              <a:t>Immagini</a:t>
            </a:r>
            <a:r>
              <a:rPr lang="en-US" sz="2500" dirty="0">
                <a:sym typeface="Wingdings" panose="05000000000000000000" pitchFamily="2" charset="2"/>
              </a:rPr>
              <a:t> (</a:t>
            </a:r>
            <a:r>
              <a:rPr lang="en-US" sz="2500" dirty="0" err="1">
                <a:sym typeface="Wingdings" panose="05000000000000000000" pitchFamily="2" charset="2"/>
              </a:rPr>
              <a:t>fotografie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illustrazioni</a:t>
            </a:r>
            <a:r>
              <a:rPr lang="en-US" sz="2500" dirty="0">
                <a:sym typeface="Wingdings" panose="05000000000000000000" pitchFamily="2" charset="2"/>
              </a:rPr>
              <a:t>, </a:t>
            </a:r>
            <a:r>
              <a:rPr lang="en-US" sz="2500" dirty="0" err="1">
                <a:sym typeface="Wingdings" panose="05000000000000000000" pitchFamily="2" charset="2"/>
              </a:rPr>
              <a:t>fotogrammi</a:t>
            </a:r>
            <a:r>
              <a:rPr lang="en-US" sz="2500" dirty="0">
                <a:sym typeface="Wingdings" panose="05000000000000000000" pitchFamily="2" charset="2"/>
              </a:rPr>
              <a:t>…)</a:t>
            </a:r>
            <a:endParaRPr lang="en-US" sz="2500" b="1" dirty="0">
              <a:sym typeface="Wingdings" panose="05000000000000000000" pitchFamily="2" charset="2"/>
            </a:endParaRPr>
          </a:p>
        </p:txBody>
      </p:sp>
      <p:pic>
        <p:nvPicPr>
          <p:cNvPr id="7" name="Immagine 6" descr="Immagine che contiene disegno, illustrazione, Arte bambini, schizzo&#10;&#10;Descrizione generata automaticamente">
            <a:extLst>
              <a:ext uri="{FF2B5EF4-FFF2-40B4-BE49-F238E27FC236}">
                <a16:creationId xmlns:a16="http://schemas.microsoft.com/office/drawing/2014/main" id="{CC632CA3-011C-36DB-BEB3-4EF3543AD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r="-1" b="6192"/>
          <a:stretch/>
        </p:blipFill>
        <p:spPr>
          <a:xfrm>
            <a:off x="20" y="3087086"/>
            <a:ext cx="6094456" cy="3770914"/>
          </a:xfrm>
          <a:custGeom>
            <a:avLst/>
            <a:gdLst/>
            <a:ahLst/>
            <a:cxnLst/>
            <a:rect l="l" t="t" r="r" b="b"/>
            <a:pathLst>
              <a:path w="6094476" h="3451094">
                <a:moveTo>
                  <a:pt x="6094476" y="0"/>
                </a:moveTo>
                <a:lnTo>
                  <a:pt x="6094476" y="3451094"/>
                </a:lnTo>
                <a:lnTo>
                  <a:pt x="0" y="3451094"/>
                </a:lnTo>
                <a:lnTo>
                  <a:pt x="0" y="585590"/>
                </a:lnTo>
                <a:cubicBezTo>
                  <a:pt x="3047238" y="585590"/>
                  <a:pt x="4570857" y="244319"/>
                  <a:pt x="6094476" y="0"/>
                </a:cubicBezTo>
                <a:close/>
              </a:path>
            </a:pathLst>
          </a:custGeom>
        </p:spPr>
      </p:pic>
      <p:pic>
        <p:nvPicPr>
          <p:cNvPr id="3" name="Immagine 2" descr="Immagine che contiene pesce pipa, acqua, pesce, cavalluccio marino&#10;&#10;Descrizione generata automaticamente">
            <a:extLst>
              <a:ext uri="{FF2B5EF4-FFF2-40B4-BE49-F238E27FC236}">
                <a16:creationId xmlns:a16="http://schemas.microsoft.com/office/drawing/2014/main" id="{32097A30-717A-F892-5D66-ACFBB86EC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4" r="-1" b="20313"/>
          <a:stretch/>
        </p:blipFill>
        <p:spPr>
          <a:xfrm>
            <a:off x="6094476" y="2797237"/>
            <a:ext cx="6094476" cy="4092957"/>
          </a:xfrm>
          <a:custGeom>
            <a:avLst/>
            <a:gdLst/>
            <a:ahLst/>
            <a:cxnLst/>
            <a:rect l="l" t="t" r="r" b="b"/>
            <a:pathLst>
              <a:path w="6094476" h="3693386">
                <a:moveTo>
                  <a:pt x="2842279" y="26"/>
                </a:moveTo>
                <a:cubicBezTo>
                  <a:pt x="3719773" y="1517"/>
                  <a:pt x="4761309" y="68747"/>
                  <a:pt x="6094476" y="238413"/>
                </a:cubicBezTo>
                <a:lnTo>
                  <a:pt x="6094476" y="3693386"/>
                </a:lnTo>
                <a:lnTo>
                  <a:pt x="0" y="3693386"/>
                </a:lnTo>
                <a:lnTo>
                  <a:pt x="0" y="242291"/>
                </a:lnTo>
                <a:cubicBezTo>
                  <a:pt x="857036" y="104862"/>
                  <a:pt x="1714072" y="-1892"/>
                  <a:pt x="2842279" y="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236070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Grandview</vt:lpstr>
      <vt:lpstr>Tw Cen MT</vt:lpstr>
      <vt:lpstr>Wingdings</vt:lpstr>
      <vt:lpstr>CosineVTI</vt:lpstr>
      <vt:lpstr>Laboratorio di Geografia  A.A. 2023-204  Sara Giovansana sara.giovansana@unicatt.it   </vt:lpstr>
      <vt:lpstr>Geografia: concetti, idee, attività ed esperienze in circolo</vt:lpstr>
      <vt:lpstr>INDICAZIONI NAZIONALI DEL 2012  ...in 💊 </vt:lpstr>
      <vt:lpstr>A che cosa servono le Indicazioni Nazionali del 2012?</vt:lpstr>
      <vt:lpstr>Un piccolo vocabolario essenziale</vt:lpstr>
      <vt:lpstr>...per la SCUOLA DELL’INFANZIA...</vt:lpstr>
      <vt:lpstr>...per la SCUOLA PRIMARIA...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Geografia  A.A. 2023-204  Dott.ssa Sara Giovansana sara.giovansana@unicatt.it   </dc:title>
  <dc:creator>Reviewer</dc:creator>
  <cp:lastModifiedBy>Reviewer </cp:lastModifiedBy>
  <cp:revision>1</cp:revision>
  <dcterms:created xsi:type="dcterms:W3CDTF">2023-10-12T16:51:26Z</dcterms:created>
  <dcterms:modified xsi:type="dcterms:W3CDTF">2023-10-13T12:38:02Z</dcterms:modified>
</cp:coreProperties>
</file>