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60" r:id="rId2"/>
    <p:sldMasterId id="2147483690" r:id="rId3"/>
  </p:sldMasterIdLst>
  <p:sldIdLst>
    <p:sldId id="256" r:id="rId4"/>
    <p:sldId id="337" r:id="rId5"/>
    <p:sldId id="296" r:id="rId6"/>
    <p:sldId id="297" r:id="rId7"/>
    <p:sldId id="298" r:id="rId8"/>
    <p:sldId id="299" r:id="rId9"/>
    <p:sldId id="300" r:id="rId10"/>
    <p:sldId id="302" r:id="rId11"/>
    <p:sldId id="303" r:id="rId12"/>
    <p:sldId id="304" r:id="rId13"/>
    <p:sldId id="305" r:id="rId14"/>
    <p:sldId id="306" r:id="rId15"/>
    <p:sldId id="307" r:id="rId16"/>
    <p:sldId id="309" r:id="rId17"/>
    <p:sldId id="310" r:id="rId18"/>
    <p:sldId id="327" r:id="rId19"/>
    <p:sldId id="328" r:id="rId20"/>
    <p:sldId id="329" r:id="rId21"/>
    <p:sldId id="331" r:id="rId22"/>
    <p:sldId id="332" r:id="rId23"/>
    <p:sldId id="312" r:id="rId24"/>
    <p:sldId id="313" r:id="rId25"/>
    <p:sldId id="340" r:id="rId26"/>
    <p:sldId id="315" r:id="rId27"/>
    <p:sldId id="316" r:id="rId28"/>
    <p:sldId id="335" r:id="rId29"/>
    <p:sldId id="336" r:id="rId30"/>
    <p:sldId id="334" r:id="rId31"/>
    <p:sldId id="317" r:id="rId32"/>
    <p:sldId id="319" r:id="rId33"/>
    <p:sldId id="338" r:id="rId34"/>
    <p:sldId id="339" r:id="rId35"/>
    <p:sldId id="323" r:id="rId36"/>
    <p:sldId id="324" r:id="rId37"/>
    <p:sldId id="325" r:id="rId38"/>
    <p:sldId id="326"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2" autoAdjust="0"/>
    <p:restoredTop sz="94660"/>
  </p:normalViewPr>
  <p:slideViewPr>
    <p:cSldViewPr snapToGrid="0">
      <p:cViewPr varScale="1">
        <p:scale>
          <a:sx n="84" d="100"/>
          <a:sy n="84" d="100"/>
        </p:scale>
        <p:origin x="350" y="1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ableStyles" Target="tableStyle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17DE9296-FBCA-490B-8372-777907401D2A}" type="datetimeFigureOut">
              <a:rPr lang="en-GB" smtClean="0"/>
              <a:t>30/05/2017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E8B3DFC-C5A5-49B9-A373-BB8019178733}" type="slidenum">
              <a:rPr lang="en-GB" smtClean="0"/>
              <a:t>‹N›</a:t>
            </a:fld>
            <a:endParaRPr lang="en-GB"/>
          </a:p>
        </p:txBody>
      </p:sp>
    </p:spTree>
    <p:extLst>
      <p:ext uri="{BB962C8B-B14F-4D97-AF65-F5344CB8AC3E}">
        <p14:creationId xmlns:p14="http://schemas.microsoft.com/office/powerpoint/2010/main" val="3939516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7DE9296-FBCA-490B-8372-777907401D2A}" type="datetimeFigureOut">
              <a:rPr lang="en-GB" smtClean="0"/>
              <a:t>30/05/2017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E8B3DFC-C5A5-49B9-A373-BB8019178733}" type="slidenum">
              <a:rPr lang="en-GB" smtClean="0"/>
              <a:t>‹N›</a:t>
            </a:fld>
            <a:endParaRPr lang="en-GB"/>
          </a:p>
        </p:txBody>
      </p:sp>
    </p:spTree>
    <p:extLst>
      <p:ext uri="{BB962C8B-B14F-4D97-AF65-F5344CB8AC3E}">
        <p14:creationId xmlns:p14="http://schemas.microsoft.com/office/powerpoint/2010/main" val="3137353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7DE9296-FBCA-490B-8372-777907401D2A}" type="datetimeFigureOut">
              <a:rPr lang="en-GB" smtClean="0"/>
              <a:t>30/05/2017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E8B3DFC-C5A5-49B9-A373-BB8019178733}" type="slidenum">
              <a:rPr lang="en-GB" smtClean="0"/>
              <a:t>‹N›</a:t>
            </a:fld>
            <a:endParaRPr lang="en-GB"/>
          </a:p>
        </p:txBody>
      </p:sp>
    </p:spTree>
    <p:extLst>
      <p:ext uri="{BB962C8B-B14F-4D97-AF65-F5344CB8AC3E}">
        <p14:creationId xmlns:p14="http://schemas.microsoft.com/office/powerpoint/2010/main" val="28121092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userDrawn="1"/>
        </p:nvSpPr>
        <p:spPr>
          <a:xfrm>
            <a:off x="0" y="6477000"/>
            <a:ext cx="47752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3000">
              <a:solidFill>
                <a:srgbClr val="FFFFFF"/>
              </a:solidFill>
            </a:endParaRPr>
          </a:p>
        </p:txBody>
      </p:sp>
      <p:sp>
        <p:nvSpPr>
          <p:cNvPr id="2" name="Title 1"/>
          <p:cNvSpPr>
            <a:spLocks noGrp="1"/>
          </p:cNvSpPr>
          <p:nvPr>
            <p:ph type="ctrTitle"/>
          </p:nvPr>
        </p:nvSpPr>
        <p:spPr>
          <a:xfrm>
            <a:off x="914400" y="2130426"/>
            <a:ext cx="10363200" cy="1470025"/>
          </a:xfrm>
          <a:prstGeom prst="rect">
            <a:avLst/>
          </a:prstGeom>
        </p:spPr>
        <p:txBody>
          <a:bodyPr/>
          <a:lstStyle/>
          <a:p>
            <a:r>
              <a:rPr lang="en-US" smtClean="0"/>
              <a:t>Click to edit Master title style</a:t>
            </a:r>
            <a:endParaRPr lang="sq-AL"/>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sq-AL"/>
          </a:p>
        </p:txBody>
      </p:sp>
    </p:spTree>
    <p:extLst>
      <p:ext uri="{BB962C8B-B14F-4D97-AF65-F5344CB8AC3E}">
        <p14:creationId xmlns:p14="http://schemas.microsoft.com/office/powerpoint/2010/main" val="2423582836"/>
      </p:ext>
    </p:extLst>
  </p:cSld>
  <p:clrMapOvr>
    <a:masterClrMapping/>
  </p:clrMapOvr>
  <p:transition spd="slow"/>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4" name="Rectangle 3"/>
          <p:cNvSpPr/>
          <p:nvPr userDrawn="1"/>
        </p:nvSpPr>
        <p:spPr>
          <a:xfrm>
            <a:off x="0" y="6477000"/>
            <a:ext cx="47752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3000">
              <a:solidFill>
                <a:srgbClr val="FFFFFF"/>
              </a:solidFill>
            </a:endParaRPr>
          </a:p>
        </p:txBody>
      </p:sp>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sq-AL"/>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q-AL"/>
          </a:p>
        </p:txBody>
      </p:sp>
    </p:spTree>
    <p:extLst>
      <p:ext uri="{BB962C8B-B14F-4D97-AF65-F5344CB8AC3E}">
        <p14:creationId xmlns:p14="http://schemas.microsoft.com/office/powerpoint/2010/main" val="2272131874"/>
      </p:ext>
    </p:extLst>
  </p:cSld>
  <p:clrMapOvr>
    <a:masterClrMapping/>
  </p:clrMapOvr>
  <p:transition spd="slow"/>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userDrawn="1"/>
        </p:nvSpPr>
        <p:spPr>
          <a:xfrm>
            <a:off x="0" y="6477000"/>
            <a:ext cx="47752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3000">
              <a:solidFill>
                <a:srgbClr val="FFFFFF"/>
              </a:solidFill>
            </a:endParaRPr>
          </a:p>
        </p:txBody>
      </p:sp>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US" smtClean="0"/>
              <a:t>Click to edit Master title style</a:t>
            </a:r>
            <a:endParaRPr lang="sq-AL"/>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4217497344"/>
      </p:ext>
    </p:extLst>
  </p:cSld>
  <p:clrMapOvr>
    <a:masterClrMapping/>
  </p:clrMapOvr>
  <p:transition spd="slow"/>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5" name="Rectangle 4"/>
          <p:cNvSpPr/>
          <p:nvPr userDrawn="1"/>
        </p:nvSpPr>
        <p:spPr>
          <a:xfrm>
            <a:off x="0" y="6477000"/>
            <a:ext cx="47752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3000">
              <a:solidFill>
                <a:srgbClr val="FFFFFF"/>
              </a:solidFill>
            </a:endParaRPr>
          </a:p>
        </p:txBody>
      </p:sp>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sq-AL"/>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q-AL"/>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q-AL"/>
          </a:p>
        </p:txBody>
      </p:sp>
    </p:spTree>
    <p:extLst>
      <p:ext uri="{BB962C8B-B14F-4D97-AF65-F5344CB8AC3E}">
        <p14:creationId xmlns:p14="http://schemas.microsoft.com/office/powerpoint/2010/main" val="3603304746"/>
      </p:ext>
    </p:extLst>
  </p:cSld>
  <p:clrMapOvr>
    <a:masterClrMapping/>
  </p:clrMapOvr>
  <p:transition spd="slow"/>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7" name="Rectangle 6"/>
          <p:cNvSpPr/>
          <p:nvPr userDrawn="1"/>
        </p:nvSpPr>
        <p:spPr>
          <a:xfrm>
            <a:off x="0" y="6477000"/>
            <a:ext cx="47752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3000">
              <a:solidFill>
                <a:srgbClr val="FFFFFF"/>
              </a:solidFill>
            </a:endParaRPr>
          </a:p>
        </p:txBody>
      </p:sp>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smtClean="0"/>
              <a:t>Click to edit Master title style</a:t>
            </a:r>
            <a:endParaRPr lang="sq-AL"/>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q-AL"/>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q-AL"/>
          </a:p>
        </p:txBody>
      </p:sp>
    </p:spTree>
    <p:extLst>
      <p:ext uri="{BB962C8B-B14F-4D97-AF65-F5344CB8AC3E}">
        <p14:creationId xmlns:p14="http://schemas.microsoft.com/office/powerpoint/2010/main" val="2005488309"/>
      </p:ext>
    </p:extLst>
  </p:cSld>
  <p:clrMapOvr>
    <a:masterClrMapping/>
  </p:clrMapOvr>
  <p:transition spd="slow"/>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3" name="Rectangle 2"/>
          <p:cNvSpPr/>
          <p:nvPr userDrawn="1"/>
        </p:nvSpPr>
        <p:spPr>
          <a:xfrm>
            <a:off x="0" y="6477000"/>
            <a:ext cx="47752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3000">
              <a:solidFill>
                <a:srgbClr val="FFFFFF"/>
              </a:solidFill>
            </a:endParaRPr>
          </a:p>
        </p:txBody>
      </p:sp>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sq-AL"/>
          </a:p>
        </p:txBody>
      </p:sp>
    </p:spTree>
    <p:extLst>
      <p:ext uri="{BB962C8B-B14F-4D97-AF65-F5344CB8AC3E}">
        <p14:creationId xmlns:p14="http://schemas.microsoft.com/office/powerpoint/2010/main" val="1641829653"/>
      </p:ext>
    </p:extLst>
  </p:cSld>
  <p:clrMapOvr>
    <a:masterClrMapping/>
  </p:clrMapOvr>
  <p:transition spd="slow"/>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userDrawn="1"/>
        </p:nvSpPr>
        <p:spPr>
          <a:xfrm>
            <a:off x="0" y="6477000"/>
            <a:ext cx="47752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3000">
              <a:solidFill>
                <a:srgbClr val="FFFFFF"/>
              </a:solidFill>
            </a:endParaRPr>
          </a:p>
        </p:txBody>
      </p:sp>
    </p:spTree>
    <p:extLst>
      <p:ext uri="{BB962C8B-B14F-4D97-AF65-F5344CB8AC3E}">
        <p14:creationId xmlns:p14="http://schemas.microsoft.com/office/powerpoint/2010/main" val="3129474974"/>
      </p:ext>
    </p:extLst>
  </p:cSld>
  <p:clrMapOvr>
    <a:masterClrMapping/>
  </p:clrMapOvr>
  <p:transition spd="slow"/>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p:nvPr userDrawn="1"/>
        </p:nvSpPr>
        <p:spPr>
          <a:xfrm>
            <a:off x="0" y="6477000"/>
            <a:ext cx="47752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3000">
              <a:solidFill>
                <a:srgbClr val="FFFFFF"/>
              </a:solidFill>
            </a:endParaRPr>
          </a:p>
        </p:txBody>
      </p:sp>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US" smtClean="0"/>
              <a:t>Click to edit Master title style</a:t>
            </a:r>
            <a:endParaRPr lang="sq-AL"/>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q-AL"/>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245300205"/>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7DE9296-FBCA-490B-8372-777907401D2A}" type="datetimeFigureOut">
              <a:rPr lang="en-GB" smtClean="0"/>
              <a:t>30/05/2017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E8B3DFC-C5A5-49B9-A373-BB8019178733}" type="slidenum">
              <a:rPr lang="en-GB" smtClean="0"/>
              <a:t>‹N›</a:t>
            </a:fld>
            <a:endParaRPr lang="en-GB"/>
          </a:p>
        </p:txBody>
      </p:sp>
    </p:spTree>
    <p:extLst>
      <p:ext uri="{BB962C8B-B14F-4D97-AF65-F5344CB8AC3E}">
        <p14:creationId xmlns:p14="http://schemas.microsoft.com/office/powerpoint/2010/main" val="4248825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userDrawn="1"/>
        </p:nvSpPr>
        <p:spPr>
          <a:xfrm>
            <a:off x="0" y="6477000"/>
            <a:ext cx="47752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3000">
              <a:solidFill>
                <a:srgbClr val="FFFFFF"/>
              </a:solidFill>
            </a:endParaRPr>
          </a:p>
        </p:txBody>
      </p:sp>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smtClean="0"/>
              <a:t>Click to edit Master title style</a:t>
            </a:r>
            <a:endParaRPr lang="sq-AL"/>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q-AL" noProof="0" smtClean="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975982913"/>
      </p:ext>
    </p:extLst>
  </p:cSld>
  <p:clrMapOvr>
    <a:masterClrMapping/>
  </p:clrMapOvr>
  <p:transition spd="slow"/>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4" name="Rectangle 3"/>
          <p:cNvSpPr/>
          <p:nvPr userDrawn="1"/>
        </p:nvSpPr>
        <p:spPr>
          <a:xfrm>
            <a:off x="0" y="6477000"/>
            <a:ext cx="47752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3000">
              <a:solidFill>
                <a:srgbClr val="FFFFFF"/>
              </a:solidFill>
            </a:endParaRPr>
          </a:p>
        </p:txBody>
      </p:sp>
      <p:sp>
        <p:nvSpPr>
          <p:cNvPr id="2" name="Title 1"/>
          <p:cNvSpPr>
            <a:spLocks noGrp="1"/>
          </p:cNvSpPr>
          <p:nvPr>
            <p:ph type="title"/>
          </p:nvPr>
        </p:nvSpPr>
        <p:spPr>
          <a:xfrm>
            <a:off x="609600" y="274638"/>
            <a:ext cx="10972800" cy="1143000"/>
          </a:xfrm>
          <a:prstGeom prst="rect">
            <a:avLst/>
          </a:prstGeom>
        </p:spPr>
        <p:txBody>
          <a:bodyPr/>
          <a:lstStyle/>
          <a:p>
            <a:r>
              <a:rPr lang="en-US" smtClean="0"/>
              <a:t>Click to edit Master title style</a:t>
            </a:r>
            <a:endParaRPr lang="sq-AL"/>
          </a:p>
        </p:txBody>
      </p:sp>
      <p:sp>
        <p:nvSpPr>
          <p:cNvPr id="3" name="Vertical Text Placeholder 2"/>
          <p:cNvSpPr>
            <a:spLocks noGrp="1"/>
          </p:cNvSpPr>
          <p:nvPr>
            <p:ph type="body" orient="vert" idx="1"/>
          </p:nvPr>
        </p:nvSpPr>
        <p:spPr>
          <a:xfrm>
            <a:off x="609600" y="1600201"/>
            <a:ext cx="109728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q-AL"/>
          </a:p>
        </p:txBody>
      </p:sp>
    </p:spTree>
    <p:extLst>
      <p:ext uri="{BB962C8B-B14F-4D97-AF65-F5344CB8AC3E}">
        <p14:creationId xmlns:p14="http://schemas.microsoft.com/office/powerpoint/2010/main" val="95868310"/>
      </p:ext>
    </p:extLst>
  </p:cSld>
  <p:clrMapOvr>
    <a:masterClrMapping/>
  </p:clrMapOvr>
  <p:transition spd="slow"/>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userDrawn="1"/>
        </p:nvSpPr>
        <p:spPr>
          <a:xfrm>
            <a:off x="0" y="6477000"/>
            <a:ext cx="47752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3000">
              <a:solidFill>
                <a:srgbClr val="FFFFFF"/>
              </a:solidFill>
            </a:endParaRPr>
          </a:p>
        </p:txBody>
      </p:sp>
      <p:sp>
        <p:nvSpPr>
          <p:cNvPr id="2" name="Vertical Title 1"/>
          <p:cNvSpPr>
            <a:spLocks noGrp="1"/>
          </p:cNvSpPr>
          <p:nvPr>
            <p:ph type="title" orient="vert"/>
          </p:nvPr>
        </p:nvSpPr>
        <p:spPr>
          <a:xfrm>
            <a:off x="8839200" y="274639"/>
            <a:ext cx="2743200" cy="5851525"/>
          </a:xfrm>
          <a:prstGeom prst="rect">
            <a:avLst/>
          </a:prstGeom>
        </p:spPr>
        <p:txBody>
          <a:bodyPr vert="eaVert"/>
          <a:lstStyle/>
          <a:p>
            <a:r>
              <a:rPr lang="en-US" smtClean="0"/>
              <a:t>Click to edit Master title style</a:t>
            </a:r>
            <a:endParaRPr lang="sq-AL"/>
          </a:p>
        </p:txBody>
      </p:sp>
      <p:sp>
        <p:nvSpPr>
          <p:cNvPr id="3" name="Vertical Text Placeholder 2"/>
          <p:cNvSpPr>
            <a:spLocks noGrp="1"/>
          </p:cNvSpPr>
          <p:nvPr>
            <p:ph type="body" orient="vert" idx="1"/>
          </p:nvPr>
        </p:nvSpPr>
        <p:spPr>
          <a:xfrm>
            <a:off x="609600" y="274639"/>
            <a:ext cx="80264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q-AL"/>
          </a:p>
        </p:txBody>
      </p:sp>
    </p:spTree>
    <p:extLst>
      <p:ext uri="{BB962C8B-B14F-4D97-AF65-F5344CB8AC3E}">
        <p14:creationId xmlns:p14="http://schemas.microsoft.com/office/powerpoint/2010/main" val="169869904"/>
      </p:ext>
    </p:extLst>
  </p:cSld>
  <p:clrMapOvr>
    <a:masterClrMapping/>
  </p:clrMapOvr>
  <p:transition spd="slow"/>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914400" y="2130426"/>
            <a:ext cx="103632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C766A612-16E9-438E-A751-FDC35B51EDD6}" type="datetimeFigureOut">
              <a:rPr lang="it-IT" smtClean="0">
                <a:solidFill>
                  <a:prstClr val="black">
                    <a:tint val="75000"/>
                  </a:prstClr>
                </a:solidFill>
              </a:rPr>
              <a:pPr/>
              <a:t>30/05/2017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6DACCDEA-2200-4626-BE60-B5227A2AE3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9293513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C766A612-16E9-438E-A751-FDC35B51EDD6}" type="datetimeFigureOut">
              <a:rPr lang="it-IT" smtClean="0">
                <a:solidFill>
                  <a:prstClr val="black">
                    <a:tint val="75000"/>
                  </a:prstClr>
                </a:solidFill>
              </a:rPr>
              <a:pPr/>
              <a:t>30/05/2017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6DACCDEA-2200-4626-BE60-B5227A2AE3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7278440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963084" y="4406901"/>
            <a:ext cx="103632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C766A612-16E9-438E-A751-FDC35B51EDD6}" type="datetimeFigureOut">
              <a:rPr lang="it-IT" smtClean="0">
                <a:solidFill>
                  <a:prstClr val="black">
                    <a:tint val="75000"/>
                  </a:prstClr>
                </a:solidFill>
              </a:rPr>
              <a:pPr/>
              <a:t>30/05/2017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6DACCDEA-2200-4626-BE60-B5227A2AE3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1871416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C766A612-16E9-438E-A751-FDC35B51EDD6}" type="datetimeFigureOut">
              <a:rPr lang="it-IT" smtClean="0">
                <a:solidFill>
                  <a:prstClr val="black">
                    <a:tint val="75000"/>
                  </a:prstClr>
                </a:solidFill>
              </a:rPr>
              <a:pPr/>
              <a:t>30/05/2017</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6DACCDEA-2200-4626-BE60-B5227A2AE3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91962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C766A612-16E9-438E-A751-FDC35B51EDD6}" type="datetimeFigureOut">
              <a:rPr lang="it-IT" smtClean="0">
                <a:solidFill>
                  <a:prstClr val="black">
                    <a:tint val="75000"/>
                  </a:prstClr>
                </a:solidFill>
              </a:rPr>
              <a:pPr/>
              <a:t>30/05/2017</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6DACCDEA-2200-4626-BE60-B5227A2AE3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5017673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C766A612-16E9-438E-A751-FDC35B51EDD6}" type="datetimeFigureOut">
              <a:rPr lang="it-IT" smtClean="0">
                <a:solidFill>
                  <a:prstClr val="black">
                    <a:tint val="75000"/>
                  </a:prstClr>
                </a:solidFill>
              </a:rPr>
              <a:pPr/>
              <a:t>30/05/2017</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6DACCDEA-2200-4626-BE60-B5227A2AE3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41242532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C766A612-16E9-438E-A751-FDC35B51EDD6}" type="datetimeFigureOut">
              <a:rPr lang="it-IT" smtClean="0">
                <a:solidFill>
                  <a:prstClr val="black">
                    <a:tint val="75000"/>
                  </a:prstClr>
                </a:solidFill>
              </a:rPr>
              <a:pPr/>
              <a:t>30/05/2017</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6DACCDEA-2200-4626-BE60-B5227A2AE3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593527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7DE9296-FBCA-490B-8372-777907401D2A}" type="datetimeFigureOut">
              <a:rPr lang="en-GB" smtClean="0"/>
              <a:t>30/05/2017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E8B3DFC-C5A5-49B9-A373-BB8019178733}" type="slidenum">
              <a:rPr lang="en-GB" smtClean="0"/>
              <a:t>‹N›</a:t>
            </a:fld>
            <a:endParaRPr lang="en-GB"/>
          </a:p>
        </p:txBody>
      </p:sp>
    </p:spTree>
    <p:extLst>
      <p:ext uri="{BB962C8B-B14F-4D97-AF65-F5344CB8AC3E}">
        <p14:creationId xmlns:p14="http://schemas.microsoft.com/office/powerpoint/2010/main" val="37366942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09601" y="273050"/>
            <a:ext cx="4011084"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C766A612-16E9-438E-A751-FDC35B51EDD6}" type="datetimeFigureOut">
              <a:rPr lang="it-IT" smtClean="0">
                <a:solidFill>
                  <a:prstClr val="black">
                    <a:tint val="75000"/>
                  </a:prstClr>
                </a:solidFill>
              </a:rPr>
              <a:pPr/>
              <a:t>30/05/2017</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6DACCDEA-2200-4626-BE60-B5227A2AE3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3914151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389717" y="4800600"/>
            <a:ext cx="7315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C766A612-16E9-438E-A751-FDC35B51EDD6}" type="datetimeFigureOut">
              <a:rPr lang="it-IT" smtClean="0">
                <a:solidFill>
                  <a:prstClr val="black">
                    <a:tint val="75000"/>
                  </a:prstClr>
                </a:solidFill>
              </a:rPr>
              <a:pPr/>
              <a:t>30/05/2017</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6DACCDEA-2200-4626-BE60-B5227A2AE3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1735886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C766A612-16E9-438E-A751-FDC35B51EDD6}" type="datetimeFigureOut">
              <a:rPr lang="it-IT" smtClean="0">
                <a:solidFill>
                  <a:prstClr val="black">
                    <a:tint val="75000"/>
                  </a:prstClr>
                </a:solidFill>
              </a:rPr>
              <a:pPr/>
              <a:t>30/05/2017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6DACCDEA-2200-4626-BE60-B5227A2AE3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79744603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839200" y="274639"/>
            <a:ext cx="27432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09600" y="274639"/>
            <a:ext cx="80264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C766A612-16E9-438E-A751-FDC35B51EDD6}" type="datetimeFigureOut">
              <a:rPr lang="it-IT" smtClean="0">
                <a:solidFill>
                  <a:prstClr val="black">
                    <a:tint val="75000"/>
                  </a:prstClr>
                </a:solidFill>
              </a:rPr>
              <a:pPr/>
              <a:t>30/05/2017</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6DACCDEA-2200-4626-BE60-B5227A2AE3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1881314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17DE9296-FBCA-490B-8372-777907401D2A}" type="datetimeFigureOut">
              <a:rPr lang="en-GB" smtClean="0"/>
              <a:t>30/05/2017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E8B3DFC-C5A5-49B9-A373-BB8019178733}" type="slidenum">
              <a:rPr lang="en-GB" smtClean="0"/>
              <a:t>‹N›</a:t>
            </a:fld>
            <a:endParaRPr lang="en-GB"/>
          </a:p>
        </p:txBody>
      </p:sp>
    </p:spTree>
    <p:extLst>
      <p:ext uri="{BB962C8B-B14F-4D97-AF65-F5344CB8AC3E}">
        <p14:creationId xmlns:p14="http://schemas.microsoft.com/office/powerpoint/2010/main" val="12419730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17DE9296-FBCA-490B-8372-777907401D2A}" type="datetimeFigureOut">
              <a:rPr lang="en-GB" smtClean="0"/>
              <a:t>30/05/2017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E8B3DFC-C5A5-49B9-A373-BB8019178733}" type="slidenum">
              <a:rPr lang="en-GB" smtClean="0"/>
              <a:t>‹N›</a:t>
            </a:fld>
            <a:endParaRPr lang="en-GB"/>
          </a:p>
        </p:txBody>
      </p:sp>
    </p:spTree>
    <p:extLst>
      <p:ext uri="{BB962C8B-B14F-4D97-AF65-F5344CB8AC3E}">
        <p14:creationId xmlns:p14="http://schemas.microsoft.com/office/powerpoint/2010/main" val="2046721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17DE9296-FBCA-490B-8372-777907401D2A}" type="datetimeFigureOut">
              <a:rPr lang="en-GB" smtClean="0"/>
              <a:t>30/05/2017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E8B3DFC-C5A5-49B9-A373-BB8019178733}" type="slidenum">
              <a:rPr lang="en-GB" smtClean="0"/>
              <a:t>‹N›</a:t>
            </a:fld>
            <a:endParaRPr lang="en-GB"/>
          </a:p>
        </p:txBody>
      </p:sp>
    </p:spTree>
    <p:extLst>
      <p:ext uri="{BB962C8B-B14F-4D97-AF65-F5344CB8AC3E}">
        <p14:creationId xmlns:p14="http://schemas.microsoft.com/office/powerpoint/2010/main" val="16213954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DE9296-FBCA-490B-8372-777907401D2A}" type="datetimeFigureOut">
              <a:rPr lang="en-GB" smtClean="0"/>
              <a:t>30/05/2017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E8B3DFC-C5A5-49B9-A373-BB8019178733}" type="slidenum">
              <a:rPr lang="en-GB" smtClean="0"/>
              <a:t>‹N›</a:t>
            </a:fld>
            <a:endParaRPr lang="en-GB"/>
          </a:p>
        </p:txBody>
      </p:sp>
    </p:spTree>
    <p:extLst>
      <p:ext uri="{BB962C8B-B14F-4D97-AF65-F5344CB8AC3E}">
        <p14:creationId xmlns:p14="http://schemas.microsoft.com/office/powerpoint/2010/main" val="10159585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DE9296-FBCA-490B-8372-777907401D2A}" type="datetimeFigureOut">
              <a:rPr lang="en-GB" smtClean="0"/>
              <a:t>30/05/2017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E8B3DFC-C5A5-49B9-A373-BB8019178733}" type="slidenum">
              <a:rPr lang="en-GB" smtClean="0"/>
              <a:t>‹N›</a:t>
            </a:fld>
            <a:endParaRPr lang="en-GB"/>
          </a:p>
        </p:txBody>
      </p:sp>
    </p:spTree>
    <p:extLst>
      <p:ext uri="{BB962C8B-B14F-4D97-AF65-F5344CB8AC3E}">
        <p14:creationId xmlns:p14="http://schemas.microsoft.com/office/powerpoint/2010/main" val="3491253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DE9296-FBCA-490B-8372-777907401D2A}" type="datetimeFigureOut">
              <a:rPr lang="en-GB" smtClean="0"/>
              <a:t>30/05/2017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E8B3DFC-C5A5-49B9-A373-BB8019178733}" type="slidenum">
              <a:rPr lang="en-GB" smtClean="0"/>
              <a:t>‹N›</a:t>
            </a:fld>
            <a:endParaRPr lang="en-GB"/>
          </a:p>
        </p:txBody>
      </p:sp>
    </p:spTree>
    <p:extLst>
      <p:ext uri="{BB962C8B-B14F-4D97-AF65-F5344CB8AC3E}">
        <p14:creationId xmlns:p14="http://schemas.microsoft.com/office/powerpoint/2010/main" val="10132880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DE9296-FBCA-490B-8372-777907401D2A}" type="datetimeFigureOut">
              <a:rPr lang="en-GB" smtClean="0"/>
              <a:t>30/05/2017</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8B3DFC-C5A5-49B9-A373-BB8019178733}" type="slidenum">
              <a:rPr lang="en-GB" smtClean="0"/>
              <a:t>‹N›</a:t>
            </a:fld>
            <a:endParaRPr lang="en-GB"/>
          </a:p>
        </p:txBody>
      </p:sp>
    </p:spTree>
    <p:extLst>
      <p:ext uri="{BB962C8B-B14F-4D97-AF65-F5344CB8AC3E}">
        <p14:creationId xmlns:p14="http://schemas.microsoft.com/office/powerpoint/2010/main" val="4405704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ext Box 9"/>
          <p:cNvSpPr txBox="1">
            <a:spLocks noChangeArrowheads="1"/>
          </p:cNvSpPr>
          <p:nvPr userDrawn="1"/>
        </p:nvSpPr>
        <p:spPr bwMode="auto">
          <a:xfrm>
            <a:off x="11442701" y="6477000"/>
            <a:ext cx="7493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defRPr/>
            </a:pPr>
            <a:fld id="{0337F988-37B7-41A4-9C04-E20A6D21B664}" type="slidenum">
              <a:rPr lang="en-US" altLang="en-US" sz="1600" b="1" smtClean="0">
                <a:solidFill>
                  <a:srgbClr val="800000"/>
                </a:solidFill>
              </a:rPr>
              <a:pPr algn="ctr" fontAlgn="base">
                <a:spcBef>
                  <a:spcPct val="0"/>
                </a:spcBef>
                <a:spcAft>
                  <a:spcPct val="0"/>
                </a:spcAft>
                <a:defRPr/>
              </a:pPr>
              <a:t>‹N›</a:t>
            </a:fld>
            <a:endParaRPr lang="en-US" altLang="en-US" sz="1600" b="1" smtClean="0">
              <a:solidFill>
                <a:srgbClr val="800000"/>
              </a:solidFill>
            </a:endParaRPr>
          </a:p>
        </p:txBody>
      </p:sp>
      <p:sp>
        <p:nvSpPr>
          <p:cNvPr id="2051" name="Text Box 10"/>
          <p:cNvSpPr txBox="1">
            <a:spLocks noChangeArrowheads="1"/>
          </p:cNvSpPr>
          <p:nvPr userDrawn="1"/>
        </p:nvSpPr>
        <p:spPr bwMode="auto">
          <a:xfrm>
            <a:off x="1" y="6527800"/>
            <a:ext cx="316464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defRPr/>
            </a:pPr>
            <a:r>
              <a:rPr lang="en-US" altLang="en-US" sz="1600" b="1" smtClean="0">
                <a:solidFill>
                  <a:srgbClr val="800000"/>
                </a:solidFill>
                <a:latin typeface="Verdana" panose="020B0604030504040204" pitchFamily="34" charset="0"/>
              </a:rPr>
              <a:t>visit: www.exploreHR.org</a:t>
            </a:r>
          </a:p>
        </p:txBody>
      </p:sp>
      <p:sp>
        <p:nvSpPr>
          <p:cNvPr id="4" name="Rectangle 3"/>
          <p:cNvSpPr/>
          <p:nvPr userDrawn="1"/>
        </p:nvSpPr>
        <p:spPr>
          <a:xfrm>
            <a:off x="0" y="6477000"/>
            <a:ext cx="47752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3000">
              <a:solidFill>
                <a:srgbClr val="FFFFFF"/>
              </a:solidFill>
            </a:endParaRPr>
          </a:p>
        </p:txBody>
      </p:sp>
    </p:spTree>
    <p:extLst>
      <p:ext uri="{BB962C8B-B14F-4D97-AF65-F5344CB8AC3E}">
        <p14:creationId xmlns:p14="http://schemas.microsoft.com/office/powerpoint/2010/main" val="13005990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6A612-16E9-438E-A751-FDC35B51EDD6}" type="datetimeFigureOut">
              <a:rPr lang="it-IT" smtClean="0">
                <a:solidFill>
                  <a:prstClr val="black">
                    <a:tint val="75000"/>
                  </a:prstClr>
                </a:solidFill>
              </a:rPr>
              <a:pPr/>
              <a:t>30/05/2017</a:t>
            </a:fld>
            <a:endParaRPr lang="it-IT">
              <a:solidFill>
                <a:prstClr val="black">
                  <a:tint val="75000"/>
                </a:prstClr>
              </a:solidFill>
            </a:endParaRPr>
          </a:p>
        </p:txBody>
      </p:sp>
      <p:sp>
        <p:nvSpPr>
          <p:cNvPr id="5" name="Segnaposto piè di pagina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solidFill>
                <a:prstClr val="black">
                  <a:tint val="75000"/>
                </a:prstClr>
              </a:solidFill>
            </a:endParaRPr>
          </a:p>
        </p:txBody>
      </p:sp>
      <p:sp>
        <p:nvSpPr>
          <p:cNvPr id="6" name="Segnaposto numero diapositiva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ACCDEA-2200-4626-BE60-B5227A2AE3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64933982"/>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RrS2uROUjK4" TargetMode="External"/><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1" t="18048" r="17570" b="10135"/>
          <a:stretch/>
        </p:blipFill>
        <p:spPr>
          <a:xfrm>
            <a:off x="6619836" y="299682"/>
            <a:ext cx="4889354" cy="3214027"/>
          </a:xfrm>
          <a:prstGeom prst="rect">
            <a:avLst/>
          </a:prstGeom>
          <a:ln>
            <a:noFill/>
          </a:ln>
          <a:effectLst>
            <a:outerShdw blurRad="292100" dist="139700" dir="2700000" algn="tl" rotWithShape="0">
              <a:srgbClr val="333333">
                <a:alpha val="65000"/>
              </a:srgbClr>
            </a:outerShdw>
          </a:effectLst>
        </p:spPr>
      </p:pic>
      <p:pic>
        <p:nvPicPr>
          <p:cNvPr id="2" name="Picture 1"/>
          <p:cNvPicPr>
            <a:picLocks noChangeAspect="1"/>
          </p:cNvPicPr>
          <p:nvPr/>
        </p:nvPicPr>
        <p:blipFill rotWithShape="1">
          <a:blip r:embed="rId3">
            <a:lum contrast="20000"/>
          </a:blip>
          <a:srcRect t="-254" b="45500"/>
          <a:stretch/>
        </p:blipFill>
        <p:spPr>
          <a:xfrm>
            <a:off x="0" y="391995"/>
            <a:ext cx="6493908" cy="6070589"/>
          </a:xfrm>
          <a:prstGeom prst="rect">
            <a:avLst/>
          </a:prstGeom>
        </p:spPr>
      </p:pic>
      <p:pic>
        <p:nvPicPr>
          <p:cNvPr id="9" name="Picture 8"/>
          <p:cNvPicPr>
            <a:picLocks noChangeAspect="1"/>
          </p:cNvPicPr>
          <p:nvPr/>
        </p:nvPicPr>
        <p:blipFill rotWithShape="1">
          <a:blip r:embed="rId3"/>
          <a:srcRect l="950" t="63451" r="-950" b="23943"/>
          <a:stretch/>
        </p:blipFill>
        <p:spPr>
          <a:xfrm>
            <a:off x="6279524" y="4189177"/>
            <a:ext cx="5773622" cy="1050087"/>
          </a:xfrm>
          <a:prstGeom prst="rect">
            <a:avLst/>
          </a:prstGeom>
        </p:spPr>
      </p:pic>
      <p:pic>
        <p:nvPicPr>
          <p:cNvPr id="10" name="Picture 9"/>
          <p:cNvPicPr>
            <a:picLocks noChangeAspect="1"/>
          </p:cNvPicPr>
          <p:nvPr/>
        </p:nvPicPr>
        <p:blipFill rotWithShape="1">
          <a:blip r:embed="rId3"/>
          <a:srcRect l="8673" t="85677" r="61561"/>
          <a:stretch/>
        </p:blipFill>
        <p:spPr>
          <a:xfrm>
            <a:off x="6493908" y="5247076"/>
            <a:ext cx="2360140" cy="1309974"/>
          </a:xfrm>
          <a:prstGeom prst="rect">
            <a:avLst/>
          </a:prstGeom>
        </p:spPr>
      </p:pic>
      <p:pic>
        <p:nvPicPr>
          <p:cNvPr id="11" name="Picture 10"/>
          <p:cNvPicPr>
            <a:picLocks noChangeAspect="1"/>
          </p:cNvPicPr>
          <p:nvPr/>
        </p:nvPicPr>
        <p:blipFill>
          <a:blip r:embed="rId4"/>
          <a:stretch>
            <a:fillRect/>
          </a:stretch>
        </p:blipFill>
        <p:spPr>
          <a:xfrm>
            <a:off x="9064513" y="5432664"/>
            <a:ext cx="2507589" cy="827587"/>
          </a:xfrm>
          <a:prstGeom prst="rect">
            <a:avLst/>
          </a:prstGeom>
        </p:spPr>
      </p:pic>
      <p:sp>
        <p:nvSpPr>
          <p:cNvPr id="12" name="TextBox 11"/>
          <p:cNvSpPr txBox="1"/>
          <p:nvPr/>
        </p:nvSpPr>
        <p:spPr>
          <a:xfrm>
            <a:off x="6533242" y="3663703"/>
            <a:ext cx="5266185" cy="461665"/>
          </a:xfrm>
          <a:prstGeom prst="rect">
            <a:avLst/>
          </a:prstGeom>
          <a:noFill/>
        </p:spPr>
        <p:txBody>
          <a:bodyPr wrap="none" rtlCol="0">
            <a:spAutoFit/>
          </a:bodyPr>
          <a:lstStyle/>
          <a:p>
            <a:r>
              <a:rPr lang="en-US" sz="2400" b="1" dirty="0" err="1" smtClean="0">
                <a:latin typeface="Century Gothic" panose="020B0502020202020204" pitchFamily="34" charset="0"/>
              </a:rPr>
              <a:t>Incontro</a:t>
            </a:r>
            <a:r>
              <a:rPr lang="en-US" sz="2400" b="1" dirty="0" smtClean="0">
                <a:latin typeface="Century Gothic" panose="020B0502020202020204" pitchFamily="34" charset="0"/>
              </a:rPr>
              <a:t> con </a:t>
            </a:r>
            <a:r>
              <a:rPr lang="en-US" sz="2400" b="1" dirty="0" err="1" smtClean="0">
                <a:latin typeface="Century Gothic" panose="020B0502020202020204" pitchFamily="34" charset="0"/>
              </a:rPr>
              <a:t>il</a:t>
            </a:r>
            <a:r>
              <a:rPr lang="en-US" sz="2400" b="1" dirty="0" smtClean="0">
                <a:latin typeface="Century Gothic" panose="020B0502020202020204" pitchFamily="34" charset="0"/>
              </a:rPr>
              <a:t> Dr. Sandro Calvani </a:t>
            </a:r>
            <a:endParaRPr lang="en-US" sz="2400" b="1" dirty="0">
              <a:latin typeface="Century Gothic" panose="020B0502020202020204" pitchFamily="34" charset="0"/>
            </a:endParaRPr>
          </a:p>
        </p:txBody>
      </p:sp>
    </p:spTree>
    <p:extLst>
      <p:ext uri="{BB962C8B-B14F-4D97-AF65-F5344CB8AC3E}">
        <p14:creationId xmlns:p14="http://schemas.microsoft.com/office/powerpoint/2010/main" val="35884925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93125" y="636657"/>
            <a:ext cx="10997513" cy="1374735"/>
          </a:xfrm>
          <a:prstGeom prst="rect">
            <a:avLst/>
          </a:prstGeom>
        </p:spPr>
        <p:txBody>
          <a:bodyPr wrap="square">
            <a:spAutoFit/>
          </a:bodyPr>
          <a:lstStyle/>
          <a:p>
            <a:pPr algn="ctr">
              <a:lnSpc>
                <a:spcPts val="5000"/>
              </a:lnSpc>
            </a:pPr>
            <a:r>
              <a:rPr lang="en-US" sz="48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Ho </a:t>
            </a:r>
            <a:r>
              <a:rPr lang="en-US" sz="48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fatto</a:t>
            </a:r>
            <a:r>
              <a:rPr lang="en-US" sz="48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8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domanda</a:t>
            </a:r>
            <a:r>
              <a:rPr lang="en-US" sz="48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e... ho </a:t>
            </a:r>
            <a:r>
              <a:rPr lang="en-US" sz="48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fallito</a:t>
            </a:r>
            <a:r>
              <a:rPr lang="en-US" sz="48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ho </a:t>
            </a:r>
            <a:r>
              <a:rPr lang="en-US" sz="48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perso</a:t>
            </a:r>
            <a:r>
              <a:rPr lang="en-US" sz="48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8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sono</a:t>
            </a:r>
            <a:r>
              <a:rPr lang="en-US" sz="48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8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arrivato</a:t>
            </a:r>
            <a:r>
              <a:rPr lang="en-US" sz="48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secondo !</a:t>
            </a:r>
            <a:endParaRPr lang="en-GB" sz="4800" b="1" dirty="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endParaRPr>
          </a:p>
        </p:txBody>
      </p:sp>
      <p:sp>
        <p:nvSpPr>
          <p:cNvPr id="3" name="Rectangle 2"/>
          <p:cNvSpPr/>
          <p:nvPr/>
        </p:nvSpPr>
        <p:spPr>
          <a:xfrm>
            <a:off x="5968314" y="2941638"/>
            <a:ext cx="5873579" cy="3046988"/>
          </a:xfrm>
          <a:prstGeom prst="rect">
            <a:avLst/>
          </a:prstGeom>
        </p:spPr>
        <p:txBody>
          <a:bodyPr wrap="square">
            <a:spAutoFit/>
          </a:bodyPr>
          <a:lstStyle/>
          <a:p>
            <a:r>
              <a:rPr lang="en-US" sz="32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Abbracciate</a:t>
            </a:r>
            <a:r>
              <a:rPr lang="en-US" sz="32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32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sempre</a:t>
            </a:r>
            <a:r>
              <a:rPr lang="en-US" sz="32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32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i</a:t>
            </a:r>
            <a:r>
              <a:rPr lang="en-US" sz="32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mille </a:t>
            </a:r>
            <a:r>
              <a:rPr lang="en-US" sz="32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imprevisti</a:t>
            </a:r>
            <a:r>
              <a:rPr lang="en-US" sz="32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32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della</a:t>
            </a:r>
            <a:r>
              <a:rPr lang="en-US" sz="32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32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realtà</a:t>
            </a:r>
            <a:r>
              <a:rPr lang="en-US" sz="32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32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anche</a:t>
            </a:r>
            <a:r>
              <a:rPr lang="en-US" sz="32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32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quelli</a:t>
            </a:r>
            <a:r>
              <a:rPr lang="en-US" sz="32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32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sgraditi</a:t>
            </a:r>
            <a:r>
              <a:rPr lang="en-US" sz="32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a:t>
            </a:r>
          </a:p>
          <a:p>
            <a:endParaRPr lang="en-US" sz="32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endParaRPr>
          </a:p>
          <a:p>
            <a:r>
              <a:rPr lang="en-US" sz="32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Ci </a:t>
            </a:r>
            <a:r>
              <a:rPr lang="en-US" sz="32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sono</a:t>
            </a:r>
            <a:r>
              <a:rPr lang="en-US" sz="32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belle </a:t>
            </a:r>
            <a:r>
              <a:rPr lang="en-US" sz="32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sorprese</a:t>
            </a:r>
            <a:r>
              <a:rPr lang="en-US" sz="32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p>
          <a:p>
            <a:r>
              <a:rPr lang="en-US" sz="3200" b="1" dirty="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i</a:t>
            </a:r>
            <a:r>
              <a:rPr lang="en-US" sz="32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n </a:t>
            </a:r>
            <a:r>
              <a:rPr lang="en-US" sz="32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quell’abbraccio</a:t>
            </a:r>
            <a:r>
              <a:rPr lang="en-US" sz="3200" b="1" dirty="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a:t>
            </a:r>
            <a:endParaRPr lang="en-GB" sz="3200" dirty="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endParaRPr>
          </a:p>
        </p:txBody>
      </p:sp>
      <p:pic>
        <p:nvPicPr>
          <p:cNvPr id="11266"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3125" y="3168088"/>
            <a:ext cx="4636960" cy="223181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2232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7882" y="679334"/>
            <a:ext cx="11944118" cy="1569660"/>
          </a:xfrm>
          <a:prstGeom prst="rect">
            <a:avLst/>
          </a:prstGeom>
        </p:spPr>
        <p:txBody>
          <a:bodyPr wrap="square">
            <a:spAutoFit/>
          </a:bodyPr>
          <a:lstStyle/>
          <a:p>
            <a:pPr algn="ctr"/>
            <a:r>
              <a:rPr lang="en-US" sz="48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Rinunciate</a:t>
            </a:r>
            <a:r>
              <a:rPr lang="en-US" sz="48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 quasi </a:t>
            </a:r>
            <a:r>
              <a:rPr lang="en-US" sz="48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tutto</a:t>
            </a:r>
            <a:r>
              <a:rPr lang="en-US" sz="48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per</a:t>
            </a:r>
          </a:p>
          <a:p>
            <a:pPr algn="ctr"/>
            <a:r>
              <a:rPr lang="en-US" sz="48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guadagnare</a:t>
            </a:r>
            <a:r>
              <a:rPr lang="en-US" sz="48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8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qualcosa</a:t>
            </a:r>
            <a:r>
              <a:rPr lang="en-US" sz="48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di </a:t>
            </a:r>
            <a:r>
              <a:rPr lang="en-US" sz="48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più</a:t>
            </a:r>
            <a:r>
              <a:rPr lang="en-US" sz="48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8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grande</a:t>
            </a:r>
            <a:endParaRPr lang="en-GB" sz="4800" b="1" dirty="0">
              <a:solidFill>
                <a:srgbClr val="FFFF00"/>
              </a:solidFill>
              <a:effectLst>
                <a:outerShdw blurRad="38100" dist="38100" dir="2700000" algn="tl">
                  <a:srgbClr val="000000">
                    <a:alpha val="43137"/>
                  </a:srgbClr>
                </a:outerShdw>
              </a:effectLst>
              <a:latin typeface="Century Gothic" panose="020B0502020202020204" pitchFamily="34" charset="0"/>
            </a:endParaRPr>
          </a:p>
        </p:txBody>
      </p:sp>
      <p:sp>
        <p:nvSpPr>
          <p:cNvPr id="3" name="Rectangle 2"/>
          <p:cNvSpPr/>
          <p:nvPr/>
        </p:nvSpPr>
        <p:spPr>
          <a:xfrm>
            <a:off x="403655" y="3260710"/>
            <a:ext cx="6392562" cy="2123658"/>
          </a:xfrm>
          <a:prstGeom prst="rect">
            <a:avLst/>
          </a:prstGeom>
        </p:spPr>
        <p:txBody>
          <a:bodyPr wrap="square">
            <a:spAutoFit/>
          </a:bodyPr>
          <a:lstStyle/>
          <a:p>
            <a:pPr algn="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Si </a:t>
            </a:r>
            <a:r>
              <a:rPr lang="en-US"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deve</a:t>
            </a: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sempre</a:t>
            </a: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ottenere</a:t>
            </a: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con </a:t>
            </a:r>
            <a:r>
              <a:rPr lang="en-US"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sé</a:t>
            </a: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qualcosa</a:t>
            </a: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di </a:t>
            </a:r>
            <a:r>
              <a:rPr lang="en-US"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più</a:t>
            </a: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intimo</a:t>
            </a:r>
            <a:endParaRPr lang="en-GB" sz="4400" b="1" dirty="0">
              <a:solidFill>
                <a:prstClr val="white"/>
              </a:solidFill>
              <a:effectLst>
                <a:outerShdw blurRad="38100" dist="38100" dir="2700000" algn="tl">
                  <a:srgbClr val="000000">
                    <a:alpha val="43137"/>
                  </a:srgbClr>
                </a:outerShdw>
              </a:effectLst>
              <a:latin typeface="Century Gothic" panose="020B0502020202020204" pitchFamily="34" charset="0"/>
            </a:endParaRPr>
          </a:p>
        </p:txBody>
      </p:sp>
      <p:pic>
        <p:nvPicPr>
          <p:cNvPr id="13318" name="Picture 6"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6832" y="2903364"/>
            <a:ext cx="5305168" cy="318310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rot="200565">
            <a:off x="9720648" y="5502875"/>
            <a:ext cx="1037968" cy="26361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Tree>
    <p:extLst>
      <p:ext uri="{BB962C8B-B14F-4D97-AF65-F5344CB8AC3E}">
        <p14:creationId xmlns:p14="http://schemas.microsoft.com/office/powerpoint/2010/main" val="1826583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3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92496" y="2932037"/>
            <a:ext cx="7563123" cy="1938992"/>
          </a:xfrm>
          <a:prstGeom prst="rect">
            <a:avLst/>
          </a:prstGeom>
        </p:spPr>
        <p:txBody>
          <a:bodyPr wrap="square">
            <a:spAutoFit/>
          </a:bodyPr>
          <a:lstStyle/>
          <a:p>
            <a:pPr algn="r"/>
            <a:r>
              <a:rPr lang="en-US" sz="40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Se </a:t>
            </a:r>
            <a:r>
              <a:rPr lang="en-US" sz="40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dividi</a:t>
            </a:r>
            <a:r>
              <a:rPr lang="en-US" sz="40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0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l’energia</a:t>
            </a:r>
            <a:r>
              <a:rPr lang="en-US" sz="40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0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dell’amore</a:t>
            </a:r>
            <a:r>
              <a:rPr lang="en-US" sz="40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in </a:t>
            </a:r>
            <a:r>
              <a:rPr lang="en-US" sz="40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tanti</a:t>
            </a:r>
            <a:r>
              <a:rPr lang="en-US" sz="40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0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pezzetti</a:t>
            </a:r>
            <a:r>
              <a:rPr lang="en-US" sz="40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a:t>
            </a:r>
          </a:p>
          <a:p>
            <a:pPr algn="r"/>
            <a:r>
              <a:rPr lang="en-US" sz="4000" b="1" dirty="0" err="1">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i</a:t>
            </a:r>
            <a:r>
              <a:rPr lang="en-US" sz="40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l</a:t>
            </a:r>
            <a:r>
              <a:rPr lang="en-US" sz="40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0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risultato</a:t>
            </a:r>
            <a:r>
              <a:rPr lang="en-US" sz="40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è </a:t>
            </a:r>
            <a:r>
              <a:rPr lang="en-US" sz="40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moltiplicato</a:t>
            </a:r>
            <a:r>
              <a:rPr lang="en-US" sz="40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endParaRPr lang="en-GB" sz="4000" b="1" dirty="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endParaRPr>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rot="21252160">
            <a:off x="493209" y="1013254"/>
            <a:ext cx="3732802" cy="5198076"/>
          </a:xfrm>
          <a:prstGeom prst="rect">
            <a:avLst/>
          </a:prstGeom>
        </p:spPr>
      </p:pic>
      <p:sp>
        <p:nvSpPr>
          <p:cNvPr id="4" name="Rectangle 3"/>
          <p:cNvSpPr/>
          <p:nvPr/>
        </p:nvSpPr>
        <p:spPr>
          <a:xfrm>
            <a:off x="5658606" y="1115940"/>
            <a:ext cx="5652317" cy="1015663"/>
          </a:xfrm>
          <a:prstGeom prst="rect">
            <a:avLst/>
          </a:prstGeom>
        </p:spPr>
        <p:txBody>
          <a:bodyPr wrap="none">
            <a:spAutoFit/>
          </a:bodyPr>
          <a:lstStyle/>
          <a:p>
            <a:r>
              <a:rPr lang="en-US" sz="6000" b="1" dirty="0" smtClean="0">
                <a:solidFill>
                  <a:srgbClr val="FFFF00"/>
                </a:solidFill>
                <a:effectLst>
                  <a:outerShdw blurRad="38100" dist="38100" dir="2700000" algn="tl">
                    <a:srgbClr val="000000">
                      <a:alpha val="43137"/>
                    </a:srgbClr>
                  </a:outerShdw>
                </a:effectLst>
                <a:ea typeface="Calibri" panose="020F0502020204030204" pitchFamily="34" charset="0"/>
                <a:cs typeface="Cordia New" panose="020B0304020202020204" pitchFamily="34" charset="-34"/>
              </a:rPr>
              <a:t>Dove c’è amore…</a:t>
            </a:r>
            <a:endParaRPr lang="en-GB" sz="6000" b="1"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13080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63488" y="3526990"/>
            <a:ext cx="6358323" cy="2862322"/>
          </a:xfrm>
          <a:prstGeom prst="rect">
            <a:avLst/>
          </a:prstGeom>
        </p:spPr>
        <p:txBody>
          <a:bodyPr wrap="square">
            <a:spAutoFit/>
          </a:bodyPr>
          <a:lstStyle/>
          <a:p>
            <a:r>
              <a:rPr lang="en-US" sz="36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Grossi</a:t>
            </a:r>
            <a:r>
              <a:rPr lang="en-US" sz="36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36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fallimenti</a:t>
            </a:r>
            <a:r>
              <a:rPr lang="en-US" sz="36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di </a:t>
            </a:r>
            <a:r>
              <a:rPr lang="en-US" sz="36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governi</a:t>
            </a:r>
            <a:r>
              <a:rPr lang="en-US" sz="36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36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conditi</a:t>
            </a:r>
            <a:r>
              <a:rPr lang="en-US" sz="36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con </a:t>
            </a:r>
            <a:r>
              <a:rPr lang="en-US" sz="36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i</a:t>
            </a:r>
            <a:r>
              <a:rPr lang="en-US" sz="36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36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risultati</a:t>
            </a:r>
            <a:r>
              <a:rPr lang="en-US" sz="36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di </a:t>
            </a:r>
            <a:r>
              <a:rPr lang="en-US" sz="36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corruzione</a:t>
            </a:r>
            <a:r>
              <a:rPr lang="en-US" sz="36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36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gigantesca</a:t>
            </a:r>
            <a:r>
              <a:rPr lang="en-US" sz="36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36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ed</a:t>
            </a:r>
            <a:r>
              <a:rPr lang="en-US" sz="36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36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espressione</a:t>
            </a:r>
            <a:r>
              <a:rPr lang="en-US" sz="36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di </a:t>
            </a:r>
            <a:r>
              <a:rPr lang="en-US" sz="36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odio</a:t>
            </a:r>
            <a:r>
              <a:rPr lang="en-US" sz="36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36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disumano</a:t>
            </a:r>
            <a:r>
              <a:rPr lang="en-US" sz="36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36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senza</a:t>
            </a:r>
            <a:r>
              <a:rPr lang="en-US" sz="36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36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limiti</a:t>
            </a:r>
            <a:endParaRPr lang="en-GB" sz="3600" b="1" dirty="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endParaRPr>
          </a:p>
        </p:txBody>
      </p:sp>
      <p:sp>
        <p:nvSpPr>
          <p:cNvPr id="3" name="Rectangle 2"/>
          <p:cNvSpPr/>
          <p:nvPr/>
        </p:nvSpPr>
        <p:spPr>
          <a:xfrm>
            <a:off x="82400" y="608040"/>
            <a:ext cx="7315178" cy="2308324"/>
          </a:xfrm>
          <a:prstGeom prst="rect">
            <a:avLst/>
          </a:prstGeom>
        </p:spPr>
        <p:txBody>
          <a:bodyPr wrap="square">
            <a:spAutoFit/>
          </a:bodyPr>
          <a:lstStyle/>
          <a:p>
            <a:pPr algn="ctr"/>
            <a:r>
              <a:rPr lang="en-US" sz="48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I </a:t>
            </a:r>
            <a:r>
              <a:rPr lang="en-US" sz="48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conflitti</a:t>
            </a:r>
            <a:r>
              <a:rPr lang="en-US" sz="48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8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moderni</a:t>
            </a:r>
            <a:r>
              <a:rPr lang="en-US" sz="48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8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sono</a:t>
            </a:r>
            <a:r>
              <a:rPr lang="en-US" sz="48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8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matasse</a:t>
            </a:r>
            <a:r>
              <a:rPr lang="en-US" sz="48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molto </a:t>
            </a:r>
            <a:r>
              <a:rPr lang="en-US" sz="48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ingarbugliate</a:t>
            </a:r>
            <a:r>
              <a:rPr lang="en-US" sz="48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endParaRPr lang="en-GB" sz="4800" dirty="0">
              <a:solidFill>
                <a:srgbClr val="FFFF00"/>
              </a:solidFill>
              <a:latin typeface="Century Gothic" panose="020B0502020202020204" pitchFamily="34" charset="0"/>
            </a:endParaRPr>
          </a:p>
        </p:txBody>
      </p:sp>
      <p:pic>
        <p:nvPicPr>
          <p:cNvPr id="14338" name="Picture 2" descr="Image result for Hank of wo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3480" y="238067"/>
            <a:ext cx="4333103" cy="2843507"/>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4340" name="Picture 4" descr="Image result for conflict w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967" y="3563720"/>
            <a:ext cx="4717038" cy="264879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216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1935" y="482769"/>
            <a:ext cx="10923374" cy="1569660"/>
          </a:xfrm>
          <a:prstGeom prst="rect">
            <a:avLst/>
          </a:prstGeom>
        </p:spPr>
        <p:txBody>
          <a:bodyPr wrap="square">
            <a:spAutoFit/>
          </a:bodyPr>
          <a:lstStyle/>
          <a:p>
            <a:pPr algn="ctr"/>
            <a:r>
              <a:rPr lang="en-US" sz="48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Tutti</a:t>
            </a:r>
            <a:r>
              <a:rPr lang="en-US" sz="48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8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i</a:t>
            </a:r>
            <a:r>
              <a:rPr lang="en-US" sz="48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8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buoni</a:t>
            </a:r>
            <a:r>
              <a:rPr lang="en-US" sz="48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8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samaritani</a:t>
            </a:r>
            <a:r>
              <a:rPr lang="en-US" sz="48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del </a:t>
            </a:r>
            <a:r>
              <a:rPr lang="en-US" sz="48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mondo</a:t>
            </a:r>
            <a:endParaRPr lang="en-US" sz="48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endParaRPr>
          </a:p>
          <a:p>
            <a:pPr algn="ctr"/>
            <a:r>
              <a:rPr lang="en-US" sz="4800" b="1" dirty="0" err="1">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s</a:t>
            </a:r>
            <a:r>
              <a:rPr lang="en-US" sz="48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ono</a:t>
            </a:r>
            <a:r>
              <a:rPr lang="en-US" sz="48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8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gente</a:t>
            </a:r>
            <a:r>
              <a:rPr lang="en-US" sz="48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8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felice</a:t>
            </a:r>
            <a:endParaRPr lang="en-GB" sz="4800" dirty="0">
              <a:solidFill>
                <a:srgbClr val="FFFF00"/>
              </a:solidFill>
              <a:effectLst>
                <a:outerShdw blurRad="38100" dist="38100" dir="2700000" algn="tl">
                  <a:srgbClr val="000000">
                    <a:alpha val="43137"/>
                  </a:srgbClr>
                </a:outerShdw>
              </a:effectLst>
              <a:latin typeface="Century Gothic" panose="020B0502020202020204" pitchFamily="34" charset="0"/>
            </a:endParaRPr>
          </a:p>
        </p:txBody>
      </p:sp>
      <p:sp>
        <p:nvSpPr>
          <p:cNvPr id="3" name="Rectangle 2"/>
          <p:cNvSpPr/>
          <p:nvPr/>
        </p:nvSpPr>
        <p:spPr>
          <a:xfrm>
            <a:off x="4621427" y="2563150"/>
            <a:ext cx="7035114" cy="3693319"/>
          </a:xfrm>
          <a:prstGeom prst="rect">
            <a:avLst/>
          </a:prstGeom>
        </p:spPr>
        <p:txBody>
          <a:bodyPr wrap="square">
            <a:spAutoFit/>
          </a:bodyPr>
          <a:lstStyle/>
          <a:p>
            <a:pPr>
              <a:lnSpc>
                <a:spcPts val="4400"/>
              </a:lnSpc>
            </a:pPr>
            <a:r>
              <a:rPr lang="en-US" sz="40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La </a:t>
            </a:r>
            <a:r>
              <a:rPr lang="en-US" sz="40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misericordia</a:t>
            </a:r>
            <a:r>
              <a:rPr lang="en-US" sz="40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e la </a:t>
            </a:r>
            <a:r>
              <a:rPr lang="en-US" sz="40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compassione</a:t>
            </a:r>
            <a:r>
              <a:rPr lang="en-US" sz="40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0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sono</a:t>
            </a:r>
            <a:r>
              <a:rPr lang="en-US" sz="40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0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il</a:t>
            </a:r>
            <a:r>
              <a:rPr lang="en-US" sz="40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0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cemento</a:t>
            </a:r>
            <a:r>
              <a:rPr lang="en-US" sz="40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0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armato</a:t>
            </a:r>
            <a:r>
              <a:rPr lang="en-US" sz="40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del DNA </a:t>
            </a:r>
            <a:r>
              <a:rPr lang="en-US" sz="40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umano</a:t>
            </a:r>
            <a:r>
              <a:rPr lang="en-US" sz="40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a:t>
            </a:r>
            <a:r>
              <a:rPr lang="en-US" sz="10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0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p>
          <a:p>
            <a:r>
              <a:rPr lang="en-US" sz="1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2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1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p>
          <a:p>
            <a:pPr>
              <a:lnSpc>
                <a:spcPts val="3800"/>
              </a:lnSpc>
            </a:pPr>
            <a:r>
              <a:rPr lang="en-US" sz="40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Far bene </a:t>
            </a:r>
            <a:r>
              <a:rPr lang="en-US" sz="40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il</a:t>
            </a:r>
            <a:r>
              <a:rPr lang="en-US" sz="40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bene </a:t>
            </a:r>
            <a:r>
              <a:rPr lang="en-US" sz="40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guarisce</a:t>
            </a:r>
            <a:r>
              <a:rPr lang="en-US" sz="40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p>
          <a:p>
            <a:pPr>
              <a:lnSpc>
                <a:spcPts val="3800"/>
              </a:lnSpc>
            </a:pPr>
            <a:r>
              <a:rPr lang="en-US" sz="4000" b="1" dirty="0" err="1" smtClean="0">
                <a:solidFill>
                  <a:prstClr val="white"/>
                </a:solidFill>
                <a:effectLst>
                  <a:outerShdw blurRad="38100" dist="38100" dir="2700000" algn="tl">
                    <a:srgbClr val="000000">
                      <a:alpha val="43137"/>
                    </a:srgbClr>
                  </a:outerShdw>
                </a:effectLst>
                <a:latin typeface="Century Gothic" panose="020B0502020202020204" pitchFamily="34" charset="0"/>
                <a:cs typeface="Cordia New" panose="020B0304020202020204" pitchFamily="34" charset="-34"/>
              </a:rPr>
              <a:t>i</a:t>
            </a:r>
            <a:r>
              <a:rPr lang="en-US" sz="4000" b="1" dirty="0" smtClean="0">
                <a:solidFill>
                  <a:prstClr val="white"/>
                </a:solidFill>
                <a:effectLst>
                  <a:outerShdw blurRad="38100" dist="38100" dir="2700000" algn="tl">
                    <a:srgbClr val="000000">
                      <a:alpha val="43137"/>
                    </a:srgbClr>
                  </a:outerShdw>
                </a:effectLst>
                <a:latin typeface="Century Gothic" panose="020B0502020202020204" pitchFamily="34" charset="0"/>
                <a:cs typeface="Cordia New" panose="020B0304020202020204" pitchFamily="34" charset="-34"/>
              </a:rPr>
              <a:t> </a:t>
            </a:r>
            <a:r>
              <a:rPr lang="en-US" sz="4000" b="1" dirty="0" err="1" smtClean="0">
                <a:solidFill>
                  <a:prstClr val="white"/>
                </a:solidFill>
                <a:effectLst>
                  <a:outerShdw blurRad="38100" dist="38100" dir="2700000" algn="tl">
                    <a:srgbClr val="000000">
                      <a:alpha val="43137"/>
                    </a:srgbClr>
                  </a:outerShdw>
                </a:effectLst>
                <a:latin typeface="Century Gothic" panose="020B0502020202020204" pitchFamily="34" charset="0"/>
                <a:cs typeface="Cordia New" panose="020B0304020202020204" pitchFamily="34" charset="-34"/>
              </a:rPr>
              <a:t>cuori</a:t>
            </a:r>
            <a:r>
              <a:rPr lang="en-US" sz="4000" b="1" dirty="0" smtClean="0">
                <a:solidFill>
                  <a:prstClr val="white"/>
                </a:solidFill>
                <a:effectLst>
                  <a:outerShdw blurRad="38100" dist="38100" dir="2700000" algn="tl">
                    <a:srgbClr val="000000">
                      <a:alpha val="43137"/>
                    </a:srgbClr>
                  </a:outerShdw>
                </a:effectLst>
                <a:latin typeface="Century Gothic" panose="020B0502020202020204" pitchFamily="34" charset="0"/>
                <a:cs typeface="Cordia New" panose="020B0304020202020204" pitchFamily="34" charset="-34"/>
              </a:rPr>
              <a:t> e le </a:t>
            </a:r>
            <a:r>
              <a:rPr lang="en-US" sz="4000" b="1" dirty="0" err="1" smtClean="0">
                <a:solidFill>
                  <a:prstClr val="white"/>
                </a:solidFill>
                <a:effectLst>
                  <a:outerShdw blurRad="38100" dist="38100" dir="2700000" algn="tl">
                    <a:srgbClr val="000000">
                      <a:alpha val="43137"/>
                    </a:srgbClr>
                  </a:outerShdw>
                </a:effectLst>
                <a:latin typeface="Century Gothic" panose="020B0502020202020204" pitchFamily="34" charset="0"/>
                <a:cs typeface="Cordia New" panose="020B0304020202020204" pitchFamily="34" charset="-34"/>
              </a:rPr>
              <a:t>menti</a:t>
            </a:r>
            <a:r>
              <a:rPr lang="en-US" sz="4000" b="1" dirty="0" smtClean="0">
                <a:solidFill>
                  <a:prstClr val="white"/>
                </a:solidFill>
                <a:effectLst>
                  <a:outerShdw blurRad="38100" dist="38100" dir="2700000" algn="tl">
                    <a:srgbClr val="000000">
                      <a:alpha val="43137"/>
                    </a:srgbClr>
                  </a:outerShdw>
                </a:effectLst>
                <a:latin typeface="Century Gothic" panose="020B0502020202020204" pitchFamily="34" charset="0"/>
                <a:cs typeface="Cordia New" panose="020B0304020202020204" pitchFamily="34" charset="-34"/>
              </a:rPr>
              <a:t>.</a:t>
            </a:r>
            <a:endParaRPr lang="en-GB" sz="4000" dirty="0">
              <a:solidFill>
                <a:prstClr val="white"/>
              </a:solidFill>
            </a:endParaRPr>
          </a:p>
        </p:txBody>
      </p:sp>
      <p:pic>
        <p:nvPicPr>
          <p:cNvPr id="16386" name="Picture 2" descr="Image resul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1186847">
            <a:off x="927334" y="2354181"/>
            <a:ext cx="2828691" cy="404098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5382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57649" y="605107"/>
            <a:ext cx="8420101" cy="3477875"/>
          </a:xfrm>
          <a:prstGeom prst="rect">
            <a:avLst/>
          </a:prstGeom>
        </p:spPr>
        <p:txBody>
          <a:bodyPr wrap="square">
            <a:spAutoFit/>
          </a:bodyPr>
          <a:lstStyle/>
          <a:p>
            <a:r>
              <a:rPr lang="en-US" sz="36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Quando</a:t>
            </a:r>
            <a:r>
              <a:rPr lang="en-US" sz="36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do da </a:t>
            </a:r>
            <a:r>
              <a:rPr lang="en-US" sz="36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mangiare</a:t>
            </a:r>
            <a:r>
              <a:rPr lang="en-US" sz="36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36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ai</a:t>
            </a:r>
            <a:r>
              <a:rPr lang="en-US" sz="36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36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poveri</a:t>
            </a:r>
            <a:r>
              <a:rPr lang="en-US" sz="36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36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dicono</a:t>
            </a:r>
            <a:r>
              <a:rPr lang="en-US" sz="36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36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che</a:t>
            </a:r>
            <a:r>
              <a:rPr lang="en-US" sz="36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36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sono</a:t>
            </a:r>
            <a:r>
              <a:rPr lang="en-US" sz="36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un </a:t>
            </a:r>
            <a:r>
              <a:rPr lang="en-US" sz="36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santo</a:t>
            </a:r>
            <a:r>
              <a:rPr lang="en-US" sz="36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p>
          <a:p>
            <a:endParaRPr lang="en-US" sz="3600" b="1" dirty="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endParaRPr>
          </a:p>
          <a:p>
            <a:r>
              <a:rPr lang="en-US" sz="36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Quando</a:t>
            </a:r>
            <a:r>
              <a:rPr lang="en-US" sz="36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36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chiedo</a:t>
            </a:r>
            <a:r>
              <a:rPr lang="en-US" sz="36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36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perché</a:t>
            </a:r>
            <a:r>
              <a:rPr lang="en-US" sz="36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36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i</a:t>
            </a:r>
            <a:r>
              <a:rPr lang="en-US" sz="36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36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poveri</a:t>
            </a:r>
            <a:r>
              <a:rPr lang="en-US" sz="36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p>
          <a:p>
            <a:r>
              <a:rPr lang="en-US" sz="3600" b="1" dirty="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n</a:t>
            </a:r>
            <a:r>
              <a:rPr lang="en-US" sz="36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on </a:t>
            </a:r>
            <a:r>
              <a:rPr lang="en-US" sz="36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hanno</a:t>
            </a:r>
            <a:r>
              <a:rPr lang="en-US" sz="36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36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cibo</a:t>
            </a:r>
            <a:r>
              <a:rPr lang="en-US" sz="36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p>
          <a:p>
            <a:r>
              <a:rPr lang="en-US" sz="3600" b="1" dirty="0" err="1">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d</a:t>
            </a:r>
            <a:r>
              <a:rPr lang="en-US" sz="36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icono</a:t>
            </a:r>
            <a:r>
              <a:rPr lang="en-US" sz="36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36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che</a:t>
            </a:r>
            <a:r>
              <a:rPr lang="en-US" sz="36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36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sono</a:t>
            </a:r>
            <a:r>
              <a:rPr lang="en-US" sz="36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un </a:t>
            </a:r>
            <a:r>
              <a:rPr lang="en-US" sz="36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comunista</a:t>
            </a:r>
            <a:r>
              <a:rPr lang="en-US" sz="36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a:t>
            </a:r>
            <a:endParaRPr lang="en-GB" sz="3600" b="1" dirty="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endParaRPr>
          </a:p>
        </p:txBody>
      </p:sp>
      <p:pic>
        <p:nvPicPr>
          <p:cNvPr id="1026" name="Picture 2" descr="Image result for Helder Camara"/>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425293" y="605107"/>
            <a:ext cx="3251356" cy="303979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61949" y="3771900"/>
            <a:ext cx="3695700" cy="461665"/>
          </a:xfrm>
          <a:prstGeom prst="rect">
            <a:avLst/>
          </a:prstGeom>
          <a:noFill/>
        </p:spPr>
        <p:txBody>
          <a:bodyPr wrap="square" rtlCol="0">
            <a:spAutoFit/>
          </a:bodyPr>
          <a:lstStyle/>
          <a:p>
            <a:r>
              <a:rPr lang="en-GB" sz="2400" b="1" dirty="0" err="1" smtClean="0">
                <a:solidFill>
                  <a:prstClr val="white"/>
                </a:solidFill>
                <a:effectLst>
                  <a:outerShdw blurRad="38100" dist="38100" dir="2700000" algn="tl">
                    <a:srgbClr val="000000">
                      <a:alpha val="43137"/>
                    </a:srgbClr>
                  </a:outerShdw>
                </a:effectLst>
              </a:rPr>
              <a:t>Helder</a:t>
            </a:r>
            <a:r>
              <a:rPr lang="en-GB" sz="2400" b="1" dirty="0" smtClean="0">
                <a:solidFill>
                  <a:prstClr val="white"/>
                </a:solidFill>
                <a:effectLst>
                  <a:outerShdw blurRad="38100" dist="38100" dir="2700000" algn="tl">
                    <a:srgbClr val="000000">
                      <a:alpha val="43137"/>
                    </a:srgbClr>
                  </a:outerShdw>
                </a:effectLst>
              </a:rPr>
              <a:t> </a:t>
            </a:r>
            <a:r>
              <a:rPr lang="en-GB" sz="2400" b="1" dirty="0" err="1" smtClean="0">
                <a:solidFill>
                  <a:prstClr val="white"/>
                </a:solidFill>
                <a:effectLst>
                  <a:outerShdw blurRad="38100" dist="38100" dir="2700000" algn="tl">
                    <a:srgbClr val="000000">
                      <a:alpha val="43137"/>
                    </a:srgbClr>
                  </a:outerShdw>
                </a:effectLst>
              </a:rPr>
              <a:t>Camara</a:t>
            </a:r>
            <a:r>
              <a:rPr lang="en-GB" sz="2400" b="1" dirty="0" smtClean="0">
                <a:solidFill>
                  <a:prstClr val="white"/>
                </a:solidFill>
                <a:effectLst>
                  <a:outerShdw blurRad="38100" dist="38100" dir="2700000" algn="tl">
                    <a:srgbClr val="000000">
                      <a:alpha val="43137"/>
                    </a:srgbClr>
                  </a:outerShdw>
                </a:effectLst>
              </a:rPr>
              <a:t> (1909-99)</a:t>
            </a:r>
            <a:endParaRPr lang="en-GB" sz="2400" b="1" dirty="0">
              <a:solidFill>
                <a:prstClr val="white"/>
              </a:solidFill>
              <a:effectLst>
                <a:outerShdw blurRad="38100" dist="38100" dir="2700000" algn="tl">
                  <a:srgbClr val="000000">
                    <a:alpha val="43137"/>
                  </a:srgbClr>
                </a:outerShdw>
              </a:effectLst>
            </a:endParaRPr>
          </a:p>
        </p:txBody>
      </p:sp>
      <p:sp>
        <p:nvSpPr>
          <p:cNvPr id="5" name="Rectangle 4"/>
          <p:cNvSpPr/>
          <p:nvPr/>
        </p:nvSpPr>
        <p:spPr>
          <a:xfrm>
            <a:off x="285750" y="4661407"/>
            <a:ext cx="11525250" cy="1600438"/>
          </a:xfrm>
          <a:prstGeom prst="rect">
            <a:avLst/>
          </a:prstGeom>
        </p:spPr>
        <p:txBody>
          <a:bodyPr wrap="square">
            <a:spAutoFit/>
          </a:bodyPr>
          <a:lstStyle/>
          <a:p>
            <a:pPr algn="ctr"/>
            <a:r>
              <a:rPr lang="en-US" sz="54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a:t>
            </a:r>
            <a:r>
              <a:rPr lang="en-US" sz="44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ho </a:t>
            </a:r>
            <a:r>
              <a:rPr lang="en-US" sz="44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imparato</a:t>
            </a:r>
            <a:r>
              <a:rPr lang="en-US" sz="44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in </a:t>
            </a:r>
            <a:r>
              <a:rPr lang="en-US" sz="44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fretta</a:t>
            </a:r>
            <a:r>
              <a:rPr lang="en-US" sz="44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4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cos’è</a:t>
            </a:r>
            <a:r>
              <a:rPr lang="en-US" sz="44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4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l’empatia</a:t>
            </a:r>
            <a:r>
              <a:rPr lang="en-US" sz="44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4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umana</a:t>
            </a:r>
            <a:r>
              <a:rPr lang="en-US" sz="44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e la </a:t>
            </a:r>
            <a:r>
              <a:rPr lang="en-US" sz="44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compassione</a:t>
            </a:r>
            <a:endParaRPr lang="en-GB" sz="4400" dirty="0">
              <a:solidFill>
                <a:srgbClr val="FFFF00"/>
              </a:solidFill>
              <a:effectLst>
                <a:outerShdw blurRad="38100" dist="38100" dir="2700000" algn="tl">
                  <a:srgbClr val="000000">
                    <a:alpha val="43137"/>
                  </a:srgbClr>
                </a:outerShdw>
              </a:effectLst>
              <a:latin typeface="Century Gothic" panose="020B0502020202020204" pitchFamily="34" charset="0"/>
            </a:endParaRPr>
          </a:p>
        </p:txBody>
      </p:sp>
    </p:spTree>
    <p:extLst>
      <p:ext uri="{BB962C8B-B14F-4D97-AF65-F5344CB8AC3E}">
        <p14:creationId xmlns:p14="http://schemas.microsoft.com/office/powerpoint/2010/main" val="2610397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srcRect t="11626" r="8816"/>
          <a:stretch/>
        </p:blipFill>
        <p:spPr>
          <a:xfrm>
            <a:off x="995196" y="1633516"/>
            <a:ext cx="6250556" cy="4945783"/>
          </a:xfrm>
          <a:prstGeom prst="rect">
            <a:avLst/>
          </a:prstGeom>
        </p:spPr>
      </p:pic>
      <p:sp>
        <p:nvSpPr>
          <p:cNvPr id="5" name="Rectangle 4"/>
          <p:cNvSpPr/>
          <p:nvPr/>
        </p:nvSpPr>
        <p:spPr>
          <a:xfrm>
            <a:off x="7873663" y="4601372"/>
            <a:ext cx="3646025" cy="1815882"/>
          </a:xfrm>
          <a:prstGeom prst="rect">
            <a:avLst/>
          </a:prstGeom>
        </p:spPr>
        <p:txBody>
          <a:bodyPr wrap="square">
            <a:spAutoFit/>
          </a:bodyPr>
          <a:lstStyle/>
          <a:p>
            <a:pPr algn="ctr"/>
            <a:r>
              <a:rPr lang="it-IT" sz="2800" b="1" dirty="0" smtClean="0">
                <a:solidFill>
                  <a:prstClr val="white"/>
                </a:solidFill>
              </a:rPr>
              <a:t>Martin Luther King</a:t>
            </a:r>
            <a:endParaRPr lang="it-IT" sz="2800" b="1" dirty="0">
              <a:solidFill>
                <a:prstClr val="white"/>
              </a:solidFill>
            </a:endParaRPr>
          </a:p>
          <a:p>
            <a:pPr algn="ctr"/>
            <a:r>
              <a:rPr lang="it-IT" sz="2800" b="1" dirty="0" smtClean="0">
                <a:solidFill>
                  <a:prstClr val="white"/>
                </a:solidFill>
              </a:rPr>
              <a:t>Aprile 1967, </a:t>
            </a:r>
          </a:p>
          <a:p>
            <a:pPr algn="ctr"/>
            <a:r>
              <a:rPr lang="it-IT" sz="2800" b="1" dirty="0" smtClean="0">
                <a:solidFill>
                  <a:prstClr val="white"/>
                </a:solidFill>
              </a:rPr>
              <a:t>Chiesa di Riverside, </a:t>
            </a:r>
          </a:p>
          <a:p>
            <a:pPr algn="ctr"/>
            <a:r>
              <a:rPr lang="it-IT" sz="2800" b="1" dirty="0" smtClean="0">
                <a:solidFill>
                  <a:prstClr val="white"/>
                </a:solidFill>
              </a:rPr>
              <a:t>New York, NY, USA </a:t>
            </a:r>
            <a:endParaRPr lang="en-GB" sz="2800" b="1" dirty="0">
              <a:solidFill>
                <a:prstClr val="white"/>
              </a:solidFill>
            </a:endParaRPr>
          </a:p>
        </p:txBody>
      </p:sp>
      <p:sp>
        <p:nvSpPr>
          <p:cNvPr id="6" name="Rectangle 5"/>
          <p:cNvSpPr/>
          <p:nvPr/>
        </p:nvSpPr>
        <p:spPr>
          <a:xfrm>
            <a:off x="1934910" y="492945"/>
            <a:ext cx="8533170" cy="769441"/>
          </a:xfrm>
          <a:prstGeom prst="rect">
            <a:avLst/>
          </a:prstGeom>
        </p:spPr>
        <p:txBody>
          <a:bodyPr wrap="none">
            <a:spAutoFit/>
          </a:bodyPr>
          <a:lstStyle/>
          <a:p>
            <a:r>
              <a:rPr lang="it-IT" sz="4400" b="1" dirty="0" smtClean="0">
                <a:solidFill>
                  <a:srgbClr val="FFFF00"/>
                </a:solidFill>
              </a:rPr>
              <a:t>È il momento di rompere il silenzio</a:t>
            </a:r>
            <a:endParaRPr lang="it-IT" sz="4400" b="1" dirty="0">
              <a:solidFill>
                <a:srgbClr val="FFFF00"/>
              </a:solidFill>
            </a:endParaRPr>
          </a:p>
        </p:txBody>
      </p:sp>
      <p:pic>
        <p:nvPicPr>
          <p:cNvPr id="7" name="Picture 6"/>
          <p:cNvPicPr>
            <a:picLocks noChangeAspect="1"/>
          </p:cNvPicPr>
          <p:nvPr/>
        </p:nvPicPr>
        <p:blipFill>
          <a:blip r:embed="rId3"/>
          <a:stretch>
            <a:fillRect/>
          </a:stretch>
        </p:blipFill>
        <p:spPr>
          <a:xfrm>
            <a:off x="8682203" y="1815887"/>
            <a:ext cx="1866900" cy="2447925"/>
          </a:xfrm>
          <a:prstGeom prst="rect">
            <a:avLst/>
          </a:prstGeom>
        </p:spPr>
      </p:pic>
    </p:spTree>
    <p:extLst>
      <p:ext uri="{BB962C8B-B14F-4D97-AF65-F5344CB8AC3E}">
        <p14:creationId xmlns:p14="http://schemas.microsoft.com/office/powerpoint/2010/main" val="15784369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5064" y="499399"/>
            <a:ext cx="10600723" cy="6515100"/>
          </a:xfrm>
        </p:spPr>
        <p:txBody>
          <a:bodyPr>
            <a:normAutofit fontScale="40000" lnSpcReduction="20000"/>
          </a:bodyPr>
          <a:lstStyle/>
          <a:p>
            <a:pPr marL="0" indent="0">
              <a:lnSpc>
                <a:spcPct val="120000"/>
              </a:lnSpc>
              <a:spcBef>
                <a:spcPts val="0"/>
              </a:spcBef>
              <a:buNone/>
            </a:pPr>
            <a:r>
              <a:rPr lang="it-IT" sz="6700" b="1" dirty="0" smtClean="0">
                <a:solidFill>
                  <a:schemeClr val="bg1"/>
                </a:solidFill>
              </a:rPr>
              <a:t>Da un lato siamo chiamati                                                                                                               a giocare il ruolo di buon samaritano sulla strada della vita;</a:t>
            </a:r>
          </a:p>
          <a:p>
            <a:pPr marL="0" indent="0">
              <a:lnSpc>
                <a:spcPct val="120000"/>
              </a:lnSpc>
              <a:spcBef>
                <a:spcPts val="0"/>
              </a:spcBef>
              <a:buNone/>
            </a:pPr>
            <a:r>
              <a:rPr lang="it-IT" sz="6700" b="1" dirty="0" smtClean="0">
                <a:solidFill>
                  <a:schemeClr val="bg1"/>
                </a:solidFill>
              </a:rPr>
              <a:t>ma quello sarà solo un atto iniziale. </a:t>
            </a:r>
          </a:p>
          <a:p>
            <a:pPr marL="0" indent="0">
              <a:lnSpc>
                <a:spcPct val="120000"/>
              </a:lnSpc>
              <a:spcBef>
                <a:spcPts val="0"/>
              </a:spcBef>
              <a:buNone/>
            </a:pPr>
            <a:r>
              <a:rPr lang="it-IT" sz="6700" b="1" dirty="0" smtClean="0">
                <a:solidFill>
                  <a:schemeClr val="bg1"/>
                </a:solidFill>
              </a:rPr>
              <a:t>È ineludibile accorgersi                                                                                                                    che tutta la strada di Gerico deve essere trasformata </a:t>
            </a:r>
          </a:p>
          <a:p>
            <a:pPr marL="0" indent="0">
              <a:lnSpc>
                <a:spcPct val="120000"/>
              </a:lnSpc>
              <a:spcBef>
                <a:spcPts val="0"/>
              </a:spcBef>
              <a:buNone/>
            </a:pPr>
            <a:r>
              <a:rPr lang="it-IT" sz="6700" b="1" dirty="0" smtClean="0">
                <a:solidFill>
                  <a:schemeClr val="bg1"/>
                </a:solidFill>
              </a:rPr>
              <a:t>in modo che gli uomini e le donne                                                                                                non siano più picchiati e derubati in continuazione,  </a:t>
            </a:r>
          </a:p>
          <a:p>
            <a:pPr marL="0" indent="0">
              <a:lnSpc>
                <a:spcPct val="120000"/>
              </a:lnSpc>
              <a:spcBef>
                <a:spcPts val="0"/>
              </a:spcBef>
              <a:buNone/>
            </a:pPr>
            <a:r>
              <a:rPr lang="it-IT" sz="6700" b="1" dirty="0" smtClean="0">
                <a:solidFill>
                  <a:schemeClr val="bg1"/>
                </a:solidFill>
              </a:rPr>
              <a:t>mentre camminano sulle moderne autostrade della loro vita.</a:t>
            </a:r>
          </a:p>
          <a:p>
            <a:pPr marL="0" indent="0">
              <a:lnSpc>
                <a:spcPct val="120000"/>
              </a:lnSpc>
              <a:spcBef>
                <a:spcPts val="0"/>
              </a:spcBef>
              <a:buNone/>
            </a:pPr>
            <a:r>
              <a:rPr lang="it-IT" sz="6700" b="1" dirty="0" smtClean="0">
                <a:solidFill>
                  <a:schemeClr val="bg1"/>
                </a:solidFill>
              </a:rPr>
              <a:t>La vera compassione                                                                                                                   è più che buttare una moneta ad un mendicante; </a:t>
            </a:r>
          </a:p>
          <a:p>
            <a:pPr marL="0" indent="0">
              <a:lnSpc>
                <a:spcPct val="120000"/>
              </a:lnSpc>
              <a:spcBef>
                <a:spcPts val="0"/>
              </a:spcBef>
              <a:buNone/>
            </a:pPr>
            <a:r>
              <a:rPr lang="it-IT" sz="6700" b="1" dirty="0" smtClean="0">
                <a:solidFill>
                  <a:schemeClr val="bg1"/>
                </a:solidFill>
              </a:rPr>
              <a:t>[la misericordia] non si fa a casaccio e in modo superficiale. </a:t>
            </a:r>
          </a:p>
          <a:p>
            <a:pPr marL="0" indent="0">
              <a:lnSpc>
                <a:spcPct val="120000"/>
              </a:lnSpc>
              <a:spcBef>
                <a:spcPts val="0"/>
              </a:spcBef>
              <a:buNone/>
            </a:pPr>
            <a:r>
              <a:rPr lang="it-IT" sz="6700" b="1" dirty="0" smtClean="0">
                <a:solidFill>
                  <a:schemeClr val="bg1"/>
                </a:solidFill>
              </a:rPr>
              <a:t>Si tratta di accorgersi che ogni struttura che produce mendicanti                                                     ha bisogno di ristrutturazione.</a:t>
            </a:r>
          </a:p>
          <a:p>
            <a:pPr marL="0" indent="0">
              <a:buNone/>
            </a:pPr>
            <a:r>
              <a:rPr lang="it-IT" sz="6700" b="1" dirty="0" smtClean="0">
                <a:solidFill>
                  <a:schemeClr val="bg1"/>
                </a:solidFill>
              </a:rPr>
              <a:t>                                                                                                   Martin Luther King </a:t>
            </a:r>
          </a:p>
          <a:p>
            <a:endParaRPr lang="en-GB" b="1" dirty="0">
              <a:solidFill>
                <a:schemeClr val="bg1"/>
              </a:solidFill>
            </a:endParaRPr>
          </a:p>
        </p:txBody>
      </p:sp>
    </p:spTree>
    <p:extLst>
      <p:ext uri="{BB962C8B-B14F-4D97-AF65-F5344CB8AC3E}">
        <p14:creationId xmlns:p14="http://schemas.microsoft.com/office/powerpoint/2010/main" val="6537234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458410" y="341010"/>
            <a:ext cx="2189629" cy="2869415"/>
          </a:xfrm>
          <a:prstGeom prst="rect">
            <a:avLst/>
          </a:prstGeom>
        </p:spPr>
      </p:pic>
      <p:sp>
        <p:nvSpPr>
          <p:cNvPr id="3" name="Content Placeholder 2"/>
          <p:cNvSpPr>
            <a:spLocks noGrp="1"/>
          </p:cNvSpPr>
          <p:nvPr>
            <p:ph idx="1"/>
          </p:nvPr>
        </p:nvSpPr>
        <p:spPr>
          <a:xfrm>
            <a:off x="4097438" y="798653"/>
            <a:ext cx="7256362" cy="5378310"/>
          </a:xfrm>
        </p:spPr>
        <p:txBody>
          <a:bodyPr>
            <a:normAutofit/>
          </a:bodyPr>
          <a:lstStyle/>
          <a:p>
            <a:pPr marL="0" indent="0">
              <a:lnSpc>
                <a:spcPts val="4600"/>
              </a:lnSpc>
              <a:spcBef>
                <a:spcPts val="0"/>
              </a:spcBef>
              <a:buNone/>
            </a:pPr>
            <a:r>
              <a:rPr lang="it-IT" sz="4400" b="1" dirty="0" smtClean="0">
                <a:solidFill>
                  <a:schemeClr val="bg1"/>
                </a:solidFill>
                <a:latin typeface="Century Gothic" panose="020B0502020202020204" pitchFamily="34" charset="0"/>
              </a:rPr>
              <a:t>Le strutture </a:t>
            </a:r>
          </a:p>
          <a:p>
            <a:pPr marL="0" indent="0">
              <a:lnSpc>
                <a:spcPts val="4600"/>
              </a:lnSpc>
              <a:spcBef>
                <a:spcPts val="0"/>
              </a:spcBef>
              <a:buNone/>
            </a:pPr>
            <a:r>
              <a:rPr lang="it-IT" sz="4400" b="1" dirty="0" smtClean="0">
                <a:solidFill>
                  <a:schemeClr val="bg1"/>
                </a:solidFill>
                <a:latin typeface="Century Gothic" panose="020B0502020202020204" pitchFamily="34" charset="0"/>
              </a:rPr>
              <a:t>che producono ingiustizia </a:t>
            </a:r>
          </a:p>
          <a:p>
            <a:pPr marL="0" indent="0">
              <a:lnSpc>
                <a:spcPts val="4600"/>
              </a:lnSpc>
              <a:spcBef>
                <a:spcPts val="0"/>
              </a:spcBef>
              <a:buNone/>
            </a:pPr>
            <a:r>
              <a:rPr lang="it-IT" sz="4400" b="1" dirty="0" smtClean="0">
                <a:solidFill>
                  <a:schemeClr val="bg1"/>
                </a:solidFill>
                <a:latin typeface="Century Gothic" panose="020B0502020202020204" pitchFamily="34" charset="0"/>
              </a:rPr>
              <a:t>vanno riformate</a:t>
            </a:r>
            <a:endParaRPr lang="en-GB" sz="4400" b="1" dirty="0">
              <a:solidFill>
                <a:schemeClr val="bg1"/>
              </a:solidFill>
              <a:latin typeface="Century Gothic" panose="020B0502020202020204" pitchFamily="34" charset="0"/>
            </a:endParaRPr>
          </a:p>
        </p:txBody>
      </p:sp>
      <p:sp>
        <p:nvSpPr>
          <p:cNvPr id="5" name="Rectangle 4"/>
          <p:cNvSpPr/>
          <p:nvPr/>
        </p:nvSpPr>
        <p:spPr>
          <a:xfrm>
            <a:off x="721487" y="3638270"/>
            <a:ext cx="7855352" cy="2800767"/>
          </a:xfrm>
          <a:prstGeom prst="rect">
            <a:avLst/>
          </a:prstGeom>
        </p:spPr>
        <p:txBody>
          <a:bodyPr wrap="square">
            <a:spAutoFit/>
          </a:bodyPr>
          <a:lstStyle/>
          <a:p>
            <a:pPr algn="r"/>
            <a:r>
              <a:rPr lang="it-IT" sz="4400" b="1" dirty="0" smtClean="0">
                <a:solidFill>
                  <a:prstClr val="white"/>
                </a:solidFill>
                <a:latin typeface="Century Gothic" panose="020B0502020202020204" pitchFamily="34" charset="0"/>
              </a:rPr>
              <a:t>le strutture della società nazionale ed internazionale devono puntare all’obiettivo del bene comune</a:t>
            </a:r>
            <a:endParaRPr lang="en-GB" sz="4400" b="1" dirty="0">
              <a:solidFill>
                <a:prstClr val="white"/>
              </a:solidFill>
              <a:latin typeface="Century Gothic" panose="020B0502020202020204" pitchFamily="34" charset="0"/>
            </a:endParaRPr>
          </a:p>
        </p:txBody>
      </p:sp>
      <p:pic>
        <p:nvPicPr>
          <p:cNvPr id="6" name="Picture 5"/>
          <p:cNvPicPr>
            <a:picLocks noChangeAspect="1"/>
          </p:cNvPicPr>
          <p:nvPr/>
        </p:nvPicPr>
        <p:blipFill>
          <a:blip r:embed="rId3"/>
          <a:stretch>
            <a:fillRect/>
          </a:stretch>
        </p:blipFill>
        <p:spPr>
          <a:xfrm>
            <a:off x="9120827" y="3235546"/>
            <a:ext cx="2682372" cy="2941417"/>
          </a:xfrm>
          <a:prstGeom prst="rect">
            <a:avLst/>
          </a:prstGeom>
        </p:spPr>
      </p:pic>
    </p:spTree>
    <p:extLst>
      <p:ext uri="{BB962C8B-B14F-4D97-AF65-F5344CB8AC3E}">
        <p14:creationId xmlns:p14="http://schemas.microsoft.com/office/powerpoint/2010/main" val="5630484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t="16279" r="15740" b="9393"/>
          <a:stretch/>
        </p:blipFill>
        <p:spPr>
          <a:xfrm>
            <a:off x="0" y="1855620"/>
            <a:ext cx="5560901" cy="3940674"/>
          </a:xfrm>
          <a:prstGeom prst="rect">
            <a:avLst/>
          </a:prstGeom>
        </p:spPr>
      </p:pic>
      <p:sp>
        <p:nvSpPr>
          <p:cNvPr id="3" name="Content Placeholder 2"/>
          <p:cNvSpPr>
            <a:spLocks noGrp="1"/>
          </p:cNvSpPr>
          <p:nvPr>
            <p:ph idx="1"/>
          </p:nvPr>
        </p:nvSpPr>
        <p:spPr>
          <a:xfrm>
            <a:off x="201737" y="1878765"/>
            <a:ext cx="11644131" cy="4633048"/>
          </a:xfrm>
        </p:spPr>
        <p:txBody>
          <a:bodyPr>
            <a:normAutofit/>
          </a:bodyPr>
          <a:lstStyle/>
          <a:p>
            <a:pPr marL="0" indent="0" algn="r">
              <a:buNone/>
            </a:pPr>
            <a:r>
              <a:rPr lang="it-IT" sz="3600" b="1" dirty="0" smtClean="0">
                <a:solidFill>
                  <a:schemeClr val="bg1"/>
                </a:solidFill>
                <a:latin typeface="Century Gothic" panose="020B0502020202020204" pitchFamily="34" charset="0"/>
              </a:rPr>
              <a:t>Il riconoscimento                                                                     della dignità inerente                                                                  e dei diritti uguali e                                                                       inalienabili di tutti i membri                                                                                                              della famiglia umana                                                                                        è il fondamento della libertà,                                                           della giustizia                                                                                              e della pace nel mondo </a:t>
            </a:r>
            <a:endParaRPr lang="en-GB" sz="3600" b="1" dirty="0">
              <a:solidFill>
                <a:schemeClr val="bg1"/>
              </a:solidFill>
              <a:latin typeface="Century Gothic" panose="020B0502020202020204" pitchFamily="34" charset="0"/>
            </a:endParaRPr>
          </a:p>
        </p:txBody>
      </p:sp>
      <p:sp>
        <p:nvSpPr>
          <p:cNvPr id="4" name="TextBox 3"/>
          <p:cNvSpPr txBox="1"/>
          <p:nvPr/>
        </p:nvSpPr>
        <p:spPr>
          <a:xfrm>
            <a:off x="3298784" y="428263"/>
            <a:ext cx="7222603" cy="830997"/>
          </a:xfrm>
          <a:prstGeom prst="rect">
            <a:avLst/>
          </a:prstGeom>
          <a:noFill/>
        </p:spPr>
        <p:txBody>
          <a:bodyPr wrap="square" rtlCol="0">
            <a:spAutoFit/>
          </a:bodyPr>
          <a:lstStyle/>
          <a:p>
            <a:r>
              <a:rPr lang="en-GB" sz="4800" b="1" dirty="0" smtClean="0">
                <a:solidFill>
                  <a:srgbClr val="FFFF00"/>
                </a:solidFill>
                <a:latin typeface="Century Gothic" panose="020B0502020202020204" pitchFamily="34" charset="0"/>
              </a:rPr>
              <a:t>La </a:t>
            </a:r>
            <a:r>
              <a:rPr lang="en-GB" sz="4800" b="1" dirty="0" err="1" smtClean="0">
                <a:solidFill>
                  <a:srgbClr val="FFFF00"/>
                </a:solidFill>
                <a:latin typeface="Century Gothic" panose="020B0502020202020204" pitchFamily="34" charset="0"/>
              </a:rPr>
              <a:t>fonte</a:t>
            </a:r>
            <a:r>
              <a:rPr lang="en-GB" sz="4800" b="1" dirty="0" smtClean="0">
                <a:solidFill>
                  <a:srgbClr val="FFFF00"/>
                </a:solidFill>
                <a:latin typeface="Century Gothic" panose="020B0502020202020204" pitchFamily="34" charset="0"/>
              </a:rPr>
              <a:t> del </a:t>
            </a:r>
            <a:r>
              <a:rPr lang="en-GB" sz="4800" b="1" dirty="0" err="1" smtClean="0">
                <a:solidFill>
                  <a:srgbClr val="FFFF00"/>
                </a:solidFill>
                <a:latin typeface="Century Gothic" panose="020B0502020202020204" pitchFamily="34" charset="0"/>
              </a:rPr>
              <a:t>diritto</a:t>
            </a:r>
            <a:r>
              <a:rPr lang="en-GB" sz="4800" b="1" dirty="0" smtClean="0">
                <a:solidFill>
                  <a:srgbClr val="FFFF00"/>
                </a:solidFill>
                <a:latin typeface="Century Gothic" panose="020B0502020202020204" pitchFamily="34" charset="0"/>
              </a:rPr>
              <a:t> </a:t>
            </a:r>
            <a:endParaRPr lang="en-GB" sz="4800" b="1" dirty="0">
              <a:solidFill>
                <a:srgbClr val="FFFF00"/>
              </a:solidFill>
              <a:latin typeface="Century Gothic" panose="020B0502020202020204" pitchFamily="34" charset="0"/>
            </a:endParaRPr>
          </a:p>
        </p:txBody>
      </p:sp>
      <p:sp>
        <p:nvSpPr>
          <p:cNvPr id="6" name="TextBox 5"/>
          <p:cNvSpPr txBox="1"/>
          <p:nvPr/>
        </p:nvSpPr>
        <p:spPr>
          <a:xfrm>
            <a:off x="3641579" y="6142481"/>
            <a:ext cx="4859022" cy="369332"/>
          </a:xfrm>
          <a:prstGeom prst="rect">
            <a:avLst/>
          </a:prstGeom>
          <a:noFill/>
        </p:spPr>
        <p:txBody>
          <a:bodyPr wrap="none" rtlCol="0">
            <a:spAutoFit/>
          </a:bodyPr>
          <a:lstStyle/>
          <a:p>
            <a:r>
              <a:rPr lang="en-GB" b="1" dirty="0" err="1" smtClean="0">
                <a:solidFill>
                  <a:srgbClr val="FFFF00"/>
                </a:solidFill>
                <a:latin typeface="Century Gothic" panose="020B0502020202020204" pitchFamily="34" charset="0"/>
              </a:rPr>
              <a:t>Dichiarazione</a:t>
            </a:r>
            <a:r>
              <a:rPr lang="en-GB" b="1" dirty="0" smtClean="0">
                <a:solidFill>
                  <a:srgbClr val="FFFF00"/>
                </a:solidFill>
                <a:latin typeface="Century Gothic" panose="020B0502020202020204" pitchFamily="34" charset="0"/>
              </a:rPr>
              <a:t> </a:t>
            </a:r>
            <a:r>
              <a:rPr lang="en-GB" b="1" dirty="0" err="1" smtClean="0">
                <a:solidFill>
                  <a:srgbClr val="FFFF00"/>
                </a:solidFill>
                <a:latin typeface="Century Gothic" panose="020B0502020202020204" pitchFamily="34" charset="0"/>
              </a:rPr>
              <a:t>Universale</a:t>
            </a:r>
            <a:r>
              <a:rPr lang="en-GB" b="1" dirty="0" smtClean="0">
                <a:solidFill>
                  <a:srgbClr val="FFFF00"/>
                </a:solidFill>
                <a:latin typeface="Century Gothic" panose="020B0502020202020204" pitchFamily="34" charset="0"/>
              </a:rPr>
              <a:t> </a:t>
            </a:r>
            <a:r>
              <a:rPr lang="en-GB" b="1" dirty="0" err="1" smtClean="0">
                <a:solidFill>
                  <a:srgbClr val="FFFF00"/>
                </a:solidFill>
                <a:latin typeface="Century Gothic" panose="020B0502020202020204" pitchFamily="34" charset="0"/>
              </a:rPr>
              <a:t>dei</a:t>
            </a:r>
            <a:r>
              <a:rPr lang="en-GB" b="1" dirty="0" smtClean="0">
                <a:solidFill>
                  <a:srgbClr val="FFFF00"/>
                </a:solidFill>
                <a:latin typeface="Century Gothic" panose="020B0502020202020204" pitchFamily="34" charset="0"/>
              </a:rPr>
              <a:t> </a:t>
            </a:r>
            <a:r>
              <a:rPr lang="en-GB" b="1" dirty="0" err="1" smtClean="0">
                <a:solidFill>
                  <a:srgbClr val="FFFF00"/>
                </a:solidFill>
                <a:latin typeface="Century Gothic" panose="020B0502020202020204" pitchFamily="34" charset="0"/>
              </a:rPr>
              <a:t>Diritti</a:t>
            </a:r>
            <a:r>
              <a:rPr lang="en-GB" b="1" dirty="0" smtClean="0">
                <a:solidFill>
                  <a:srgbClr val="FFFF00"/>
                </a:solidFill>
                <a:latin typeface="Century Gothic" panose="020B0502020202020204" pitchFamily="34" charset="0"/>
              </a:rPr>
              <a:t> </a:t>
            </a:r>
            <a:r>
              <a:rPr lang="en-GB" b="1" dirty="0" err="1" smtClean="0">
                <a:solidFill>
                  <a:srgbClr val="FFFF00"/>
                </a:solidFill>
                <a:latin typeface="Century Gothic" panose="020B0502020202020204" pitchFamily="34" charset="0"/>
              </a:rPr>
              <a:t>Umani</a:t>
            </a:r>
            <a:r>
              <a:rPr lang="en-GB" b="1" dirty="0" smtClean="0">
                <a:solidFill>
                  <a:srgbClr val="FFFF00"/>
                </a:solidFill>
                <a:latin typeface="Century Gothic" panose="020B0502020202020204" pitchFamily="34" charset="0"/>
              </a:rPr>
              <a:t>  </a:t>
            </a:r>
            <a:endParaRPr lang="en-GB" b="1" dirty="0">
              <a:solidFill>
                <a:srgbClr val="FFFF00"/>
              </a:solidFill>
              <a:latin typeface="Century Gothic" panose="020B0502020202020204" pitchFamily="34" charset="0"/>
            </a:endParaRPr>
          </a:p>
        </p:txBody>
      </p:sp>
    </p:spTree>
    <p:extLst>
      <p:ext uri="{BB962C8B-B14F-4D97-AF65-F5344CB8AC3E}">
        <p14:creationId xmlns:p14="http://schemas.microsoft.com/office/powerpoint/2010/main" val="21335821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192" y="436495"/>
            <a:ext cx="11595369" cy="1015663"/>
          </a:xfrm>
          <a:prstGeom prst="rect">
            <a:avLst/>
          </a:prstGeom>
        </p:spPr>
        <p:txBody>
          <a:bodyPr wrap="square">
            <a:spAutoFit/>
          </a:bodyPr>
          <a:lstStyle/>
          <a:p>
            <a:r>
              <a:rPr lang="en-US" sz="60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La vita </a:t>
            </a:r>
            <a:r>
              <a:rPr lang="en-US" sz="60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umana</a:t>
            </a:r>
            <a:r>
              <a:rPr lang="en-US" sz="60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è come un </a:t>
            </a:r>
            <a:r>
              <a:rPr lang="en-US" sz="60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libro</a:t>
            </a:r>
            <a:endParaRPr lang="en-GB" sz="60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endParaRPr>
          </a:p>
        </p:txBody>
      </p:sp>
      <p:sp>
        <p:nvSpPr>
          <p:cNvPr id="3" name="Rectangle 2"/>
          <p:cNvSpPr/>
          <p:nvPr/>
        </p:nvSpPr>
        <p:spPr>
          <a:xfrm>
            <a:off x="4748763" y="2259963"/>
            <a:ext cx="6990944" cy="3785652"/>
          </a:xfrm>
          <a:prstGeom prst="rect">
            <a:avLst/>
          </a:prstGeom>
        </p:spPr>
        <p:txBody>
          <a:bodyPr wrap="square">
            <a:spAutoFit/>
          </a:bodyPr>
          <a:lstStyle/>
          <a:p>
            <a:r>
              <a:rPr lang="en-US" sz="40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Ogni</a:t>
            </a:r>
            <a:r>
              <a:rPr lang="en-US" sz="40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persona e </a:t>
            </a:r>
            <a:r>
              <a:rPr lang="en-US" sz="40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ogni</a:t>
            </a:r>
            <a:r>
              <a:rPr lang="en-US" sz="40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0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paese</a:t>
            </a:r>
            <a:r>
              <a:rPr lang="en-US" sz="40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0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sono</a:t>
            </a:r>
            <a:r>
              <a:rPr lang="en-US" sz="40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come </a:t>
            </a:r>
            <a:r>
              <a:rPr lang="en-US" sz="40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una</a:t>
            </a:r>
            <a:r>
              <a:rPr lang="en-US" sz="40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0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pagina</a:t>
            </a:r>
            <a:r>
              <a:rPr lang="en-US" sz="40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a:t>
            </a:r>
          </a:p>
          <a:p>
            <a:r>
              <a:rPr lang="en-US" sz="40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p>
          <a:p>
            <a:r>
              <a:rPr lang="en-US" sz="40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Non </a:t>
            </a:r>
            <a:r>
              <a:rPr lang="en-US" sz="40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puoi</a:t>
            </a:r>
            <a:r>
              <a:rPr lang="en-US" sz="40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0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capire</a:t>
            </a:r>
            <a:r>
              <a:rPr lang="en-US" sz="40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0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il</a:t>
            </a:r>
            <a:r>
              <a:rPr lang="en-US" sz="40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0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mondo</a:t>
            </a:r>
            <a:r>
              <a:rPr lang="en-US" sz="40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se ne </a:t>
            </a:r>
            <a:r>
              <a:rPr lang="en-US" sz="40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vedi</a:t>
            </a:r>
            <a:r>
              <a:rPr lang="en-US" sz="40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0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una</a:t>
            </a:r>
            <a:r>
              <a:rPr lang="en-US" sz="40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o </a:t>
            </a:r>
            <a:r>
              <a:rPr lang="en-US" sz="40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poche</a:t>
            </a:r>
            <a:r>
              <a:rPr lang="en-US" sz="40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0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pagine</a:t>
            </a:r>
            <a:r>
              <a:rPr lang="en-US" sz="40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a:t>
            </a:r>
            <a:endParaRPr lang="en-GB" sz="4000" b="1" dirty="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endParaRPr>
          </a:p>
        </p:txBody>
      </p:sp>
      <p:pic>
        <p:nvPicPr>
          <p:cNvPr id="4" name="Picture 3"/>
          <p:cNvPicPr>
            <a:picLocks noChangeAspect="1"/>
          </p:cNvPicPr>
          <p:nvPr/>
        </p:nvPicPr>
        <p:blipFill>
          <a:blip r:embed="rId2"/>
          <a:stretch>
            <a:fillRect/>
          </a:stretch>
        </p:blipFill>
        <p:spPr>
          <a:xfrm>
            <a:off x="243192" y="2060643"/>
            <a:ext cx="4106592" cy="4106592"/>
          </a:xfrm>
          <a:prstGeom prst="rect">
            <a:avLst/>
          </a:prstGeom>
        </p:spPr>
      </p:pic>
    </p:spTree>
    <p:extLst>
      <p:ext uri="{BB962C8B-B14F-4D97-AF65-F5344CB8AC3E}">
        <p14:creationId xmlns:p14="http://schemas.microsoft.com/office/powerpoint/2010/main" val="3026276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7679" y="249379"/>
            <a:ext cx="11616642" cy="1325563"/>
          </a:xfrm>
        </p:spPr>
        <p:txBody>
          <a:bodyPr>
            <a:normAutofit/>
          </a:bodyPr>
          <a:lstStyle/>
          <a:p>
            <a:r>
              <a:rPr lang="en-GB" sz="4000" b="1" dirty="0" err="1" smtClean="0">
                <a:solidFill>
                  <a:srgbClr val="FFFF00"/>
                </a:solidFill>
                <a:latin typeface="Century Gothic" panose="020B0502020202020204" pitchFamily="34" charset="0"/>
              </a:rPr>
              <a:t>Dichiarazione</a:t>
            </a:r>
            <a:r>
              <a:rPr lang="en-GB" sz="4000" b="1" dirty="0" smtClean="0">
                <a:solidFill>
                  <a:srgbClr val="FFFF00"/>
                </a:solidFill>
                <a:latin typeface="Century Gothic" panose="020B0502020202020204" pitchFamily="34" charset="0"/>
              </a:rPr>
              <a:t> </a:t>
            </a:r>
            <a:r>
              <a:rPr lang="en-GB" sz="4000" b="1" dirty="0" err="1" smtClean="0">
                <a:solidFill>
                  <a:srgbClr val="FFFF00"/>
                </a:solidFill>
                <a:latin typeface="Century Gothic" panose="020B0502020202020204" pitchFamily="34" charset="0"/>
              </a:rPr>
              <a:t>Universale</a:t>
            </a:r>
            <a:r>
              <a:rPr lang="en-GB" sz="4000" b="1" dirty="0" smtClean="0">
                <a:solidFill>
                  <a:srgbClr val="FFFF00"/>
                </a:solidFill>
                <a:latin typeface="Century Gothic" panose="020B0502020202020204" pitchFamily="34" charset="0"/>
              </a:rPr>
              <a:t> </a:t>
            </a:r>
            <a:r>
              <a:rPr lang="en-GB" sz="4000" b="1" dirty="0" err="1" smtClean="0">
                <a:solidFill>
                  <a:srgbClr val="FFFF00"/>
                </a:solidFill>
                <a:latin typeface="Century Gothic" panose="020B0502020202020204" pitchFamily="34" charset="0"/>
              </a:rPr>
              <a:t>dei</a:t>
            </a:r>
            <a:r>
              <a:rPr lang="en-GB" sz="4000" b="1" dirty="0" smtClean="0">
                <a:solidFill>
                  <a:srgbClr val="FFFF00"/>
                </a:solidFill>
                <a:latin typeface="Century Gothic" panose="020B0502020202020204" pitchFamily="34" charset="0"/>
              </a:rPr>
              <a:t> </a:t>
            </a:r>
            <a:r>
              <a:rPr lang="en-GB" sz="4000" b="1" dirty="0" err="1" smtClean="0">
                <a:solidFill>
                  <a:srgbClr val="FFFF00"/>
                </a:solidFill>
                <a:latin typeface="Century Gothic" panose="020B0502020202020204" pitchFamily="34" charset="0"/>
              </a:rPr>
              <a:t>Diritti</a:t>
            </a:r>
            <a:r>
              <a:rPr lang="en-GB" sz="4000" b="1" dirty="0" smtClean="0">
                <a:solidFill>
                  <a:srgbClr val="FFFF00"/>
                </a:solidFill>
                <a:latin typeface="Century Gothic" panose="020B0502020202020204" pitchFamily="34" charset="0"/>
              </a:rPr>
              <a:t> </a:t>
            </a:r>
            <a:r>
              <a:rPr lang="en-GB" sz="4000" b="1" dirty="0" err="1" smtClean="0">
                <a:solidFill>
                  <a:srgbClr val="FFFF00"/>
                </a:solidFill>
                <a:latin typeface="Century Gothic" panose="020B0502020202020204" pitchFamily="34" charset="0"/>
              </a:rPr>
              <a:t>Umani</a:t>
            </a:r>
            <a:r>
              <a:rPr lang="en-GB" sz="4000" b="1" dirty="0" smtClean="0">
                <a:solidFill>
                  <a:srgbClr val="FFFF00"/>
                </a:solidFill>
                <a:latin typeface="Century Gothic" panose="020B0502020202020204" pitchFamily="34" charset="0"/>
              </a:rPr>
              <a:t> Art. 1</a:t>
            </a:r>
            <a:endParaRPr lang="en-GB" sz="4000" b="1" dirty="0">
              <a:solidFill>
                <a:srgbClr val="FFFF00"/>
              </a:solidFill>
              <a:latin typeface="Century Gothic" panose="020B0502020202020204" pitchFamily="34" charset="0"/>
            </a:endParaRPr>
          </a:p>
        </p:txBody>
      </p:sp>
      <p:sp>
        <p:nvSpPr>
          <p:cNvPr id="3" name="Content Placeholder 2"/>
          <p:cNvSpPr>
            <a:spLocks noGrp="1"/>
          </p:cNvSpPr>
          <p:nvPr>
            <p:ph idx="1"/>
          </p:nvPr>
        </p:nvSpPr>
        <p:spPr>
          <a:xfrm>
            <a:off x="838200" y="2207589"/>
            <a:ext cx="10515600" cy="3788098"/>
          </a:xfrm>
        </p:spPr>
        <p:txBody>
          <a:bodyPr>
            <a:normAutofit/>
          </a:bodyPr>
          <a:lstStyle/>
          <a:p>
            <a:pPr marL="0" indent="0">
              <a:buNone/>
            </a:pPr>
            <a:r>
              <a:rPr lang="it-IT" sz="4000" b="1" dirty="0" smtClean="0">
                <a:solidFill>
                  <a:schemeClr val="bg1"/>
                </a:solidFill>
                <a:latin typeface="Century Gothic" panose="020B0502020202020204" pitchFamily="34" charset="0"/>
              </a:rPr>
              <a:t>Tutti gli esseri umani nascono liberi                        ed eguali in dignità e diritti. </a:t>
            </a:r>
          </a:p>
          <a:p>
            <a:pPr marL="0" indent="0">
              <a:buNone/>
            </a:pPr>
            <a:endParaRPr lang="it-IT" sz="1800" b="1" dirty="0" smtClean="0">
              <a:solidFill>
                <a:schemeClr val="bg1"/>
              </a:solidFill>
              <a:latin typeface="Century Gothic" panose="020B0502020202020204" pitchFamily="34" charset="0"/>
            </a:endParaRPr>
          </a:p>
          <a:p>
            <a:pPr marL="0" indent="0">
              <a:buNone/>
            </a:pPr>
            <a:r>
              <a:rPr lang="it-IT" sz="4000" b="1" dirty="0" smtClean="0">
                <a:solidFill>
                  <a:schemeClr val="bg1"/>
                </a:solidFill>
                <a:latin typeface="Century Gothic" panose="020B0502020202020204" pitchFamily="34" charset="0"/>
              </a:rPr>
              <a:t>Essi sono dotati di ragione e di coscienza                                             e devono agire gli uni verso gli altri                      in spirito di fratellanza.</a:t>
            </a:r>
            <a:endParaRPr lang="en-GB" sz="40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256461540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471967"/>
            <a:ext cx="7416799" cy="3323987"/>
          </a:xfrm>
          <a:prstGeom prst="rect">
            <a:avLst/>
          </a:prstGeom>
        </p:spPr>
        <p:txBody>
          <a:bodyPr wrap="square">
            <a:spAutoFit/>
          </a:bodyPr>
          <a:lstStyle/>
          <a:p>
            <a:pPr algn="r"/>
            <a:r>
              <a:rPr lang="en-US" sz="32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È molto </a:t>
            </a:r>
            <a:r>
              <a:rPr lang="en-US" sz="32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più</a:t>
            </a:r>
            <a:r>
              <a:rPr lang="en-US" sz="32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32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grande</a:t>
            </a:r>
            <a:r>
              <a:rPr lang="en-US" sz="32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32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che</a:t>
            </a:r>
            <a:r>
              <a:rPr lang="en-US" sz="32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32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unità</a:t>
            </a:r>
            <a:r>
              <a:rPr lang="en-US" sz="32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o </a:t>
            </a:r>
            <a:r>
              <a:rPr lang="en-US" sz="32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buona</a:t>
            </a:r>
            <a:r>
              <a:rPr lang="en-US" sz="32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32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volontà</a:t>
            </a:r>
            <a:endParaRPr lang="en-US" sz="32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endParaRPr>
          </a:p>
          <a:p>
            <a:pPr algn="r"/>
            <a:r>
              <a:rPr lang="en-US"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p>
          <a:p>
            <a:pPr algn="r"/>
            <a:r>
              <a:rPr lang="en-US" sz="32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Si </a:t>
            </a:r>
            <a:r>
              <a:rPr lang="en-US" sz="32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tratta</a:t>
            </a:r>
            <a:r>
              <a:rPr lang="en-US" sz="32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di </a:t>
            </a:r>
            <a:r>
              <a:rPr lang="en-US" sz="32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sentire</a:t>
            </a:r>
            <a:r>
              <a:rPr lang="en-US" sz="32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e </a:t>
            </a:r>
            <a:r>
              <a:rPr lang="en-US" sz="32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attuare</a:t>
            </a:r>
            <a:r>
              <a:rPr lang="en-US" sz="32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32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davvero</a:t>
            </a:r>
            <a:r>
              <a:rPr lang="en-US" sz="32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con </a:t>
            </a:r>
            <a:r>
              <a:rPr lang="en-US" sz="32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tutte</a:t>
            </a:r>
            <a:r>
              <a:rPr lang="en-US" sz="32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le </a:t>
            </a:r>
            <a:r>
              <a:rPr lang="en-US" sz="32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persone</a:t>
            </a:r>
            <a:r>
              <a:rPr lang="en-US" sz="32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di </a:t>
            </a:r>
            <a:r>
              <a:rPr lang="en-US" sz="32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tutti</a:t>
            </a:r>
            <a:r>
              <a:rPr lang="en-US" sz="32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32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i</a:t>
            </a:r>
            <a:r>
              <a:rPr lang="en-US" sz="32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32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popoli</a:t>
            </a:r>
            <a:r>
              <a:rPr lang="en-US" sz="32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come </a:t>
            </a:r>
            <a:r>
              <a:rPr lang="en-US" sz="32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fratelli</a:t>
            </a:r>
            <a:r>
              <a:rPr lang="en-US" sz="32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e </a:t>
            </a:r>
            <a:r>
              <a:rPr lang="en-US" sz="32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sorelle</a:t>
            </a:r>
            <a:r>
              <a:rPr lang="en-US" sz="32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p>
          <a:p>
            <a:pPr algn="r"/>
            <a:r>
              <a:rPr lang="en-US" sz="3200" b="1" dirty="0" err="1">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c</a:t>
            </a:r>
            <a:r>
              <a:rPr lang="en-US" sz="32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he</a:t>
            </a:r>
            <a:r>
              <a:rPr lang="en-US" sz="32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32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si</a:t>
            </a:r>
            <a:r>
              <a:rPr lang="en-US" sz="32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32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vogliono</a:t>
            </a:r>
            <a:r>
              <a:rPr lang="en-US" sz="32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bene</a:t>
            </a:r>
            <a:endParaRPr lang="en-GB" sz="3200" dirty="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endParaRPr>
          </a:p>
        </p:txBody>
      </p:sp>
      <p:sp>
        <p:nvSpPr>
          <p:cNvPr id="3" name="Rectangle 2"/>
          <p:cNvSpPr/>
          <p:nvPr/>
        </p:nvSpPr>
        <p:spPr>
          <a:xfrm>
            <a:off x="2518810" y="706859"/>
            <a:ext cx="7473521" cy="923330"/>
          </a:xfrm>
          <a:prstGeom prst="rect">
            <a:avLst/>
          </a:prstGeom>
        </p:spPr>
        <p:txBody>
          <a:bodyPr wrap="none">
            <a:spAutoFit/>
          </a:bodyPr>
          <a:lstStyle/>
          <a:p>
            <a:r>
              <a:rPr lang="en-US" sz="54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In </a:t>
            </a:r>
            <a:r>
              <a:rPr lang="en-US" sz="54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spirito</a:t>
            </a:r>
            <a:r>
              <a:rPr lang="en-US" sz="54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di </a:t>
            </a:r>
            <a:r>
              <a:rPr lang="en-US" sz="5400" b="1" dirty="0" err="1">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f</a:t>
            </a:r>
            <a:r>
              <a:rPr lang="en-US" sz="54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ratellanza</a:t>
            </a:r>
            <a:endParaRPr lang="en-GB" sz="5400" dirty="0">
              <a:solidFill>
                <a:srgbClr val="FFFF00"/>
              </a:solidFill>
            </a:endParaRPr>
          </a:p>
        </p:txBody>
      </p:sp>
      <p:pic>
        <p:nvPicPr>
          <p:cNvPr id="4" name="Picture 3"/>
          <p:cNvPicPr>
            <a:picLocks noChangeAspect="1"/>
          </p:cNvPicPr>
          <p:nvPr/>
        </p:nvPicPr>
        <p:blipFill>
          <a:blip r:embed="rId2">
            <a:duotone>
              <a:prstClr val="black"/>
              <a:schemeClr val="accent2">
                <a:tint val="45000"/>
                <a:satMod val="400000"/>
              </a:schemeClr>
            </a:duotone>
          </a:blip>
          <a:stretch>
            <a:fillRect/>
          </a:stretch>
        </p:blipFill>
        <p:spPr>
          <a:xfrm>
            <a:off x="7755113" y="2581498"/>
            <a:ext cx="4236861" cy="3104927"/>
          </a:xfrm>
          <a:prstGeom prst="rect">
            <a:avLst/>
          </a:prstGeom>
        </p:spPr>
      </p:pic>
    </p:spTree>
    <p:extLst>
      <p:ext uri="{BB962C8B-B14F-4D97-AF65-F5344CB8AC3E}">
        <p14:creationId xmlns:p14="http://schemas.microsoft.com/office/powerpoint/2010/main" val="4195459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05689" y="2717969"/>
            <a:ext cx="5599289" cy="2308324"/>
          </a:xfrm>
          <a:prstGeom prst="rect">
            <a:avLst/>
          </a:prstGeom>
        </p:spPr>
        <p:txBody>
          <a:bodyPr wrap="square">
            <a:spAutoFit/>
          </a:bodyPr>
          <a:lstStyle/>
          <a:p>
            <a:r>
              <a:rPr lang="en-US" sz="3600" b="1" dirty="0" err="1">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s</a:t>
            </a:r>
            <a:r>
              <a:rPr lang="en-US" sz="36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ono</a:t>
            </a:r>
            <a:r>
              <a:rPr lang="en-US" sz="36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le </a:t>
            </a:r>
            <a:r>
              <a:rPr lang="en-US" sz="36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aspirazioni</a:t>
            </a:r>
            <a:r>
              <a:rPr lang="en-US" sz="36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e </a:t>
            </a:r>
            <a:r>
              <a:rPr lang="en-US" sz="36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i</a:t>
            </a:r>
            <a:r>
              <a:rPr lang="en-US" sz="36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36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diritti</a:t>
            </a:r>
            <a:r>
              <a:rPr lang="en-US" sz="36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36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personali</a:t>
            </a:r>
            <a:r>
              <a:rPr lang="en-US" sz="36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e </a:t>
            </a:r>
            <a:r>
              <a:rPr lang="en-US" sz="36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collettivi</a:t>
            </a:r>
            <a:r>
              <a:rPr lang="en-US" sz="36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36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più</a:t>
            </a:r>
            <a:r>
              <a:rPr lang="en-US" sz="36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36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grandi</a:t>
            </a:r>
            <a:r>
              <a:rPr lang="en-US" sz="36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36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dell’umanità</a:t>
            </a:r>
            <a:endParaRPr lang="en-GB" sz="3600" dirty="0">
              <a:solidFill>
                <a:prstClr val="white"/>
              </a:solidFill>
              <a:effectLst>
                <a:outerShdw blurRad="38100" dist="38100" dir="2700000" algn="tl">
                  <a:srgbClr val="000000">
                    <a:alpha val="43137"/>
                  </a:srgbClr>
                </a:outerShdw>
              </a:effectLst>
              <a:latin typeface="Century Gothic" panose="020B0502020202020204" pitchFamily="34" charset="0"/>
            </a:endParaRPr>
          </a:p>
        </p:txBody>
      </p:sp>
      <p:sp>
        <p:nvSpPr>
          <p:cNvPr id="3" name="Rectangle 2"/>
          <p:cNvSpPr/>
          <p:nvPr/>
        </p:nvSpPr>
        <p:spPr>
          <a:xfrm>
            <a:off x="2198160" y="531900"/>
            <a:ext cx="8288865" cy="923330"/>
          </a:xfrm>
          <a:prstGeom prst="rect">
            <a:avLst/>
          </a:prstGeom>
        </p:spPr>
        <p:txBody>
          <a:bodyPr wrap="square">
            <a:spAutoFit/>
          </a:bodyPr>
          <a:lstStyle/>
          <a:p>
            <a:r>
              <a:rPr lang="en-US" sz="54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Libertà</a:t>
            </a:r>
            <a:r>
              <a:rPr lang="en-US" sz="54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54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giustizia</a:t>
            </a:r>
            <a:r>
              <a:rPr lang="en-US" sz="54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e pace</a:t>
            </a:r>
            <a:endParaRPr lang="en-GB" sz="5400" dirty="0">
              <a:solidFill>
                <a:srgbClr val="FFFF00"/>
              </a:solidFill>
            </a:endParaRPr>
          </a:p>
        </p:txBody>
      </p:sp>
      <p:pic>
        <p:nvPicPr>
          <p:cNvPr id="2050" name="Picture 2" descr="Image result for Freedom justice pea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283165">
            <a:off x="564322" y="1749777"/>
            <a:ext cx="4594701" cy="3500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9250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eo calvani (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16837" y="237744"/>
            <a:ext cx="9835783" cy="5532628"/>
          </a:xfrm>
          <a:prstGeom prst="rect">
            <a:avLst/>
          </a:prstGeom>
        </p:spPr>
      </p:pic>
    </p:spTree>
    <p:extLst>
      <p:ext uri="{BB962C8B-B14F-4D97-AF65-F5344CB8AC3E}">
        <p14:creationId xmlns:p14="http://schemas.microsoft.com/office/powerpoint/2010/main" val="328242062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04964" y="483162"/>
            <a:ext cx="10711587" cy="639021"/>
          </a:xfrm>
          <a:prstGeom prst="rect">
            <a:avLst/>
          </a:prstGeom>
        </p:spPr>
        <p:txBody>
          <a:bodyPr wrap="none">
            <a:spAutoFit/>
          </a:bodyPr>
          <a:lstStyle/>
          <a:p>
            <a:pPr algn="just">
              <a:lnSpc>
                <a:spcPct val="107000"/>
              </a:lnSpc>
              <a:spcAft>
                <a:spcPts val="800"/>
              </a:spcAft>
            </a:pPr>
            <a:r>
              <a:rPr lang="it-IT" sz="3600" b="1" dirty="0" smtClean="0">
                <a:solidFill>
                  <a:srgbClr val="FFFF00"/>
                </a:solidFill>
                <a:latin typeface="Century Gothic" panose="020B0502020202020204" pitchFamily="34" charset="0"/>
                <a:ea typeface="Calibri" panose="020F0502020204030204" pitchFamily="34" charset="0"/>
                <a:cs typeface="Cordia New" panose="020B0304020202020204" pitchFamily="34" charset="-34"/>
              </a:rPr>
              <a:t>Scegliere </a:t>
            </a:r>
            <a:r>
              <a:rPr lang="it-IT" sz="3600" b="1" dirty="0">
                <a:solidFill>
                  <a:srgbClr val="FFFF00"/>
                </a:solidFill>
                <a:latin typeface="Century Gothic" panose="020B0502020202020204" pitchFamily="34" charset="0"/>
                <a:ea typeface="Calibri" panose="020F0502020204030204" pitchFamily="34" charset="0"/>
                <a:cs typeface="Cordia New" panose="020B0304020202020204" pitchFamily="34" charset="-34"/>
              </a:rPr>
              <a:t>un nuovo paradigma di </a:t>
            </a:r>
            <a:r>
              <a:rPr lang="it-IT" sz="3600" b="1" dirty="0" smtClean="0">
                <a:solidFill>
                  <a:srgbClr val="FFFF00"/>
                </a:solidFill>
                <a:latin typeface="Century Gothic" panose="020B0502020202020204" pitchFamily="34" charset="0"/>
                <a:ea typeface="Calibri" panose="020F0502020204030204" pitchFamily="34" charset="0"/>
                <a:cs typeface="Cordia New" panose="020B0304020202020204" pitchFamily="34" charset="-34"/>
              </a:rPr>
              <a:t>umanesimo </a:t>
            </a:r>
            <a:endParaRPr lang="en-GB" sz="3600" dirty="0">
              <a:solidFill>
                <a:srgbClr val="FFFF00"/>
              </a:solidFill>
              <a:latin typeface="Century Gothic" panose="020B0502020202020204" pitchFamily="34" charset="0"/>
              <a:ea typeface="Calibri" panose="020F0502020204030204" pitchFamily="34" charset="0"/>
              <a:cs typeface="Cordia New" panose="020B0304020202020204" pitchFamily="34" charset="-34"/>
            </a:endParaRPr>
          </a:p>
        </p:txBody>
      </p:sp>
      <p:sp>
        <p:nvSpPr>
          <p:cNvPr id="3" name="Rectangle 2"/>
          <p:cNvSpPr/>
          <p:nvPr/>
        </p:nvSpPr>
        <p:spPr>
          <a:xfrm>
            <a:off x="1009135" y="3158470"/>
            <a:ext cx="10503244" cy="2943563"/>
          </a:xfrm>
          <a:prstGeom prst="rect">
            <a:avLst/>
          </a:prstGeom>
        </p:spPr>
        <p:txBody>
          <a:bodyPr wrap="square">
            <a:spAutoFit/>
          </a:bodyPr>
          <a:lstStyle/>
          <a:p>
            <a:pPr>
              <a:lnSpc>
                <a:spcPct val="107000"/>
              </a:lnSpc>
              <a:spcAft>
                <a:spcPts val="800"/>
              </a:spcAft>
            </a:pPr>
            <a:endParaRPr lang="it-IT" sz="1400" b="1" dirty="0">
              <a:solidFill>
                <a:prstClr val="white"/>
              </a:solidFill>
              <a:latin typeface="Century Gothic" panose="020B0502020202020204" pitchFamily="34" charset="0"/>
              <a:ea typeface="Calibri" panose="020F0502020204030204" pitchFamily="34" charset="0"/>
              <a:cs typeface="Cordia New" panose="020B0304020202020204" pitchFamily="34" charset="-34"/>
            </a:endParaRPr>
          </a:p>
          <a:p>
            <a:pPr>
              <a:lnSpc>
                <a:spcPct val="107000"/>
              </a:lnSpc>
              <a:spcAft>
                <a:spcPts val="800"/>
              </a:spcAft>
            </a:pPr>
            <a:r>
              <a:rPr lang="it-IT" sz="3200" b="1" dirty="0" smtClean="0">
                <a:solidFill>
                  <a:prstClr val="white"/>
                </a:solidFill>
                <a:latin typeface="Century Gothic" panose="020B0502020202020204" pitchFamily="34" charset="0"/>
                <a:ea typeface="Calibri" panose="020F0502020204030204" pitchFamily="34" charset="0"/>
                <a:cs typeface="Cordia New" panose="020B0304020202020204" pitchFamily="34" charset="-34"/>
              </a:rPr>
              <a:t>In </a:t>
            </a:r>
            <a:r>
              <a:rPr lang="it-IT" sz="3200" b="1" dirty="0">
                <a:solidFill>
                  <a:prstClr val="white"/>
                </a:solidFill>
                <a:latin typeface="Century Gothic" panose="020B0502020202020204" pitchFamily="34" charset="0"/>
                <a:ea typeface="Calibri" panose="020F0502020204030204" pitchFamily="34" charset="0"/>
                <a:cs typeface="Cordia New" panose="020B0304020202020204" pitchFamily="34" charset="-34"/>
              </a:rPr>
              <a:t>tal modo siamo testimoni </a:t>
            </a:r>
            <a:r>
              <a:rPr lang="it-IT" sz="3200" b="1" dirty="0" smtClean="0">
                <a:solidFill>
                  <a:prstClr val="white"/>
                </a:solidFill>
                <a:latin typeface="Century Gothic" panose="020B0502020202020204" pitchFamily="34" charset="0"/>
                <a:ea typeface="Calibri" panose="020F0502020204030204" pitchFamily="34" charset="0"/>
                <a:cs typeface="Cordia New" panose="020B0304020202020204" pitchFamily="34" charset="-34"/>
              </a:rPr>
              <a:t>                                                della nascita di </a:t>
            </a:r>
            <a:r>
              <a:rPr lang="it-IT" sz="3200" b="1" dirty="0">
                <a:solidFill>
                  <a:prstClr val="white"/>
                </a:solidFill>
                <a:latin typeface="Century Gothic" panose="020B0502020202020204" pitchFamily="34" charset="0"/>
                <a:ea typeface="Calibri" panose="020F0502020204030204" pitchFamily="34" charset="0"/>
                <a:cs typeface="Cordia New" panose="020B0304020202020204" pitchFamily="34" charset="-34"/>
              </a:rPr>
              <a:t>un nuovo umanesimo, </a:t>
            </a:r>
            <a:r>
              <a:rPr lang="it-IT" sz="3200" b="1" dirty="0" smtClean="0">
                <a:solidFill>
                  <a:prstClr val="white"/>
                </a:solidFill>
                <a:latin typeface="Century Gothic" panose="020B0502020202020204" pitchFamily="34" charset="0"/>
                <a:ea typeface="Calibri" panose="020F0502020204030204" pitchFamily="34" charset="0"/>
                <a:cs typeface="Cordia New" panose="020B0304020202020204" pitchFamily="34" charset="-34"/>
              </a:rPr>
              <a:t>                                             in </a:t>
            </a:r>
            <a:r>
              <a:rPr lang="it-IT" sz="3200" b="1" dirty="0">
                <a:solidFill>
                  <a:prstClr val="white"/>
                </a:solidFill>
                <a:latin typeface="Century Gothic" panose="020B0502020202020204" pitchFamily="34" charset="0"/>
                <a:ea typeface="Calibri" panose="020F0502020204030204" pitchFamily="34" charset="0"/>
                <a:cs typeface="Cordia New" panose="020B0304020202020204" pitchFamily="34" charset="-34"/>
              </a:rPr>
              <a:t>cui l'uomo si definisce </a:t>
            </a:r>
            <a:r>
              <a:rPr lang="it-IT" sz="3200" b="1" dirty="0" smtClean="0">
                <a:solidFill>
                  <a:prstClr val="white"/>
                </a:solidFill>
                <a:latin typeface="Century Gothic" panose="020B0502020202020204" pitchFamily="34" charset="0"/>
                <a:ea typeface="Calibri" panose="020F0502020204030204" pitchFamily="34" charset="0"/>
                <a:cs typeface="Cordia New" panose="020B0304020202020204" pitchFamily="34" charset="-34"/>
              </a:rPr>
              <a:t>per </a:t>
            </a:r>
            <a:r>
              <a:rPr lang="it-IT" sz="3200" b="1" dirty="0">
                <a:solidFill>
                  <a:prstClr val="white"/>
                </a:solidFill>
                <a:latin typeface="Century Gothic" panose="020B0502020202020204" pitchFamily="34" charset="0"/>
                <a:ea typeface="Calibri" panose="020F0502020204030204" pitchFamily="34" charset="0"/>
                <a:cs typeface="Cordia New" panose="020B0304020202020204" pitchFamily="34" charset="-34"/>
              </a:rPr>
              <a:t>la </a:t>
            </a:r>
            <a:r>
              <a:rPr lang="it-IT" sz="3200" b="1" dirty="0" smtClean="0">
                <a:solidFill>
                  <a:prstClr val="white"/>
                </a:solidFill>
                <a:latin typeface="Century Gothic" panose="020B0502020202020204" pitchFamily="34" charset="0"/>
                <a:ea typeface="Calibri" panose="020F0502020204030204" pitchFamily="34" charset="0"/>
                <a:cs typeface="Cordia New" panose="020B0304020202020204" pitchFamily="34" charset="-34"/>
              </a:rPr>
              <a:t>sua responsabilità </a:t>
            </a:r>
            <a:r>
              <a:rPr lang="it-IT" sz="3200" b="1" dirty="0">
                <a:solidFill>
                  <a:prstClr val="white"/>
                </a:solidFill>
                <a:latin typeface="Century Gothic" panose="020B0502020202020204" pitchFamily="34" charset="0"/>
                <a:ea typeface="Calibri" panose="020F0502020204030204" pitchFamily="34" charset="0"/>
                <a:cs typeface="Cordia New" panose="020B0304020202020204" pitchFamily="34" charset="-34"/>
              </a:rPr>
              <a:t>verso i suoi fratelli e verso la storia.</a:t>
            </a:r>
            <a:endParaRPr lang="en-GB" sz="3200" b="1" dirty="0">
              <a:solidFill>
                <a:prstClr val="white"/>
              </a:solidFill>
              <a:latin typeface="Century Gothic" panose="020B0502020202020204" pitchFamily="34" charset="0"/>
              <a:ea typeface="Calibri" panose="020F0502020204030204" pitchFamily="34" charset="0"/>
              <a:cs typeface="Cordia New" panose="020B0304020202020204" pitchFamily="34" charset="-34"/>
            </a:endParaRPr>
          </a:p>
          <a:p>
            <a:r>
              <a:rPr lang="it-IT" sz="2000" b="1" dirty="0" err="1">
                <a:solidFill>
                  <a:prstClr val="white"/>
                </a:solidFill>
                <a:latin typeface="Century Gothic" panose="020B0502020202020204" pitchFamily="34" charset="0"/>
                <a:ea typeface="Calibri" panose="020F0502020204030204" pitchFamily="34" charset="0"/>
                <a:cs typeface="Cordia New" panose="020B0304020202020204" pitchFamily="34" charset="-34"/>
              </a:rPr>
              <a:t>Gaudium</a:t>
            </a:r>
            <a:r>
              <a:rPr lang="it-IT" sz="2000" b="1" dirty="0">
                <a:solidFill>
                  <a:prstClr val="white"/>
                </a:solidFill>
                <a:latin typeface="Century Gothic" panose="020B0502020202020204" pitchFamily="34" charset="0"/>
                <a:ea typeface="Calibri" panose="020F0502020204030204" pitchFamily="34" charset="0"/>
                <a:cs typeface="Cordia New" panose="020B0304020202020204" pitchFamily="34" charset="-34"/>
              </a:rPr>
              <a:t> et </a:t>
            </a:r>
            <a:r>
              <a:rPr lang="it-IT" sz="2000" b="1" dirty="0" err="1">
                <a:solidFill>
                  <a:prstClr val="white"/>
                </a:solidFill>
                <a:latin typeface="Century Gothic" panose="020B0502020202020204" pitchFamily="34" charset="0"/>
                <a:ea typeface="Calibri" panose="020F0502020204030204" pitchFamily="34" charset="0"/>
                <a:cs typeface="Cordia New" panose="020B0304020202020204" pitchFamily="34" charset="-34"/>
              </a:rPr>
              <a:t>Spes</a:t>
            </a:r>
            <a:r>
              <a:rPr lang="it-IT" sz="2000" b="1" dirty="0">
                <a:solidFill>
                  <a:prstClr val="white"/>
                </a:solidFill>
                <a:latin typeface="Century Gothic" panose="020B0502020202020204" pitchFamily="34" charset="0"/>
                <a:ea typeface="Calibri" panose="020F0502020204030204" pitchFamily="34" charset="0"/>
                <a:cs typeface="Cordia New" panose="020B0304020202020204" pitchFamily="34" charset="-34"/>
              </a:rPr>
              <a:t>, No. 55</a:t>
            </a:r>
            <a:endParaRPr lang="en-GB" sz="2000" b="1" dirty="0">
              <a:solidFill>
                <a:prstClr val="white"/>
              </a:solidFill>
              <a:latin typeface="Century Gothic" panose="020B0502020202020204" pitchFamily="34" charset="0"/>
              <a:ea typeface="Calibri" panose="020F0502020204030204" pitchFamily="34" charset="0"/>
              <a:cs typeface="Cordia New" panose="020B0304020202020204" pitchFamily="34" charset="-34"/>
            </a:endParaRPr>
          </a:p>
        </p:txBody>
      </p:sp>
      <p:sp>
        <p:nvSpPr>
          <p:cNvPr id="4" name="Rectangle 3"/>
          <p:cNvSpPr/>
          <p:nvPr/>
        </p:nvSpPr>
        <p:spPr>
          <a:xfrm>
            <a:off x="2352675" y="1592466"/>
            <a:ext cx="9658350" cy="1673150"/>
          </a:xfrm>
          <a:prstGeom prst="rect">
            <a:avLst/>
          </a:prstGeom>
        </p:spPr>
        <p:txBody>
          <a:bodyPr wrap="square">
            <a:spAutoFit/>
          </a:bodyPr>
          <a:lstStyle/>
          <a:p>
            <a:pPr>
              <a:lnSpc>
                <a:spcPct val="107000"/>
              </a:lnSpc>
              <a:spcAft>
                <a:spcPts val="800"/>
              </a:spcAft>
            </a:pPr>
            <a:r>
              <a:rPr lang="it-IT" sz="3200" b="1" dirty="0">
                <a:solidFill>
                  <a:prstClr val="white"/>
                </a:solidFill>
                <a:latin typeface="Century Gothic" panose="020B0502020202020204" pitchFamily="34" charset="0"/>
                <a:ea typeface="Calibri" panose="020F0502020204030204" pitchFamily="34" charset="0"/>
                <a:cs typeface="Cordia New" panose="020B0304020202020204" pitchFamily="34" charset="-34"/>
              </a:rPr>
              <a:t>…teniamo presente l'unificazione del mondo                   e il compito che ci si impone di costruire                                    un mondo migliore nella verità e nella giustizia. </a:t>
            </a:r>
          </a:p>
        </p:txBody>
      </p:sp>
    </p:spTree>
    <p:extLst>
      <p:ext uri="{BB962C8B-B14F-4D97-AF65-F5344CB8AC3E}">
        <p14:creationId xmlns:p14="http://schemas.microsoft.com/office/powerpoint/2010/main" val="4276721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840287" y="554074"/>
            <a:ext cx="3758588" cy="560499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3" name="Rectangle 2"/>
          <p:cNvSpPr/>
          <p:nvPr/>
        </p:nvSpPr>
        <p:spPr>
          <a:xfrm>
            <a:off x="1348052" y="623206"/>
            <a:ext cx="5311069" cy="638829"/>
          </a:xfrm>
          <a:prstGeom prst="rect">
            <a:avLst/>
          </a:prstGeom>
        </p:spPr>
        <p:txBody>
          <a:bodyPr wrap="none">
            <a:spAutoFit/>
          </a:bodyPr>
          <a:lstStyle/>
          <a:p>
            <a:pPr algn="just">
              <a:lnSpc>
                <a:spcPct val="107000"/>
              </a:lnSpc>
              <a:spcAft>
                <a:spcPts val="800"/>
              </a:spcAft>
            </a:pPr>
            <a:r>
              <a:rPr lang="it-IT" sz="3600" b="1" i="1" dirty="0" smtClean="0">
                <a:solidFill>
                  <a:srgbClr val="FFFF00"/>
                </a:solidFill>
                <a:latin typeface="Century Gothic" panose="020B0502020202020204" pitchFamily="34" charset="0"/>
                <a:ea typeface="Calibri" panose="020F0502020204030204" pitchFamily="34" charset="0"/>
                <a:cs typeface="Cordia New" panose="020B0304020202020204" pitchFamily="34" charset="-34"/>
              </a:rPr>
              <a:t>Homo sapiens </a:t>
            </a:r>
            <a:r>
              <a:rPr lang="it-IT" sz="3600" b="1" i="1" dirty="0" err="1" smtClean="0">
                <a:solidFill>
                  <a:srgbClr val="FFFF00"/>
                </a:solidFill>
                <a:latin typeface="Century Gothic" panose="020B0502020202020204" pitchFamily="34" charset="0"/>
                <a:ea typeface="Calibri" panose="020F0502020204030204" pitchFamily="34" charset="0"/>
                <a:cs typeface="Cordia New" panose="020B0304020202020204" pitchFamily="34" charset="-34"/>
              </a:rPr>
              <a:t>sapiens</a:t>
            </a:r>
            <a:r>
              <a:rPr lang="it-IT" sz="3600" b="1" i="1" dirty="0" smtClean="0">
                <a:solidFill>
                  <a:srgbClr val="FFFF00"/>
                </a:solidFill>
                <a:latin typeface="Century Gothic" panose="020B0502020202020204" pitchFamily="34" charset="0"/>
                <a:ea typeface="Calibri" panose="020F0502020204030204" pitchFamily="34" charset="0"/>
                <a:cs typeface="Cordia New" panose="020B0304020202020204" pitchFamily="34" charset="-34"/>
              </a:rPr>
              <a:t> </a:t>
            </a:r>
            <a:endParaRPr lang="en-GB" sz="3600" i="1" dirty="0">
              <a:solidFill>
                <a:srgbClr val="FFFF00"/>
              </a:solidFill>
              <a:latin typeface="Century Gothic" panose="020B0502020202020204" pitchFamily="34" charset="0"/>
              <a:ea typeface="Calibri" panose="020F0502020204030204" pitchFamily="34" charset="0"/>
              <a:cs typeface="Cordia New" panose="020B0304020202020204" pitchFamily="34" charset="-34"/>
            </a:endParaRPr>
          </a:p>
        </p:txBody>
      </p:sp>
      <p:sp>
        <p:nvSpPr>
          <p:cNvPr id="4" name="Rectangle 3"/>
          <p:cNvSpPr/>
          <p:nvPr/>
        </p:nvSpPr>
        <p:spPr>
          <a:xfrm>
            <a:off x="955586" y="1843815"/>
            <a:ext cx="6096000" cy="4570482"/>
          </a:xfrm>
          <a:prstGeom prst="rect">
            <a:avLst/>
          </a:prstGeom>
        </p:spPr>
        <p:txBody>
          <a:bodyPr>
            <a:spAutoFit/>
          </a:bodyPr>
          <a:lstStyle/>
          <a:p>
            <a:r>
              <a:rPr lang="it-IT" sz="1100" dirty="0">
                <a:solidFill>
                  <a:prstClr val="black"/>
                </a:solidFill>
                <a:ea typeface="Calibri" panose="020F0502020204030204" pitchFamily="34" charset="0"/>
                <a:cs typeface="Cordia New" panose="020B0304020202020204" pitchFamily="34" charset="-34"/>
              </a:rPr>
              <a:t>“</a:t>
            </a:r>
            <a:r>
              <a:rPr lang="it-IT" sz="2800" b="1" dirty="0">
                <a:solidFill>
                  <a:prstClr val="white"/>
                </a:solidFill>
                <a:latin typeface="Century Gothic" panose="020B0502020202020204" pitchFamily="34" charset="0"/>
                <a:ea typeface="Calibri" panose="020F0502020204030204" pitchFamily="34" charset="0"/>
                <a:cs typeface="Cordia New" panose="020B0304020202020204" pitchFamily="34" charset="-34"/>
              </a:rPr>
              <a:t>Specie di primati bipedi </a:t>
            </a:r>
            <a:r>
              <a:rPr lang="it-IT" sz="2800" b="1" dirty="0" smtClean="0">
                <a:solidFill>
                  <a:prstClr val="white"/>
                </a:solidFill>
                <a:latin typeface="Century Gothic" panose="020B0502020202020204" pitchFamily="34" charset="0"/>
                <a:ea typeface="Calibri" panose="020F0502020204030204" pitchFamily="34" charset="0"/>
                <a:cs typeface="Cordia New" panose="020B0304020202020204" pitchFamily="34" charset="-34"/>
              </a:rPr>
              <a:t>                      a </a:t>
            </a:r>
            <a:r>
              <a:rPr lang="it-IT" sz="2800" b="1" dirty="0">
                <a:solidFill>
                  <a:prstClr val="white"/>
                </a:solidFill>
                <a:latin typeface="Century Gothic" panose="020B0502020202020204" pitchFamily="34" charset="0"/>
                <a:ea typeface="Calibri" panose="020F0502020204030204" pitchFamily="34" charset="0"/>
                <a:cs typeface="Cordia New" panose="020B0304020202020204" pitchFamily="34" charset="-34"/>
              </a:rPr>
              <a:t>cui appartengono </a:t>
            </a:r>
            <a:r>
              <a:rPr lang="it-IT" sz="2800" b="1" dirty="0" smtClean="0">
                <a:solidFill>
                  <a:prstClr val="white"/>
                </a:solidFill>
                <a:latin typeface="Century Gothic" panose="020B0502020202020204" pitchFamily="34" charset="0"/>
                <a:ea typeface="Calibri" panose="020F0502020204030204" pitchFamily="34" charset="0"/>
                <a:cs typeface="Cordia New" panose="020B0304020202020204" pitchFamily="34" charset="-34"/>
              </a:rPr>
              <a:t>                                     gli </a:t>
            </a:r>
            <a:r>
              <a:rPr lang="it-IT" sz="2800" b="1" dirty="0">
                <a:solidFill>
                  <a:prstClr val="white"/>
                </a:solidFill>
                <a:latin typeface="Century Gothic" panose="020B0502020202020204" pitchFamily="34" charset="0"/>
                <a:ea typeface="Calibri" panose="020F0502020204030204" pitchFamily="34" charset="0"/>
                <a:cs typeface="Cordia New" panose="020B0304020202020204" pitchFamily="34" charset="-34"/>
              </a:rPr>
              <a:t>esseri umani moderni, caratterizzati </a:t>
            </a:r>
            <a:r>
              <a:rPr lang="it-IT" sz="2800" b="1" dirty="0" smtClean="0">
                <a:solidFill>
                  <a:prstClr val="white"/>
                </a:solidFill>
                <a:latin typeface="Century Gothic" panose="020B0502020202020204" pitchFamily="34" charset="0"/>
                <a:ea typeface="Calibri" panose="020F0502020204030204" pitchFamily="34" charset="0"/>
                <a:cs typeface="Cordia New" panose="020B0304020202020204" pitchFamily="34" charset="-34"/>
              </a:rPr>
              <a:t>da una </a:t>
            </a:r>
            <a:r>
              <a:rPr lang="it-IT" sz="2800" b="1" dirty="0">
                <a:solidFill>
                  <a:prstClr val="white"/>
                </a:solidFill>
                <a:latin typeface="Century Gothic" panose="020B0502020202020204" pitchFamily="34" charset="0"/>
                <a:ea typeface="Calibri" panose="020F0502020204030204" pitchFamily="34" charset="0"/>
                <a:cs typeface="Cordia New" panose="020B0304020202020204" pitchFamily="34" charset="-34"/>
              </a:rPr>
              <a:t>capacità cerebrale media di 1400 cc., </a:t>
            </a:r>
            <a:r>
              <a:rPr lang="it-IT" sz="2800" b="1" dirty="0" smtClean="0">
                <a:solidFill>
                  <a:prstClr val="white"/>
                </a:solidFill>
                <a:latin typeface="Century Gothic" panose="020B0502020202020204" pitchFamily="34" charset="0"/>
                <a:ea typeface="Calibri" panose="020F0502020204030204" pitchFamily="34" charset="0"/>
                <a:cs typeface="Cordia New" panose="020B0304020202020204" pitchFamily="34" charset="-34"/>
              </a:rPr>
              <a:t>             da </a:t>
            </a:r>
            <a:r>
              <a:rPr lang="it-IT" sz="2800" b="1" dirty="0">
                <a:solidFill>
                  <a:prstClr val="white"/>
                </a:solidFill>
                <a:latin typeface="Century Gothic" panose="020B0502020202020204" pitchFamily="34" charset="0"/>
                <a:ea typeface="Calibri" panose="020F0502020204030204" pitchFamily="34" charset="0"/>
                <a:cs typeface="Cordia New" panose="020B0304020202020204" pitchFamily="34" charset="-34"/>
              </a:rPr>
              <a:t>capacità di comunicazione con la parola </a:t>
            </a:r>
            <a:r>
              <a:rPr lang="it-IT" sz="2800" b="1" dirty="0" smtClean="0">
                <a:solidFill>
                  <a:prstClr val="white"/>
                </a:solidFill>
                <a:latin typeface="Century Gothic" panose="020B0502020202020204" pitchFamily="34" charset="0"/>
                <a:ea typeface="Calibri" panose="020F0502020204030204" pitchFamily="34" charset="0"/>
                <a:cs typeface="Cordia New" panose="020B0304020202020204" pitchFamily="34" charset="-34"/>
              </a:rPr>
              <a:t>scritta </a:t>
            </a:r>
            <a:r>
              <a:rPr lang="it-IT" sz="2800" b="1" dirty="0">
                <a:solidFill>
                  <a:prstClr val="white"/>
                </a:solidFill>
                <a:latin typeface="Century Gothic" panose="020B0502020202020204" pitchFamily="34" charset="0"/>
                <a:ea typeface="Calibri" panose="020F0502020204030204" pitchFamily="34" charset="0"/>
                <a:cs typeface="Cordia New" panose="020B0304020202020204" pitchFamily="34" charset="-34"/>
              </a:rPr>
              <a:t>e parlata </a:t>
            </a:r>
            <a:r>
              <a:rPr lang="it-IT" sz="2800" b="1" dirty="0" smtClean="0">
                <a:solidFill>
                  <a:prstClr val="white"/>
                </a:solidFill>
                <a:latin typeface="Century Gothic" panose="020B0502020202020204" pitchFamily="34" charset="0"/>
                <a:ea typeface="Calibri" panose="020F0502020204030204" pitchFamily="34" charset="0"/>
                <a:cs typeface="Cordia New" panose="020B0304020202020204" pitchFamily="34" charset="-34"/>
              </a:rPr>
              <a:t>                 e </a:t>
            </a:r>
            <a:r>
              <a:rPr lang="it-IT" sz="2800" b="1" u="sng" dirty="0">
                <a:solidFill>
                  <a:prstClr val="white"/>
                </a:solidFill>
                <a:latin typeface="Century Gothic" panose="020B0502020202020204" pitchFamily="34" charset="0"/>
                <a:ea typeface="Calibri" panose="020F0502020204030204" pitchFamily="34" charset="0"/>
                <a:cs typeface="Cordia New" panose="020B0304020202020204" pitchFamily="34" charset="-34"/>
              </a:rPr>
              <a:t>dalla creazione </a:t>
            </a:r>
            <a:r>
              <a:rPr lang="it-IT" sz="2800" b="1" u="sng" dirty="0" smtClean="0">
                <a:solidFill>
                  <a:prstClr val="white"/>
                </a:solidFill>
                <a:latin typeface="Century Gothic" panose="020B0502020202020204" pitchFamily="34" charset="0"/>
                <a:ea typeface="Calibri" panose="020F0502020204030204" pitchFamily="34" charset="0"/>
                <a:cs typeface="Cordia New" panose="020B0304020202020204" pitchFamily="34" charset="-34"/>
              </a:rPr>
              <a:t>                                           e </a:t>
            </a:r>
            <a:r>
              <a:rPr lang="it-IT" sz="2800" b="1" u="sng" dirty="0">
                <a:solidFill>
                  <a:prstClr val="white"/>
                </a:solidFill>
                <a:latin typeface="Century Gothic" panose="020B0502020202020204" pitchFamily="34" charset="0"/>
                <a:ea typeface="Calibri" panose="020F0502020204030204" pitchFamily="34" charset="0"/>
                <a:cs typeface="Cordia New" panose="020B0304020202020204" pitchFamily="34" charset="-34"/>
              </a:rPr>
              <a:t>l'utilizzo di strumenti complessi</a:t>
            </a:r>
            <a:r>
              <a:rPr lang="it-IT" sz="1100" dirty="0" smtClean="0">
                <a:solidFill>
                  <a:prstClr val="black"/>
                </a:solidFill>
                <a:ea typeface="Calibri" panose="020F0502020204030204" pitchFamily="34" charset="0"/>
                <a:cs typeface="Cordia New" panose="020B0304020202020204" pitchFamily="34" charset="-34"/>
              </a:rPr>
              <a:t>.”</a:t>
            </a:r>
          </a:p>
          <a:p>
            <a:endParaRPr lang="it-IT" sz="1100" dirty="0">
              <a:solidFill>
                <a:prstClr val="black"/>
              </a:solidFill>
              <a:cs typeface="Cordia New" panose="020B0304020202020204" pitchFamily="34" charset="-34"/>
            </a:endParaRPr>
          </a:p>
          <a:p>
            <a:r>
              <a:rPr lang="it-IT" sz="2800" b="1" dirty="0" smtClean="0">
                <a:solidFill>
                  <a:prstClr val="white"/>
                </a:solidFill>
                <a:cs typeface="Cordia New" panose="020B0304020202020204" pitchFamily="34" charset="-34"/>
              </a:rPr>
              <a:t>(Linneo, 1756) </a:t>
            </a:r>
            <a:endParaRPr lang="en-GB" sz="2800" b="1" dirty="0">
              <a:solidFill>
                <a:prstClr val="white"/>
              </a:solidFill>
            </a:endParaRPr>
          </a:p>
        </p:txBody>
      </p:sp>
      <p:cxnSp>
        <p:nvCxnSpPr>
          <p:cNvPr id="6" name="Straight Connector 5"/>
          <p:cNvCxnSpPr/>
          <p:nvPr/>
        </p:nvCxnSpPr>
        <p:spPr>
          <a:xfrm>
            <a:off x="11804822" y="815546"/>
            <a:ext cx="0" cy="5593492"/>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8060724" y="6394621"/>
            <a:ext cx="3744098" cy="28833"/>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89948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02212" y="2731027"/>
            <a:ext cx="8929992" cy="923330"/>
          </a:xfrm>
          <a:prstGeom prst="rect">
            <a:avLst/>
          </a:prstGeom>
          <a:noFill/>
        </p:spPr>
        <p:txBody>
          <a:bodyPr wrap="square" rtlCol="0">
            <a:spAutoFit/>
          </a:bodyPr>
          <a:lstStyle/>
          <a:p>
            <a:r>
              <a:rPr lang="en-GB" sz="5400" b="1" dirty="0" smtClean="0">
                <a:solidFill>
                  <a:schemeClr val="bg1"/>
                </a:solidFill>
                <a:latin typeface="Century Gothic" panose="020B0502020202020204" pitchFamily="34" charset="0"/>
              </a:rPr>
              <a:t>Chi ha </a:t>
            </a:r>
            <a:r>
              <a:rPr lang="en-GB" sz="5400" b="1" dirty="0" err="1" smtClean="0">
                <a:solidFill>
                  <a:schemeClr val="bg1"/>
                </a:solidFill>
                <a:latin typeface="Century Gothic" panose="020B0502020202020204" pitchFamily="34" charset="0"/>
              </a:rPr>
              <a:t>fatto</a:t>
            </a:r>
            <a:r>
              <a:rPr lang="en-GB" sz="5400" b="1" dirty="0" smtClean="0">
                <a:solidFill>
                  <a:schemeClr val="bg1"/>
                </a:solidFill>
                <a:latin typeface="Century Gothic" panose="020B0502020202020204" pitchFamily="34" charset="0"/>
              </a:rPr>
              <a:t> </a:t>
            </a:r>
            <a:r>
              <a:rPr lang="en-GB" sz="5400" b="1" dirty="0" err="1" smtClean="0">
                <a:solidFill>
                  <a:schemeClr val="bg1"/>
                </a:solidFill>
                <a:latin typeface="Century Gothic" panose="020B0502020202020204" pitchFamily="34" charset="0"/>
              </a:rPr>
              <a:t>colazione</a:t>
            </a:r>
            <a:r>
              <a:rPr lang="en-GB" sz="5400" b="1" dirty="0" smtClean="0">
                <a:solidFill>
                  <a:schemeClr val="bg1"/>
                </a:solidFill>
                <a:latin typeface="Century Gothic" panose="020B0502020202020204" pitchFamily="34" charset="0"/>
              </a:rPr>
              <a:t> ?</a:t>
            </a:r>
            <a:endParaRPr lang="en-GB" sz="5400" b="1" dirty="0">
              <a:solidFill>
                <a:schemeClr val="bg1"/>
              </a:solidFill>
              <a:latin typeface="Century Gothic" panose="020B0502020202020204" pitchFamily="34" charset="0"/>
            </a:endParaRPr>
          </a:p>
        </p:txBody>
      </p:sp>
      <p:sp>
        <p:nvSpPr>
          <p:cNvPr id="3" name="TextBox 2"/>
          <p:cNvSpPr txBox="1"/>
          <p:nvPr/>
        </p:nvSpPr>
        <p:spPr>
          <a:xfrm>
            <a:off x="3190672" y="3654357"/>
            <a:ext cx="6118698" cy="923330"/>
          </a:xfrm>
          <a:prstGeom prst="rect">
            <a:avLst/>
          </a:prstGeom>
          <a:noFill/>
        </p:spPr>
        <p:txBody>
          <a:bodyPr wrap="square" rtlCol="0">
            <a:spAutoFit/>
          </a:bodyPr>
          <a:lstStyle/>
          <a:p>
            <a:r>
              <a:rPr lang="en-GB" sz="5400" b="1" dirty="0" smtClean="0">
                <a:solidFill>
                  <a:schemeClr val="bg1"/>
                </a:solidFill>
                <a:latin typeface="Century Gothic" panose="020B0502020202020204" pitchFamily="34" charset="0"/>
              </a:rPr>
              <a:t>Chi ha </a:t>
            </a:r>
            <a:r>
              <a:rPr lang="en-GB" sz="5400" b="1" dirty="0" err="1" smtClean="0">
                <a:solidFill>
                  <a:schemeClr val="bg1"/>
                </a:solidFill>
                <a:latin typeface="Century Gothic" panose="020B0502020202020204" pitchFamily="34" charset="0"/>
              </a:rPr>
              <a:t>pranzato</a:t>
            </a:r>
            <a:r>
              <a:rPr lang="en-GB" sz="5400" b="1" dirty="0" smtClean="0">
                <a:solidFill>
                  <a:schemeClr val="bg1"/>
                </a:solidFill>
                <a:latin typeface="Century Gothic" panose="020B0502020202020204" pitchFamily="34" charset="0"/>
              </a:rPr>
              <a:t>?</a:t>
            </a:r>
            <a:endParaRPr lang="en-GB" sz="5400" b="1" dirty="0">
              <a:solidFill>
                <a:schemeClr val="bg1"/>
              </a:solidFill>
              <a:latin typeface="Century Gothic" panose="020B0502020202020204" pitchFamily="34" charset="0"/>
            </a:endParaRPr>
          </a:p>
        </p:txBody>
      </p:sp>
      <p:sp>
        <p:nvSpPr>
          <p:cNvPr id="4" name="Rectangle 3"/>
          <p:cNvSpPr/>
          <p:nvPr/>
        </p:nvSpPr>
        <p:spPr>
          <a:xfrm>
            <a:off x="449442" y="404076"/>
            <a:ext cx="11083047" cy="1754326"/>
          </a:xfrm>
          <a:prstGeom prst="rect">
            <a:avLst/>
          </a:prstGeom>
        </p:spPr>
        <p:txBody>
          <a:bodyPr wrap="square">
            <a:spAutoFit/>
          </a:bodyPr>
          <a:lstStyle/>
          <a:p>
            <a:pPr algn="ctr"/>
            <a:r>
              <a:rPr lang="it-IT" sz="5400" b="1" dirty="0" smtClean="0">
                <a:solidFill>
                  <a:srgbClr val="FFFF00"/>
                </a:solidFill>
                <a:latin typeface="Century Gothic" panose="020B0502020202020204" pitchFamily="34" charset="0"/>
                <a:ea typeface="Calibri" panose="020F0502020204030204" pitchFamily="34" charset="0"/>
                <a:cs typeface="Cordia New" panose="020B0304020202020204" pitchFamily="34" charset="-34"/>
              </a:rPr>
              <a:t>… caratterizzati dalla </a:t>
            </a:r>
            <a:r>
              <a:rPr lang="it-IT" sz="5400" b="1" dirty="0">
                <a:solidFill>
                  <a:srgbClr val="FFFF00"/>
                </a:solidFill>
                <a:latin typeface="Century Gothic" panose="020B0502020202020204" pitchFamily="34" charset="0"/>
                <a:ea typeface="Calibri" panose="020F0502020204030204" pitchFamily="34" charset="0"/>
                <a:cs typeface="Cordia New" panose="020B0304020202020204" pitchFamily="34" charset="-34"/>
              </a:rPr>
              <a:t>creazione                                            e l'utilizzo di strumenti complessi</a:t>
            </a:r>
            <a:endParaRPr lang="en-GB" sz="5400" dirty="0">
              <a:solidFill>
                <a:srgbClr val="FFFF00"/>
              </a:solidFill>
            </a:endParaRPr>
          </a:p>
        </p:txBody>
      </p:sp>
      <p:pic>
        <p:nvPicPr>
          <p:cNvPr id="6" name="Picture 5"/>
          <p:cNvPicPr>
            <a:picLocks noChangeAspect="1"/>
          </p:cNvPicPr>
          <p:nvPr/>
        </p:nvPicPr>
        <p:blipFill>
          <a:blip r:embed="rId2"/>
          <a:stretch>
            <a:fillRect/>
          </a:stretch>
        </p:blipFill>
        <p:spPr>
          <a:xfrm>
            <a:off x="630675" y="4485382"/>
            <a:ext cx="11507937" cy="2756752"/>
          </a:xfrm>
          <a:prstGeom prst="rect">
            <a:avLst/>
          </a:prstGeom>
        </p:spPr>
      </p:pic>
    </p:spTree>
    <p:extLst>
      <p:ext uri="{BB962C8B-B14F-4D97-AF65-F5344CB8AC3E}">
        <p14:creationId xmlns:p14="http://schemas.microsoft.com/office/powerpoint/2010/main" val="224257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68877" y="396044"/>
            <a:ext cx="9568774" cy="1143000"/>
          </a:xfrm>
        </p:spPr>
        <p:txBody>
          <a:bodyPr rtlCol="0">
            <a:normAutofit fontScale="90000"/>
          </a:bodyPr>
          <a:lstStyle/>
          <a:p>
            <a:pPr defTabSz="913788">
              <a:defRPr/>
            </a:pPr>
            <a:r>
              <a:rPr lang="en-US" b="1" dirty="0" smtClean="0">
                <a:solidFill>
                  <a:srgbClr val="FFFF00"/>
                </a:solidFill>
                <a:effectLst>
                  <a:outerShdw blurRad="38100" dist="38100" dir="2700000" algn="tl">
                    <a:srgbClr val="000000">
                      <a:alpha val="43137"/>
                    </a:srgbClr>
                  </a:outerShdw>
                </a:effectLst>
                <a:latin typeface="Century Gothic" panose="020B0502020202020204" pitchFamily="34" charset="0"/>
              </a:rPr>
              <a:t>Un </a:t>
            </a:r>
            <a:r>
              <a:rPr lang="en-US" b="1" dirty="0" err="1" smtClean="0">
                <a:solidFill>
                  <a:srgbClr val="FFFF00"/>
                </a:solidFill>
                <a:effectLst>
                  <a:outerShdw blurRad="38100" dist="38100" dir="2700000" algn="tl">
                    <a:srgbClr val="000000">
                      <a:alpha val="43137"/>
                    </a:srgbClr>
                  </a:outerShdw>
                </a:effectLst>
                <a:latin typeface="Century Gothic" panose="020B0502020202020204" pitchFamily="34" charset="0"/>
              </a:rPr>
              <a:t>errore</a:t>
            </a:r>
            <a:r>
              <a:rPr lang="en-US" b="1" dirty="0" smtClean="0">
                <a:solidFill>
                  <a:srgbClr val="FFFF00"/>
                </a:solidFill>
                <a:effectLst>
                  <a:outerShdw blurRad="38100" dist="38100" dir="2700000" algn="tl">
                    <a:srgbClr val="000000">
                      <a:alpha val="43137"/>
                    </a:srgbClr>
                  </a:outerShdw>
                </a:effectLst>
                <a:latin typeface="Century Gothic" panose="020B0502020202020204" pitchFamily="34" charset="0"/>
              </a:rPr>
              <a:t> </a:t>
            </a:r>
            <a:r>
              <a:rPr lang="en-US" b="1" dirty="0" err="1" smtClean="0">
                <a:solidFill>
                  <a:srgbClr val="FFFF00"/>
                </a:solidFill>
                <a:effectLst>
                  <a:outerShdw blurRad="38100" dist="38100" dir="2700000" algn="tl">
                    <a:srgbClr val="000000">
                      <a:alpha val="43137"/>
                    </a:srgbClr>
                  </a:outerShdw>
                </a:effectLst>
                <a:latin typeface="Century Gothic" panose="020B0502020202020204" pitchFamily="34" charset="0"/>
              </a:rPr>
              <a:t>culturale</a:t>
            </a:r>
            <a:r>
              <a:rPr lang="en-US" b="1" dirty="0" smtClean="0">
                <a:solidFill>
                  <a:srgbClr val="FFFF00"/>
                </a:solidFill>
                <a:effectLst>
                  <a:outerShdw blurRad="38100" dist="38100" dir="2700000" algn="tl">
                    <a:srgbClr val="000000">
                      <a:alpha val="43137"/>
                    </a:srgbClr>
                  </a:outerShdw>
                </a:effectLst>
                <a:latin typeface="Century Gothic" panose="020B0502020202020204" pitchFamily="34" charset="0"/>
              </a:rPr>
              <a:t> </a:t>
            </a:r>
            <a:r>
              <a:rPr lang="en-US" b="1" dirty="0" err="1" smtClean="0">
                <a:solidFill>
                  <a:srgbClr val="FFFF00"/>
                </a:solidFill>
                <a:effectLst>
                  <a:outerShdw blurRad="38100" dist="38100" dir="2700000" algn="tl">
                    <a:srgbClr val="000000">
                      <a:alpha val="43137"/>
                    </a:srgbClr>
                  </a:outerShdw>
                </a:effectLst>
                <a:latin typeface="Century Gothic" panose="020B0502020202020204" pitchFamily="34" charset="0"/>
              </a:rPr>
              <a:t>globale</a:t>
            </a:r>
            <a:r>
              <a:rPr lang="en-US" b="1" dirty="0" smtClean="0">
                <a:solidFill>
                  <a:srgbClr val="FFFF00"/>
                </a:solidFill>
                <a:effectLst>
                  <a:outerShdw blurRad="38100" dist="38100" dir="2700000" algn="tl">
                    <a:srgbClr val="000000">
                      <a:alpha val="43137"/>
                    </a:srgbClr>
                  </a:outerShdw>
                </a:effectLst>
                <a:latin typeface="Century Gothic" panose="020B0502020202020204" pitchFamily="34" charset="0"/>
              </a:rPr>
              <a:t> </a:t>
            </a:r>
            <a:r>
              <a:rPr lang="en-US" b="1" dirty="0" err="1" smtClean="0">
                <a:solidFill>
                  <a:srgbClr val="FFFF00"/>
                </a:solidFill>
                <a:effectLst>
                  <a:outerShdw blurRad="38100" dist="38100" dir="2700000" algn="tl">
                    <a:srgbClr val="000000">
                      <a:alpha val="43137"/>
                    </a:srgbClr>
                  </a:outerShdw>
                </a:effectLst>
                <a:latin typeface="Century Gothic" panose="020B0502020202020204" pitchFamily="34" charset="0"/>
              </a:rPr>
              <a:t>enorme</a:t>
            </a:r>
            <a:r>
              <a:rPr lang="en-US" b="1" dirty="0" smtClean="0">
                <a:solidFill>
                  <a:srgbClr val="FFFF00"/>
                </a:solidFill>
                <a:effectLst>
                  <a:outerShdw blurRad="38100" dist="38100" dir="2700000" algn="tl">
                    <a:srgbClr val="000000">
                      <a:alpha val="43137"/>
                    </a:srgbClr>
                  </a:outerShdw>
                </a:effectLst>
                <a:latin typeface="Century Gothic" panose="020B0502020202020204" pitchFamily="34" charset="0"/>
              </a:rPr>
              <a:t/>
            </a:r>
            <a:br>
              <a:rPr lang="en-US" b="1" dirty="0" smtClean="0">
                <a:solidFill>
                  <a:srgbClr val="FFFF00"/>
                </a:solidFill>
                <a:effectLst>
                  <a:outerShdw blurRad="38100" dist="38100" dir="2700000" algn="tl">
                    <a:srgbClr val="000000">
                      <a:alpha val="43137"/>
                    </a:srgbClr>
                  </a:outerShdw>
                </a:effectLst>
                <a:latin typeface="Century Gothic" panose="020B0502020202020204" pitchFamily="34" charset="0"/>
              </a:rPr>
            </a:br>
            <a:r>
              <a:rPr lang="en-US" sz="3600" b="1" dirty="0">
                <a:solidFill>
                  <a:srgbClr val="FFFF00"/>
                </a:solidFill>
                <a:effectLst>
                  <a:outerShdw blurRad="38100" dist="38100" dir="2700000" algn="tl">
                    <a:srgbClr val="000000">
                      <a:alpha val="43137"/>
                    </a:srgbClr>
                  </a:outerShdw>
                </a:effectLst>
                <a:latin typeface="Century Gothic" panose="020B0502020202020204" pitchFamily="34" charset="0"/>
              </a:rPr>
              <a:t>in </a:t>
            </a:r>
            <a:r>
              <a:rPr lang="en-US" sz="3600" b="1" dirty="0" err="1">
                <a:solidFill>
                  <a:srgbClr val="FFFF00"/>
                </a:solidFill>
                <a:effectLst>
                  <a:outerShdw blurRad="38100" dist="38100" dir="2700000" algn="tl">
                    <a:srgbClr val="000000">
                      <a:alpha val="43137"/>
                    </a:srgbClr>
                  </a:outerShdw>
                </a:effectLst>
                <a:latin typeface="Century Gothic" panose="020B0502020202020204" pitchFamily="34" charset="0"/>
              </a:rPr>
              <a:t>molte</a:t>
            </a:r>
            <a:r>
              <a:rPr lang="en-US" sz="3600" b="1" dirty="0">
                <a:solidFill>
                  <a:srgbClr val="FFFF00"/>
                </a:solidFill>
                <a:effectLst>
                  <a:outerShdw blurRad="38100" dist="38100" dir="2700000" algn="tl">
                    <a:srgbClr val="000000">
                      <a:alpha val="43137"/>
                    </a:srgbClr>
                  </a:outerShdw>
                </a:effectLst>
                <a:latin typeface="Century Gothic" panose="020B0502020202020204" pitchFamily="34" charset="0"/>
              </a:rPr>
              <a:t> </a:t>
            </a:r>
            <a:r>
              <a:rPr lang="en-US" sz="3600" b="1" dirty="0" err="1">
                <a:solidFill>
                  <a:srgbClr val="FFFF00"/>
                </a:solidFill>
                <a:effectLst>
                  <a:outerShdw blurRad="38100" dist="38100" dir="2700000" algn="tl">
                    <a:srgbClr val="000000">
                      <a:alpha val="43137"/>
                    </a:srgbClr>
                  </a:outerShdw>
                </a:effectLst>
                <a:latin typeface="Century Gothic" panose="020B0502020202020204" pitchFamily="34" charset="0"/>
              </a:rPr>
              <a:t>parti</a:t>
            </a:r>
            <a:r>
              <a:rPr lang="en-US" sz="3600" b="1" dirty="0">
                <a:solidFill>
                  <a:srgbClr val="FFFF00"/>
                </a:solidFill>
                <a:effectLst>
                  <a:outerShdw blurRad="38100" dist="38100" dir="2700000" algn="tl">
                    <a:srgbClr val="000000">
                      <a:alpha val="43137"/>
                    </a:srgbClr>
                  </a:outerShdw>
                </a:effectLst>
                <a:latin typeface="Century Gothic" panose="020B0502020202020204" pitchFamily="34" charset="0"/>
              </a:rPr>
              <a:t> del </a:t>
            </a:r>
            <a:r>
              <a:rPr lang="en-US" sz="3600" b="1" dirty="0" err="1">
                <a:solidFill>
                  <a:srgbClr val="FFFF00"/>
                </a:solidFill>
                <a:effectLst>
                  <a:outerShdw blurRad="38100" dist="38100" dir="2700000" algn="tl">
                    <a:srgbClr val="000000">
                      <a:alpha val="43137"/>
                    </a:srgbClr>
                  </a:outerShdw>
                </a:effectLst>
                <a:latin typeface="Century Gothic" panose="020B0502020202020204" pitchFamily="34" charset="0"/>
              </a:rPr>
              <a:t>mondo</a:t>
            </a:r>
            <a:r>
              <a:rPr lang="en-US" sz="3600" b="1" dirty="0">
                <a:solidFill>
                  <a:srgbClr val="FFFF00"/>
                </a:solidFill>
                <a:effectLst>
                  <a:outerShdw blurRad="38100" dist="38100" dir="2700000" algn="tl">
                    <a:srgbClr val="000000">
                      <a:alpha val="43137"/>
                    </a:srgbClr>
                  </a:outerShdw>
                </a:effectLst>
                <a:latin typeface="Century Gothic" panose="020B0502020202020204" pitchFamily="34" charset="0"/>
              </a:rPr>
              <a:t> </a:t>
            </a:r>
            <a:endParaRPr lang="th-TH" sz="3600" b="1" dirty="0">
              <a:solidFill>
                <a:srgbClr val="FFFF00"/>
              </a:solidFill>
              <a:effectLst>
                <a:outerShdw blurRad="38100" dist="38100" dir="2700000" algn="tl">
                  <a:srgbClr val="000000">
                    <a:alpha val="43137"/>
                  </a:srgbClr>
                </a:outerShdw>
              </a:effectLst>
              <a:latin typeface="Century Gothic" panose="020B0502020202020204" pitchFamily="34" charset="0"/>
            </a:endParaRPr>
          </a:p>
        </p:txBody>
      </p:sp>
      <p:sp>
        <p:nvSpPr>
          <p:cNvPr id="395267"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800" i="1">
                <a:solidFill>
                  <a:schemeClr val="tx1"/>
                </a:solidFill>
                <a:latin typeface="Arial" panose="020B0604020202020204" pitchFamily="34" charset="0"/>
              </a:defRPr>
            </a:lvl1pPr>
            <a:lvl2pPr marL="742950" indent="-285750">
              <a:defRPr sz="2800" i="1">
                <a:solidFill>
                  <a:schemeClr val="tx1"/>
                </a:solidFill>
                <a:latin typeface="Arial" panose="020B0604020202020204" pitchFamily="34" charset="0"/>
              </a:defRPr>
            </a:lvl2pPr>
            <a:lvl3pPr marL="1143000" indent="-228600">
              <a:defRPr sz="2800" i="1">
                <a:solidFill>
                  <a:schemeClr val="tx1"/>
                </a:solidFill>
                <a:latin typeface="Arial" panose="020B0604020202020204" pitchFamily="34" charset="0"/>
              </a:defRPr>
            </a:lvl3pPr>
            <a:lvl4pPr marL="1600200" indent="-228600">
              <a:defRPr sz="2800" i="1">
                <a:solidFill>
                  <a:schemeClr val="tx1"/>
                </a:solidFill>
                <a:latin typeface="Arial" panose="020B0604020202020204" pitchFamily="34" charset="0"/>
              </a:defRPr>
            </a:lvl4pPr>
            <a:lvl5pPr marL="2057400" indent="-228600">
              <a:defRPr sz="2800" i="1">
                <a:solidFill>
                  <a:schemeClr val="tx1"/>
                </a:solidFill>
                <a:latin typeface="Arial" panose="020B0604020202020204" pitchFamily="34" charset="0"/>
              </a:defRPr>
            </a:lvl5pPr>
            <a:lvl6pPr marL="2514600" indent="-228600" eaLnBrk="0" fontAlgn="base" hangingPunct="0">
              <a:spcBef>
                <a:spcPct val="0"/>
              </a:spcBef>
              <a:spcAft>
                <a:spcPct val="0"/>
              </a:spcAft>
              <a:defRPr sz="2800" i="1">
                <a:solidFill>
                  <a:schemeClr val="tx1"/>
                </a:solidFill>
                <a:latin typeface="Arial" panose="020B0604020202020204" pitchFamily="34" charset="0"/>
              </a:defRPr>
            </a:lvl6pPr>
            <a:lvl7pPr marL="2971800" indent="-228600" eaLnBrk="0" fontAlgn="base" hangingPunct="0">
              <a:spcBef>
                <a:spcPct val="0"/>
              </a:spcBef>
              <a:spcAft>
                <a:spcPct val="0"/>
              </a:spcAft>
              <a:defRPr sz="2800" i="1">
                <a:solidFill>
                  <a:schemeClr val="tx1"/>
                </a:solidFill>
                <a:latin typeface="Arial" panose="020B0604020202020204" pitchFamily="34" charset="0"/>
              </a:defRPr>
            </a:lvl7pPr>
            <a:lvl8pPr marL="3429000" indent="-228600" eaLnBrk="0" fontAlgn="base" hangingPunct="0">
              <a:spcBef>
                <a:spcPct val="0"/>
              </a:spcBef>
              <a:spcAft>
                <a:spcPct val="0"/>
              </a:spcAft>
              <a:defRPr sz="2800" i="1">
                <a:solidFill>
                  <a:schemeClr val="tx1"/>
                </a:solidFill>
                <a:latin typeface="Arial" panose="020B0604020202020204" pitchFamily="34" charset="0"/>
              </a:defRPr>
            </a:lvl8pPr>
            <a:lvl9pPr marL="3886200" indent="-228600" eaLnBrk="0" fontAlgn="base" hangingPunct="0">
              <a:spcBef>
                <a:spcPct val="0"/>
              </a:spcBef>
              <a:spcAft>
                <a:spcPct val="0"/>
              </a:spcAft>
              <a:defRPr sz="2800" i="1">
                <a:solidFill>
                  <a:schemeClr val="tx1"/>
                </a:solidFill>
                <a:latin typeface="Arial" panose="020B0604020202020204" pitchFamily="34" charset="0"/>
              </a:defRPr>
            </a:lvl9pPr>
          </a:lstStyle>
          <a:p>
            <a:fld id="{D73DD2EE-9DA9-4F2F-A929-D436FCFCF319}" type="slidenum">
              <a:rPr lang="en-US" sz="1200">
                <a:solidFill>
                  <a:srgbClr val="898989"/>
                </a:solidFill>
              </a:rPr>
              <a:pPr/>
              <a:t>27</a:t>
            </a:fld>
            <a:endParaRPr lang="en-US" sz="1200">
              <a:solidFill>
                <a:srgbClr val="898989"/>
              </a:solidFill>
            </a:endParaRPr>
          </a:p>
        </p:txBody>
      </p:sp>
      <p:pic>
        <p:nvPicPr>
          <p:cNvPr id="5" name="Picture 2"/>
          <p:cNvPicPr>
            <a:picLocks noChangeAspect="1" noChangeArrowheads="1"/>
          </p:cNvPicPr>
          <p:nvPr/>
        </p:nvPicPr>
        <p:blipFill>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1035412" y="1696899"/>
            <a:ext cx="4338849" cy="355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1"/>
          <p:cNvSpPr txBox="1">
            <a:spLocks/>
          </p:cNvSpPr>
          <p:nvPr/>
        </p:nvSpPr>
        <p:spPr>
          <a:xfrm>
            <a:off x="2063515" y="5295725"/>
            <a:ext cx="8229600" cy="1143000"/>
          </a:xfrm>
          <a:prstGeom prst="rect">
            <a:avLst/>
          </a:prstGeom>
        </p:spPr>
        <p:txBody>
          <a:bodyPr lIns="91436" tIns="45716" rIns="91436" bIns="45716" anchor="ctr">
            <a:normAutofit fontScale="92500"/>
          </a:bodyPr>
          <a:lstStyle>
            <a:lvl1pPr algn="ctr" defTabSz="913788" rtl="0" eaLnBrk="1" latinLnBrk="0" hangingPunct="1">
              <a:spcBef>
                <a:spcPct val="0"/>
              </a:spcBef>
              <a:buNone/>
              <a:defRPr sz="4400" kern="1200">
                <a:solidFill>
                  <a:schemeClr val="tx1"/>
                </a:solidFill>
                <a:latin typeface="+mj-lt"/>
                <a:ea typeface="+mj-ea"/>
                <a:cs typeface="+mj-cs"/>
              </a:defRPr>
            </a:lvl1pPr>
          </a:lstStyle>
          <a:p>
            <a:pPr>
              <a:defRPr/>
            </a:pPr>
            <a:r>
              <a:rPr lang="en-US" b="1" dirty="0">
                <a:solidFill>
                  <a:schemeClr val="bg1"/>
                </a:solidFill>
                <a:effectLst>
                  <a:outerShdw blurRad="38100" dist="38100" dir="2700000" algn="tl">
                    <a:srgbClr val="000000">
                      <a:alpha val="43137"/>
                    </a:srgbClr>
                  </a:outerShdw>
                </a:effectLst>
                <a:latin typeface="Century Gothic" panose="020B0502020202020204" pitchFamily="34" charset="0"/>
              </a:rPr>
              <a:t>Non </a:t>
            </a:r>
            <a:r>
              <a:rPr lang="en-US" b="1" dirty="0" err="1">
                <a:solidFill>
                  <a:schemeClr val="bg1"/>
                </a:solidFill>
                <a:effectLst>
                  <a:outerShdw blurRad="38100" dist="38100" dir="2700000" algn="tl">
                    <a:srgbClr val="000000">
                      <a:alpha val="43137"/>
                    </a:srgbClr>
                  </a:outerShdw>
                </a:effectLst>
                <a:latin typeface="Century Gothic" panose="020B0502020202020204" pitchFamily="34" charset="0"/>
              </a:rPr>
              <a:t>vedere</a:t>
            </a:r>
            <a:r>
              <a:rPr lang="en-US" b="1" dirty="0">
                <a:solidFill>
                  <a:schemeClr val="bg1"/>
                </a:solidFill>
                <a:effectLst>
                  <a:outerShdw blurRad="38100" dist="38100" dir="2700000" algn="tl">
                    <a:srgbClr val="000000">
                      <a:alpha val="43137"/>
                    </a:srgbClr>
                  </a:outerShdw>
                </a:effectLst>
                <a:latin typeface="Century Gothic" panose="020B0502020202020204" pitchFamily="34" charset="0"/>
              </a:rPr>
              <a:t> le </a:t>
            </a:r>
            <a:r>
              <a:rPr lang="en-US" b="1" dirty="0" err="1">
                <a:solidFill>
                  <a:schemeClr val="bg1"/>
                </a:solidFill>
                <a:effectLst>
                  <a:outerShdw blurRad="38100" dist="38100" dir="2700000" algn="tl">
                    <a:srgbClr val="000000">
                      <a:alpha val="43137"/>
                    </a:srgbClr>
                  </a:outerShdw>
                </a:effectLst>
                <a:latin typeface="Century Gothic" panose="020B0502020202020204" pitchFamily="34" charset="0"/>
              </a:rPr>
              <a:t>interconnessioni</a:t>
            </a:r>
            <a:endParaRPr lang="th-TH"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13" name="Rectangle 12"/>
          <p:cNvSpPr/>
          <p:nvPr/>
        </p:nvSpPr>
        <p:spPr>
          <a:xfrm rot="2340428">
            <a:off x="9160058" y="2739228"/>
            <a:ext cx="831257" cy="8304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p:cNvSpPr/>
          <p:nvPr/>
        </p:nvSpPr>
        <p:spPr>
          <a:xfrm rot="21168160">
            <a:off x="7607346" y="2880348"/>
            <a:ext cx="831257" cy="8304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Content Placeholder 11"/>
          <p:cNvPicPr>
            <a:picLocks noGrp="1" noChangeAspect="1"/>
          </p:cNvPicPr>
          <p:nvPr>
            <p:ph idx="1"/>
          </p:nvPr>
        </p:nvPicPr>
        <p:blipFill>
          <a:blip r:embed="rId3"/>
          <a:stretch>
            <a:fillRect/>
          </a:stretch>
        </p:blipFill>
        <p:spPr>
          <a:xfrm>
            <a:off x="6096000" y="1696899"/>
            <a:ext cx="5935834" cy="3802314"/>
          </a:xfrm>
          <a:prstGeom prst="rect">
            <a:avLst/>
          </a:prstGeom>
          <a:noFill/>
          <a:ln>
            <a:noFill/>
          </a:ln>
        </p:spPr>
      </p:pic>
    </p:spTree>
    <p:extLst>
      <p:ext uri="{BB962C8B-B14F-4D97-AF65-F5344CB8AC3E}">
        <p14:creationId xmlns:p14="http://schemas.microsoft.com/office/powerpoint/2010/main" val="393384968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animBg="1"/>
      <p:bldP spid="2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35891" y="5383541"/>
            <a:ext cx="5181227" cy="639021"/>
          </a:xfrm>
          <a:prstGeom prst="rect">
            <a:avLst/>
          </a:prstGeom>
        </p:spPr>
        <p:txBody>
          <a:bodyPr wrap="none">
            <a:spAutoFit/>
          </a:bodyPr>
          <a:lstStyle/>
          <a:p>
            <a:pPr algn="just">
              <a:lnSpc>
                <a:spcPct val="107000"/>
              </a:lnSpc>
              <a:spcAft>
                <a:spcPts val="800"/>
              </a:spcAft>
            </a:pPr>
            <a:r>
              <a:rPr lang="it-IT" sz="3600" b="1" i="1" dirty="0" smtClean="0">
                <a:solidFill>
                  <a:srgbClr val="FFFF00"/>
                </a:solidFill>
                <a:latin typeface="Century Gothic" panose="020B0502020202020204" pitchFamily="34" charset="0"/>
                <a:ea typeface="Calibri" panose="020F0502020204030204" pitchFamily="34" charset="0"/>
                <a:cs typeface="Cordia New" panose="020B0304020202020204" pitchFamily="34" charset="-34"/>
              </a:rPr>
              <a:t>Homo sapiens </a:t>
            </a:r>
            <a:r>
              <a:rPr lang="it-IT" sz="3600" b="1" i="1" dirty="0" err="1" smtClean="0">
                <a:solidFill>
                  <a:srgbClr val="FFFF00"/>
                </a:solidFill>
                <a:latin typeface="Century Gothic" panose="020B0502020202020204" pitchFamily="34" charset="0"/>
                <a:ea typeface="Calibri" panose="020F0502020204030204" pitchFamily="34" charset="0"/>
                <a:cs typeface="Cordia New" panose="020B0304020202020204" pitchFamily="34" charset="-34"/>
              </a:rPr>
              <a:t>sapiens</a:t>
            </a:r>
            <a:endParaRPr lang="en-GB" sz="3600" i="1" dirty="0">
              <a:solidFill>
                <a:srgbClr val="FFFF00"/>
              </a:solidFill>
              <a:latin typeface="Century Gothic" panose="020B0502020202020204" pitchFamily="34" charset="0"/>
              <a:ea typeface="Calibri" panose="020F0502020204030204" pitchFamily="34" charset="0"/>
              <a:cs typeface="Cordia New" panose="020B0304020202020204" pitchFamily="34" charset="-34"/>
            </a:endParaRPr>
          </a:p>
        </p:txBody>
      </p:sp>
      <p:sp>
        <p:nvSpPr>
          <p:cNvPr id="4" name="Rectangle 3"/>
          <p:cNvSpPr/>
          <p:nvPr/>
        </p:nvSpPr>
        <p:spPr>
          <a:xfrm>
            <a:off x="3989008" y="4163609"/>
            <a:ext cx="5355953" cy="636456"/>
          </a:xfrm>
          <a:prstGeom prst="rect">
            <a:avLst/>
          </a:prstGeom>
        </p:spPr>
        <p:txBody>
          <a:bodyPr wrap="none">
            <a:spAutoFit/>
          </a:bodyPr>
          <a:lstStyle/>
          <a:p>
            <a:pPr algn="just">
              <a:lnSpc>
                <a:spcPct val="107000"/>
              </a:lnSpc>
              <a:spcAft>
                <a:spcPts val="800"/>
              </a:spcAft>
            </a:pPr>
            <a:r>
              <a:rPr lang="en-GB" sz="3600" b="1" i="1" dirty="0">
                <a:solidFill>
                  <a:srgbClr val="FFFF00"/>
                </a:solidFill>
                <a:latin typeface="Century Gothic" panose="020B0502020202020204" pitchFamily="34" charset="0"/>
                <a:ea typeface="Calibri" panose="020F0502020204030204" pitchFamily="34" charset="0"/>
                <a:cs typeface="Cordia New" panose="020B0304020202020204" pitchFamily="34" charset="-34"/>
              </a:rPr>
              <a:t>Homo sapiens </a:t>
            </a:r>
            <a:r>
              <a:rPr lang="en-GB" sz="3600" b="1" i="1" dirty="0" err="1">
                <a:solidFill>
                  <a:srgbClr val="FFFF00"/>
                </a:solidFill>
                <a:latin typeface="Century Gothic" panose="020B0502020202020204" pitchFamily="34" charset="0"/>
                <a:ea typeface="Calibri" panose="020F0502020204030204" pitchFamily="34" charset="0"/>
                <a:cs typeface="Cordia New" panose="020B0304020202020204" pitchFamily="34" charset="-34"/>
              </a:rPr>
              <a:t>solicitus</a:t>
            </a:r>
            <a:r>
              <a:rPr lang="en-GB" sz="3600" b="1" i="1" dirty="0">
                <a:solidFill>
                  <a:srgbClr val="FFFF00"/>
                </a:solidFill>
                <a:latin typeface="Century Gothic" panose="020B0502020202020204" pitchFamily="34" charset="0"/>
                <a:ea typeface="Calibri" panose="020F0502020204030204" pitchFamily="34" charset="0"/>
                <a:cs typeface="Cordia New" panose="020B0304020202020204" pitchFamily="34" charset="-34"/>
              </a:rPr>
              <a:t> </a:t>
            </a:r>
          </a:p>
        </p:txBody>
      </p:sp>
      <p:sp>
        <p:nvSpPr>
          <p:cNvPr id="6" name="Rectangle 5"/>
          <p:cNvSpPr/>
          <p:nvPr/>
        </p:nvSpPr>
        <p:spPr>
          <a:xfrm>
            <a:off x="1499970" y="402671"/>
            <a:ext cx="10766854" cy="3046988"/>
          </a:xfrm>
          <a:prstGeom prst="rect">
            <a:avLst/>
          </a:prstGeom>
        </p:spPr>
        <p:txBody>
          <a:bodyPr wrap="square">
            <a:spAutoFit/>
          </a:bodyPr>
          <a:lstStyle/>
          <a:p>
            <a:r>
              <a:rPr lang="it-IT" sz="2400" b="1" dirty="0">
                <a:solidFill>
                  <a:prstClr val="white"/>
                </a:solidFill>
                <a:latin typeface="Century Gothic" panose="020B0502020202020204" pitchFamily="34" charset="0"/>
              </a:rPr>
              <a:t>Ogni individuo ha diritto ad un tenore di vita sufficiente </a:t>
            </a:r>
            <a:r>
              <a:rPr lang="it-IT" sz="2400" b="1" dirty="0" smtClean="0">
                <a:solidFill>
                  <a:prstClr val="white"/>
                </a:solidFill>
                <a:latin typeface="Century Gothic" panose="020B0502020202020204" pitchFamily="34" charset="0"/>
              </a:rPr>
              <a:t>                            a </a:t>
            </a:r>
            <a:r>
              <a:rPr lang="it-IT" sz="2400" b="1" dirty="0">
                <a:solidFill>
                  <a:prstClr val="white"/>
                </a:solidFill>
                <a:latin typeface="Century Gothic" panose="020B0502020202020204" pitchFamily="34" charset="0"/>
              </a:rPr>
              <a:t>garantire la salute e il benessere proprio e della sua famiglia, </a:t>
            </a:r>
            <a:r>
              <a:rPr lang="it-IT" sz="2400" b="1" dirty="0" smtClean="0">
                <a:solidFill>
                  <a:prstClr val="white"/>
                </a:solidFill>
                <a:latin typeface="Century Gothic" panose="020B0502020202020204" pitchFamily="34" charset="0"/>
              </a:rPr>
              <a:t>                    con </a:t>
            </a:r>
            <a:r>
              <a:rPr lang="it-IT" sz="2400" b="1" dirty="0">
                <a:solidFill>
                  <a:prstClr val="white"/>
                </a:solidFill>
                <a:latin typeface="Century Gothic" panose="020B0502020202020204" pitchFamily="34" charset="0"/>
              </a:rPr>
              <a:t>particolare riguardo all'alimentazione, al vestiario, </a:t>
            </a:r>
            <a:r>
              <a:rPr lang="it-IT" sz="2400" b="1" dirty="0" smtClean="0">
                <a:solidFill>
                  <a:prstClr val="white"/>
                </a:solidFill>
                <a:latin typeface="Century Gothic" panose="020B0502020202020204" pitchFamily="34" charset="0"/>
              </a:rPr>
              <a:t>                       all'abitazione</a:t>
            </a:r>
            <a:r>
              <a:rPr lang="it-IT" sz="2400" b="1" dirty="0">
                <a:solidFill>
                  <a:prstClr val="white"/>
                </a:solidFill>
                <a:latin typeface="Century Gothic" panose="020B0502020202020204" pitchFamily="34" charset="0"/>
              </a:rPr>
              <a:t>, e alle cure mediche e ai servizi sociali necessari; </a:t>
            </a:r>
            <a:endParaRPr lang="it-IT" sz="2400" b="1" dirty="0" smtClean="0">
              <a:solidFill>
                <a:prstClr val="white"/>
              </a:solidFill>
              <a:latin typeface="Century Gothic" panose="020B0502020202020204" pitchFamily="34" charset="0"/>
            </a:endParaRPr>
          </a:p>
          <a:p>
            <a:endParaRPr lang="it-IT" sz="2400" b="1" dirty="0">
              <a:solidFill>
                <a:prstClr val="white"/>
              </a:solidFill>
              <a:latin typeface="Century Gothic" panose="020B0502020202020204" pitchFamily="34" charset="0"/>
            </a:endParaRPr>
          </a:p>
          <a:p>
            <a:r>
              <a:rPr lang="it-IT" sz="2400" b="1" dirty="0" smtClean="0">
                <a:solidFill>
                  <a:prstClr val="white"/>
                </a:solidFill>
                <a:latin typeface="Century Gothic" panose="020B0502020202020204" pitchFamily="34" charset="0"/>
              </a:rPr>
              <a:t>La </a:t>
            </a:r>
            <a:r>
              <a:rPr lang="it-IT" sz="2400" b="1" dirty="0">
                <a:solidFill>
                  <a:prstClr val="white"/>
                </a:solidFill>
                <a:latin typeface="Century Gothic" panose="020B0502020202020204" pitchFamily="34" charset="0"/>
              </a:rPr>
              <a:t>maternità e l'infanzia hanno diritto a speciali cure ed assistenza. </a:t>
            </a:r>
            <a:r>
              <a:rPr lang="it-IT" sz="2400" b="1" dirty="0" smtClean="0">
                <a:solidFill>
                  <a:prstClr val="white"/>
                </a:solidFill>
                <a:latin typeface="Century Gothic" panose="020B0502020202020204" pitchFamily="34" charset="0"/>
              </a:rPr>
              <a:t>              Tutti </a:t>
            </a:r>
            <a:r>
              <a:rPr lang="it-IT" sz="2400" b="1" dirty="0">
                <a:solidFill>
                  <a:prstClr val="white"/>
                </a:solidFill>
                <a:latin typeface="Century Gothic" panose="020B0502020202020204" pitchFamily="34" charset="0"/>
              </a:rPr>
              <a:t>i bambini, nati nel matrimonio o fuori di esso, </a:t>
            </a:r>
            <a:r>
              <a:rPr lang="it-IT" sz="2400" b="1" dirty="0" smtClean="0">
                <a:solidFill>
                  <a:prstClr val="white"/>
                </a:solidFill>
                <a:latin typeface="Century Gothic" panose="020B0502020202020204" pitchFamily="34" charset="0"/>
              </a:rPr>
              <a:t>                                             devono </a:t>
            </a:r>
            <a:r>
              <a:rPr lang="it-IT" sz="2400" b="1" dirty="0">
                <a:solidFill>
                  <a:prstClr val="white"/>
                </a:solidFill>
                <a:latin typeface="Century Gothic" panose="020B0502020202020204" pitchFamily="34" charset="0"/>
              </a:rPr>
              <a:t>godere della stessa protezione sociale.</a:t>
            </a:r>
            <a:endParaRPr lang="en-GB" sz="2400" b="1" dirty="0">
              <a:solidFill>
                <a:prstClr val="white"/>
              </a:solidFill>
              <a:latin typeface="Century Gothic" panose="020B0502020202020204" pitchFamily="34" charset="0"/>
            </a:endParaRPr>
          </a:p>
        </p:txBody>
      </p:sp>
      <p:sp>
        <p:nvSpPr>
          <p:cNvPr id="2" name="TextBox 1"/>
          <p:cNvSpPr txBox="1"/>
          <p:nvPr/>
        </p:nvSpPr>
        <p:spPr>
          <a:xfrm>
            <a:off x="337751" y="461319"/>
            <a:ext cx="708454" cy="954107"/>
          </a:xfrm>
          <a:prstGeom prst="rect">
            <a:avLst/>
          </a:prstGeom>
          <a:noFill/>
          <a:ln w="12700">
            <a:solidFill>
              <a:schemeClr val="bg1"/>
            </a:solidFill>
          </a:ln>
        </p:spPr>
        <p:txBody>
          <a:bodyPr wrap="square" rtlCol="0">
            <a:spAutoFit/>
          </a:bodyPr>
          <a:lstStyle/>
          <a:p>
            <a:r>
              <a:rPr lang="en-GB" sz="2400" b="1" dirty="0" smtClean="0">
                <a:solidFill>
                  <a:srgbClr val="FFFF00"/>
                </a:solidFill>
                <a:latin typeface="Century Gothic" panose="020B0502020202020204" pitchFamily="34" charset="0"/>
              </a:rPr>
              <a:t>Art. </a:t>
            </a:r>
            <a:r>
              <a:rPr lang="en-GB" sz="3200" b="1" dirty="0" smtClean="0">
                <a:solidFill>
                  <a:srgbClr val="FFFF00"/>
                </a:solidFill>
                <a:latin typeface="Century Gothic" panose="020B0502020202020204" pitchFamily="34" charset="0"/>
              </a:rPr>
              <a:t>25</a:t>
            </a:r>
            <a:endParaRPr lang="en-GB" sz="3200" b="1" dirty="0">
              <a:solidFill>
                <a:srgbClr val="FFFF00"/>
              </a:solidFill>
              <a:latin typeface="Century Gothic" panose="020B0502020202020204" pitchFamily="34" charset="0"/>
            </a:endParaRPr>
          </a:p>
        </p:txBody>
      </p:sp>
      <p:sp>
        <p:nvSpPr>
          <p:cNvPr id="7" name="Bent Arrow 6"/>
          <p:cNvSpPr/>
          <p:nvPr/>
        </p:nvSpPr>
        <p:spPr>
          <a:xfrm rot="5400000" flipH="1">
            <a:off x="7179426" y="4865444"/>
            <a:ext cx="1052597" cy="1019175"/>
          </a:xfrm>
          <a:prstGeom prst="ben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2557208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934" t="-469" r="-934" b="65"/>
          <a:stretch/>
        </p:blipFill>
        <p:spPr>
          <a:xfrm rot="16200000">
            <a:off x="6601596" y="1562100"/>
            <a:ext cx="5298246" cy="3552824"/>
          </a:xfrm>
          <a:prstGeom prst="rect">
            <a:avLst/>
          </a:prstGeom>
        </p:spPr>
      </p:pic>
      <p:sp>
        <p:nvSpPr>
          <p:cNvPr id="3" name="Rectangle 2"/>
          <p:cNvSpPr/>
          <p:nvPr/>
        </p:nvSpPr>
        <p:spPr>
          <a:xfrm>
            <a:off x="715146" y="1771095"/>
            <a:ext cx="6185329" cy="4216539"/>
          </a:xfrm>
          <a:prstGeom prst="rect">
            <a:avLst/>
          </a:prstGeom>
        </p:spPr>
        <p:txBody>
          <a:bodyPr wrap="square">
            <a:spAutoFit/>
          </a:bodyPr>
          <a:lstStyle/>
          <a:p>
            <a:pPr algn="r"/>
            <a:r>
              <a:rPr lang="en-GB" sz="2400" b="1" dirty="0">
                <a:solidFill>
                  <a:schemeClr val="bg1"/>
                </a:solidFill>
                <a:latin typeface="Century Gothic" panose="020B0502020202020204" pitchFamily="34" charset="0"/>
              </a:rPr>
              <a:t>Pushed by an innate and irrepressible sense of global justice, </a:t>
            </a:r>
            <a:r>
              <a:rPr lang="en-GB" sz="2400" b="1" dirty="0" smtClean="0">
                <a:solidFill>
                  <a:schemeClr val="bg1"/>
                </a:solidFill>
                <a:latin typeface="Century Gothic" panose="020B0502020202020204" pitchFamily="34" charset="0"/>
              </a:rPr>
              <a:t>                                                     the </a:t>
            </a:r>
            <a:r>
              <a:rPr lang="en-GB" sz="2400" b="1" dirty="0">
                <a:solidFill>
                  <a:schemeClr val="bg1"/>
                </a:solidFill>
                <a:latin typeface="Century Gothic" panose="020B0502020202020204" pitchFamily="34" charset="0"/>
              </a:rPr>
              <a:t>human race is engendering </a:t>
            </a:r>
            <a:r>
              <a:rPr lang="en-GB" sz="2400" b="1" dirty="0" smtClean="0">
                <a:solidFill>
                  <a:schemeClr val="bg1"/>
                </a:solidFill>
                <a:latin typeface="Century Gothic" panose="020B0502020202020204" pitchFamily="34" charset="0"/>
              </a:rPr>
              <a:t>             a </a:t>
            </a:r>
            <a:r>
              <a:rPr lang="en-GB" sz="2400" b="1" dirty="0">
                <a:solidFill>
                  <a:schemeClr val="bg1"/>
                </a:solidFill>
                <a:latin typeface="Century Gothic" panose="020B0502020202020204" pitchFamily="34" charset="0"/>
              </a:rPr>
              <a:t>change of the species, </a:t>
            </a:r>
            <a:r>
              <a:rPr lang="en-GB" sz="2400" b="1" dirty="0" smtClean="0">
                <a:solidFill>
                  <a:schemeClr val="bg1"/>
                </a:solidFill>
                <a:latin typeface="Century Gothic" panose="020B0502020202020204" pitchFamily="34" charset="0"/>
              </a:rPr>
              <a:t>                                             from </a:t>
            </a:r>
            <a:r>
              <a:rPr lang="en-GB" sz="2400" b="1" dirty="0">
                <a:solidFill>
                  <a:schemeClr val="bg1"/>
                </a:solidFill>
                <a:latin typeface="Century Gothic" panose="020B0502020202020204" pitchFamily="34" charset="0"/>
              </a:rPr>
              <a:t>the irresponsible </a:t>
            </a:r>
            <a:r>
              <a:rPr lang="en-GB" sz="2400" b="1" i="1" dirty="0">
                <a:solidFill>
                  <a:schemeClr val="bg1"/>
                </a:solidFill>
                <a:latin typeface="Century Gothic" panose="020B0502020202020204" pitchFamily="34" charset="0"/>
              </a:rPr>
              <a:t>Homo Sapiens</a:t>
            </a:r>
            <a:r>
              <a:rPr lang="en-GB" sz="2400" b="1" dirty="0">
                <a:solidFill>
                  <a:schemeClr val="bg1"/>
                </a:solidFill>
                <a:latin typeface="Century Gothic" panose="020B0502020202020204" pitchFamily="34" charset="0"/>
              </a:rPr>
              <a:t> </a:t>
            </a:r>
            <a:r>
              <a:rPr lang="en-GB" sz="2400" b="1" dirty="0" smtClean="0">
                <a:solidFill>
                  <a:schemeClr val="bg1"/>
                </a:solidFill>
                <a:latin typeface="Century Gothic" panose="020B0502020202020204" pitchFamily="34" charset="0"/>
              </a:rPr>
              <a:t>                                                                            into </a:t>
            </a:r>
            <a:r>
              <a:rPr lang="en-GB" sz="2400" b="1" dirty="0">
                <a:solidFill>
                  <a:schemeClr val="bg1"/>
                </a:solidFill>
                <a:latin typeface="Century Gothic" panose="020B0502020202020204" pitchFamily="34" charset="0"/>
              </a:rPr>
              <a:t>the purposeful, modified genus of </a:t>
            </a:r>
            <a:r>
              <a:rPr lang="en-GB" sz="2400" b="1" i="1" dirty="0">
                <a:solidFill>
                  <a:schemeClr val="bg1"/>
                </a:solidFill>
                <a:latin typeface="Century Gothic" panose="020B0502020202020204" pitchFamily="34" charset="0"/>
              </a:rPr>
              <a:t>Homo Sapiens </a:t>
            </a:r>
            <a:r>
              <a:rPr lang="en-GB" sz="2400" b="1" i="1" dirty="0" err="1">
                <a:solidFill>
                  <a:schemeClr val="bg1"/>
                </a:solidFill>
                <a:latin typeface="Century Gothic" panose="020B0502020202020204" pitchFamily="34" charset="0"/>
              </a:rPr>
              <a:t>Solicitus</a:t>
            </a:r>
            <a:r>
              <a:rPr lang="en-GB" sz="2400" b="1" dirty="0">
                <a:solidFill>
                  <a:schemeClr val="bg1"/>
                </a:solidFill>
                <a:latin typeface="Century Gothic" panose="020B0502020202020204" pitchFamily="34" charset="0"/>
              </a:rPr>
              <a:t>: smart enough </a:t>
            </a:r>
            <a:r>
              <a:rPr lang="en-GB" sz="2400" b="1" dirty="0" smtClean="0">
                <a:solidFill>
                  <a:schemeClr val="bg1"/>
                </a:solidFill>
                <a:latin typeface="Century Gothic" panose="020B0502020202020204" pitchFamily="34" charset="0"/>
              </a:rPr>
              <a:t> to </a:t>
            </a:r>
            <a:r>
              <a:rPr lang="en-GB" sz="2400" b="1" dirty="0">
                <a:solidFill>
                  <a:schemeClr val="bg1"/>
                </a:solidFill>
                <a:latin typeface="Century Gothic" panose="020B0502020202020204" pitchFamily="34" charset="0"/>
              </a:rPr>
              <a:t>become capable and willing to use intelligence and wisdom to care for all</a:t>
            </a:r>
            <a:r>
              <a:rPr lang="en-GB" sz="2400" b="1" dirty="0" smtClean="0">
                <a:solidFill>
                  <a:schemeClr val="bg1"/>
                </a:solidFill>
                <a:latin typeface="Century Gothic" panose="020B0502020202020204" pitchFamily="34" charset="0"/>
              </a:rPr>
              <a:t>.</a:t>
            </a:r>
          </a:p>
          <a:p>
            <a:pPr algn="r"/>
            <a:endParaRPr lang="en-GB" sz="2400" b="1" dirty="0">
              <a:solidFill>
                <a:schemeClr val="bg1"/>
              </a:solidFill>
              <a:latin typeface="Century Gothic" panose="020B0502020202020204" pitchFamily="34" charset="0"/>
            </a:endParaRPr>
          </a:p>
          <a:p>
            <a:pPr algn="r"/>
            <a:r>
              <a:rPr lang="en-GB" sz="1400" b="1" dirty="0" smtClean="0">
                <a:solidFill>
                  <a:schemeClr val="bg1"/>
                </a:solidFill>
                <a:latin typeface="Century Gothic" panose="020B0502020202020204" pitchFamily="34" charset="0"/>
              </a:rPr>
              <a:t>From: S. Calvani, Toward smart governance:                                                          Big Questions of our time, The world speaks. Strategic Foresight Group   </a:t>
            </a:r>
            <a:endParaRPr lang="en-GB" sz="1400" b="1" dirty="0">
              <a:solidFill>
                <a:schemeClr val="bg1"/>
              </a:solidFill>
              <a:latin typeface="Century Gothic" panose="020B0502020202020204" pitchFamily="34" charset="0"/>
            </a:endParaRPr>
          </a:p>
        </p:txBody>
      </p:sp>
      <p:pic>
        <p:nvPicPr>
          <p:cNvPr id="5" name="Picture 4"/>
          <p:cNvPicPr>
            <a:picLocks noChangeAspect="1"/>
          </p:cNvPicPr>
          <p:nvPr/>
        </p:nvPicPr>
        <p:blipFill>
          <a:blip r:embed="rId3"/>
          <a:stretch>
            <a:fillRect/>
          </a:stretch>
        </p:blipFill>
        <p:spPr>
          <a:xfrm>
            <a:off x="1455179" y="537549"/>
            <a:ext cx="5547841" cy="963251"/>
          </a:xfrm>
          <a:prstGeom prst="rect">
            <a:avLst/>
          </a:prstGeom>
        </p:spPr>
      </p:pic>
      <p:pic>
        <p:nvPicPr>
          <p:cNvPr id="7" name="Picture 6"/>
          <p:cNvPicPr>
            <a:picLocks noChangeAspect="1"/>
          </p:cNvPicPr>
          <p:nvPr/>
        </p:nvPicPr>
        <p:blipFill>
          <a:blip r:embed="rId4"/>
          <a:stretch>
            <a:fillRect/>
          </a:stretch>
        </p:blipFill>
        <p:spPr>
          <a:xfrm>
            <a:off x="7474307" y="689387"/>
            <a:ext cx="3748983" cy="52982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175601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7269" y="3755820"/>
            <a:ext cx="6096000" cy="2123658"/>
          </a:xfrm>
          <a:prstGeom prst="rect">
            <a:avLst/>
          </a:prstGeom>
        </p:spPr>
        <p:txBody>
          <a:bodyPr>
            <a:spAutoFit/>
          </a:bodyPr>
          <a:lstStyle/>
          <a:p>
            <a:pPr algn="r"/>
            <a:r>
              <a:rPr lang="en-US"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Volevo</a:t>
            </a: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scoprire</a:t>
            </a: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p>
          <a:p>
            <a:pPr algn="r"/>
            <a:r>
              <a:rPr lang="en-US"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i</a:t>
            </a: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fondamenti</a:t>
            </a: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reali</a:t>
            </a: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della</a:t>
            </a: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vita</a:t>
            </a:r>
            <a:endParaRPr lang="en-GB" sz="4400" b="1" dirty="0">
              <a:solidFill>
                <a:prstClr val="white"/>
              </a:solidFill>
              <a:effectLst>
                <a:outerShdw blurRad="38100" dist="38100" dir="2700000" algn="tl">
                  <a:srgbClr val="000000">
                    <a:alpha val="43137"/>
                  </a:srgbClr>
                </a:outerShdw>
              </a:effectLst>
              <a:latin typeface="Century Gothic" panose="020B0502020202020204" pitchFamily="34" charset="0"/>
            </a:endParaRPr>
          </a:p>
        </p:txBody>
      </p:sp>
      <p:sp>
        <p:nvSpPr>
          <p:cNvPr id="3" name="TextBox 2"/>
          <p:cNvSpPr txBox="1"/>
          <p:nvPr/>
        </p:nvSpPr>
        <p:spPr>
          <a:xfrm>
            <a:off x="197269" y="411507"/>
            <a:ext cx="11751327" cy="2169825"/>
          </a:xfrm>
          <a:prstGeom prst="rect">
            <a:avLst/>
          </a:prstGeom>
          <a:noFill/>
        </p:spPr>
        <p:txBody>
          <a:bodyPr wrap="square" rtlCol="0">
            <a:spAutoFit/>
          </a:bodyPr>
          <a:lstStyle/>
          <a:p>
            <a:pPr algn="ctr">
              <a:lnSpc>
                <a:spcPts val="5400"/>
              </a:lnSpc>
            </a:pPr>
            <a:r>
              <a:rPr lang="en-GB" sz="6000" b="1" dirty="0" smtClean="0">
                <a:solidFill>
                  <a:srgbClr val="FFFF00"/>
                </a:solidFill>
                <a:effectLst>
                  <a:outerShdw blurRad="38100" dist="38100" dir="2700000" algn="tl">
                    <a:srgbClr val="000000">
                      <a:alpha val="43137"/>
                    </a:srgbClr>
                  </a:outerShdw>
                </a:effectLst>
              </a:rPr>
              <a:t>Una vita                                                </a:t>
            </a:r>
            <a:r>
              <a:rPr lang="en-GB" sz="5400" b="1" dirty="0" err="1" smtClean="0">
                <a:solidFill>
                  <a:srgbClr val="FFFF00"/>
                </a:solidFill>
                <a:effectLst>
                  <a:outerShdw blurRad="38100" dist="38100" dir="2700000" algn="tl">
                    <a:srgbClr val="000000">
                      <a:alpha val="43137"/>
                    </a:srgbClr>
                  </a:outerShdw>
                </a:effectLst>
              </a:rPr>
              <a:t>cercando</a:t>
            </a:r>
            <a:r>
              <a:rPr lang="en-GB" sz="5400" b="1" dirty="0" smtClean="0">
                <a:solidFill>
                  <a:srgbClr val="FFFF00"/>
                </a:solidFill>
                <a:effectLst>
                  <a:outerShdw blurRad="38100" dist="38100" dir="2700000" algn="tl">
                    <a:srgbClr val="000000">
                      <a:alpha val="43137"/>
                    </a:srgbClr>
                  </a:outerShdw>
                </a:effectLst>
              </a:rPr>
              <a:t> di </a:t>
            </a:r>
            <a:r>
              <a:rPr lang="en-GB" sz="5400" b="1" dirty="0" err="1" smtClean="0">
                <a:solidFill>
                  <a:srgbClr val="FFFF00"/>
                </a:solidFill>
                <a:effectLst>
                  <a:outerShdw blurRad="38100" dist="38100" dir="2700000" algn="tl">
                    <a:srgbClr val="000000">
                      <a:alpha val="43137"/>
                    </a:srgbClr>
                  </a:outerShdw>
                </a:effectLst>
              </a:rPr>
              <a:t>conoscere</a:t>
            </a:r>
            <a:r>
              <a:rPr lang="en-GB" sz="5400" b="1" dirty="0" smtClean="0">
                <a:solidFill>
                  <a:srgbClr val="FFFF00"/>
                </a:solidFill>
                <a:effectLst>
                  <a:outerShdw blurRad="38100" dist="38100" dir="2700000" algn="tl">
                    <a:srgbClr val="000000">
                      <a:alpha val="43137"/>
                    </a:srgbClr>
                  </a:outerShdw>
                </a:effectLst>
              </a:rPr>
              <a:t> la </a:t>
            </a:r>
            <a:r>
              <a:rPr lang="en-GB" sz="5400" b="1" dirty="0" err="1" smtClean="0">
                <a:solidFill>
                  <a:srgbClr val="FFFF00"/>
                </a:solidFill>
                <a:effectLst>
                  <a:outerShdw blurRad="38100" dist="38100" dir="2700000" algn="tl">
                    <a:srgbClr val="000000">
                      <a:alpha val="43137"/>
                    </a:srgbClr>
                  </a:outerShdw>
                </a:effectLst>
              </a:rPr>
              <a:t>realtà</a:t>
            </a:r>
            <a:r>
              <a:rPr lang="en-GB" sz="5400" b="1" dirty="0" smtClean="0">
                <a:solidFill>
                  <a:srgbClr val="FFFF00"/>
                </a:solidFill>
                <a:effectLst>
                  <a:outerShdw blurRad="38100" dist="38100" dir="2700000" algn="tl">
                    <a:srgbClr val="000000">
                      <a:alpha val="43137"/>
                    </a:srgbClr>
                  </a:outerShdw>
                </a:effectLst>
              </a:rPr>
              <a:t>,                         con </a:t>
            </a:r>
            <a:r>
              <a:rPr lang="en-GB" sz="5400" b="1" dirty="0" err="1" smtClean="0">
                <a:solidFill>
                  <a:srgbClr val="FFFF00"/>
                </a:solidFill>
                <a:effectLst>
                  <a:outerShdw blurRad="38100" dist="38100" dir="2700000" algn="tl">
                    <a:srgbClr val="000000">
                      <a:alpha val="43137"/>
                    </a:srgbClr>
                  </a:outerShdw>
                </a:effectLst>
              </a:rPr>
              <a:t>cervello</a:t>
            </a:r>
            <a:r>
              <a:rPr lang="en-GB" sz="5400" b="1" dirty="0" smtClean="0">
                <a:solidFill>
                  <a:srgbClr val="FFFF00"/>
                </a:solidFill>
                <a:effectLst>
                  <a:outerShdw blurRad="38100" dist="38100" dir="2700000" algn="tl">
                    <a:srgbClr val="000000">
                      <a:alpha val="43137"/>
                    </a:srgbClr>
                  </a:outerShdw>
                </a:effectLst>
              </a:rPr>
              <a:t>, </a:t>
            </a:r>
            <a:r>
              <a:rPr lang="en-GB" sz="5400" b="1" dirty="0" err="1" smtClean="0">
                <a:solidFill>
                  <a:srgbClr val="FFFF00"/>
                </a:solidFill>
                <a:effectLst>
                  <a:outerShdw blurRad="38100" dist="38100" dir="2700000" algn="tl">
                    <a:srgbClr val="000000">
                      <a:alpha val="43137"/>
                    </a:srgbClr>
                  </a:outerShdw>
                </a:effectLst>
              </a:rPr>
              <a:t>entusiasmo</a:t>
            </a:r>
            <a:r>
              <a:rPr lang="en-GB" sz="5400" b="1" dirty="0" smtClean="0">
                <a:solidFill>
                  <a:srgbClr val="FFFF00"/>
                </a:solidFill>
                <a:effectLst>
                  <a:outerShdw blurRad="38100" dist="38100" dir="2700000" algn="tl">
                    <a:srgbClr val="000000">
                      <a:alpha val="43137"/>
                    </a:srgbClr>
                  </a:outerShdw>
                </a:effectLst>
              </a:rPr>
              <a:t> e </a:t>
            </a:r>
            <a:r>
              <a:rPr lang="en-GB" sz="5400" b="1" dirty="0" err="1" smtClean="0">
                <a:solidFill>
                  <a:srgbClr val="FFFF00"/>
                </a:solidFill>
                <a:effectLst>
                  <a:outerShdw blurRad="38100" dist="38100" dir="2700000" algn="tl">
                    <a:srgbClr val="000000">
                      <a:alpha val="43137"/>
                    </a:srgbClr>
                  </a:outerShdw>
                </a:effectLst>
              </a:rPr>
              <a:t>sveltezza</a:t>
            </a:r>
            <a:r>
              <a:rPr lang="en-GB" sz="5400" b="1" dirty="0" smtClean="0">
                <a:solidFill>
                  <a:srgbClr val="FFFF00"/>
                </a:solidFill>
                <a:effectLst>
                  <a:outerShdw blurRad="38100" dist="38100" dir="2700000" algn="tl">
                    <a:srgbClr val="000000">
                      <a:alpha val="43137"/>
                    </a:srgbClr>
                  </a:outerShdw>
                </a:effectLst>
              </a:rPr>
              <a:t> </a:t>
            </a:r>
            <a:endParaRPr lang="en-GB" sz="5400" b="1" dirty="0">
              <a:solidFill>
                <a:srgbClr val="FFFF00"/>
              </a:solidFill>
              <a:effectLst>
                <a:outerShdw blurRad="38100" dist="38100" dir="2700000" algn="tl">
                  <a:srgbClr val="000000">
                    <a:alpha val="43137"/>
                  </a:srgbClr>
                </a:outerShdw>
              </a:effectLst>
            </a:endParaRPr>
          </a:p>
        </p:txBody>
      </p:sp>
      <p:pic>
        <p:nvPicPr>
          <p:cNvPr id="5122" name="Picture 2" descr="Image result for mitochondria scanning electron micrograp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9723" y="2915226"/>
            <a:ext cx="4598279" cy="3200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3409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37967" y="3686596"/>
            <a:ext cx="10382508" cy="2677656"/>
          </a:xfrm>
          <a:prstGeom prst="rect">
            <a:avLst/>
          </a:prstGeom>
        </p:spPr>
        <p:txBody>
          <a:bodyPr wrap="square">
            <a:spAutoFit/>
          </a:bodyPr>
          <a:lstStyle/>
          <a:p>
            <a:r>
              <a:rPr lang="it-IT" sz="2800" b="1" dirty="0" smtClean="0">
                <a:solidFill>
                  <a:prstClr val="white"/>
                </a:solidFill>
              </a:rPr>
              <a:t>Da </a:t>
            </a:r>
            <a:r>
              <a:rPr lang="it-IT" sz="2800" b="1" dirty="0">
                <a:solidFill>
                  <a:prstClr val="white"/>
                </a:solidFill>
              </a:rPr>
              <a:t>una parte infatti, come creatura, </a:t>
            </a:r>
            <a:r>
              <a:rPr lang="it-IT" sz="2800" b="1" dirty="0" smtClean="0">
                <a:solidFill>
                  <a:prstClr val="white"/>
                </a:solidFill>
              </a:rPr>
              <a:t>esperimenta </a:t>
            </a:r>
            <a:r>
              <a:rPr lang="it-IT" sz="2800" b="1" dirty="0">
                <a:solidFill>
                  <a:prstClr val="white"/>
                </a:solidFill>
              </a:rPr>
              <a:t>in mille modi </a:t>
            </a:r>
            <a:r>
              <a:rPr lang="it-IT" sz="2800" b="1" dirty="0" smtClean="0">
                <a:solidFill>
                  <a:prstClr val="white"/>
                </a:solidFill>
              </a:rPr>
              <a:t>                    i </a:t>
            </a:r>
            <a:r>
              <a:rPr lang="it-IT" sz="2800" b="1" dirty="0">
                <a:solidFill>
                  <a:prstClr val="white"/>
                </a:solidFill>
              </a:rPr>
              <a:t>suoi limiti; d'altra parte sente di essere senza confini </a:t>
            </a:r>
            <a:r>
              <a:rPr lang="it-IT" sz="2800" b="1" dirty="0" smtClean="0">
                <a:solidFill>
                  <a:prstClr val="white"/>
                </a:solidFill>
              </a:rPr>
              <a:t>                             nelle sue </a:t>
            </a:r>
            <a:r>
              <a:rPr lang="it-IT" sz="2800" b="1" dirty="0">
                <a:solidFill>
                  <a:prstClr val="white"/>
                </a:solidFill>
              </a:rPr>
              <a:t>aspirazioni e chiamato ad una vita superiore. </a:t>
            </a:r>
            <a:r>
              <a:rPr lang="it-IT" sz="2800" b="1" dirty="0" smtClean="0">
                <a:solidFill>
                  <a:prstClr val="white"/>
                </a:solidFill>
              </a:rPr>
              <a:t>                       Sollecitato </a:t>
            </a:r>
            <a:r>
              <a:rPr lang="it-IT" sz="2800" b="1" dirty="0">
                <a:solidFill>
                  <a:prstClr val="white"/>
                </a:solidFill>
              </a:rPr>
              <a:t>da molte attrattive, è </a:t>
            </a:r>
            <a:r>
              <a:rPr lang="it-IT" sz="2800" b="1" dirty="0" smtClean="0">
                <a:solidFill>
                  <a:prstClr val="white"/>
                </a:solidFill>
              </a:rPr>
              <a:t>costretto </a:t>
            </a:r>
            <a:r>
              <a:rPr lang="it-IT" sz="2800" b="1" dirty="0">
                <a:solidFill>
                  <a:prstClr val="white"/>
                </a:solidFill>
              </a:rPr>
              <a:t>sempre a sceglierne qualcuna e a rinunziare alle altre. Inoltre, debole e </a:t>
            </a:r>
            <a:r>
              <a:rPr lang="it-IT" sz="2800" b="1" dirty="0" smtClean="0">
                <a:solidFill>
                  <a:prstClr val="white"/>
                </a:solidFill>
              </a:rPr>
              <a:t>peccatore</a:t>
            </a:r>
            <a:r>
              <a:rPr lang="it-IT" sz="2800" b="1" dirty="0">
                <a:solidFill>
                  <a:prstClr val="white"/>
                </a:solidFill>
              </a:rPr>
              <a:t>, </a:t>
            </a:r>
            <a:r>
              <a:rPr lang="it-IT" sz="2800" b="1" dirty="0" smtClean="0">
                <a:solidFill>
                  <a:prstClr val="white"/>
                </a:solidFill>
              </a:rPr>
              <a:t>                   non </a:t>
            </a:r>
            <a:r>
              <a:rPr lang="it-IT" sz="2800" b="1" dirty="0">
                <a:solidFill>
                  <a:prstClr val="white"/>
                </a:solidFill>
              </a:rPr>
              <a:t>di rado </a:t>
            </a:r>
            <a:r>
              <a:rPr lang="it-IT" sz="2800" b="1" u="sng" dirty="0">
                <a:solidFill>
                  <a:srgbClr val="FFFF00"/>
                </a:solidFill>
              </a:rPr>
              <a:t>fa quello che non vorrebbe e non fa quello che vorrebbe. </a:t>
            </a:r>
            <a:endParaRPr lang="en-GB" sz="2800" b="1" u="sng" dirty="0">
              <a:solidFill>
                <a:srgbClr val="FFFF00"/>
              </a:solidFill>
            </a:endParaRPr>
          </a:p>
        </p:txBody>
      </p:sp>
      <p:sp>
        <p:nvSpPr>
          <p:cNvPr id="3" name="Rectangle 2"/>
          <p:cNvSpPr/>
          <p:nvPr/>
        </p:nvSpPr>
        <p:spPr>
          <a:xfrm>
            <a:off x="479058" y="458449"/>
            <a:ext cx="11481028" cy="608628"/>
          </a:xfrm>
          <a:prstGeom prst="rect">
            <a:avLst/>
          </a:prstGeom>
        </p:spPr>
        <p:txBody>
          <a:bodyPr wrap="none">
            <a:spAutoFit/>
          </a:bodyPr>
          <a:lstStyle/>
          <a:p>
            <a:pPr algn="just">
              <a:lnSpc>
                <a:spcPct val="107000"/>
              </a:lnSpc>
              <a:spcAft>
                <a:spcPts val="800"/>
              </a:spcAft>
            </a:pPr>
            <a:r>
              <a:rPr lang="it-IT" sz="3400" b="1" dirty="0" smtClean="0">
                <a:solidFill>
                  <a:srgbClr val="FFFF00"/>
                </a:solidFill>
                <a:latin typeface="Century Gothic" panose="020B0502020202020204" pitchFamily="34" charset="0"/>
                <a:ea typeface="Calibri" panose="020F0502020204030204" pitchFamily="34" charset="0"/>
                <a:cs typeface="Cordia New" panose="020B0304020202020204" pitchFamily="34" charset="-34"/>
              </a:rPr>
              <a:t>L’uomo si definisce anzitutto per la sua responsabilità </a:t>
            </a:r>
            <a:endParaRPr lang="en-GB" sz="3400" dirty="0">
              <a:solidFill>
                <a:srgbClr val="FFFF00"/>
              </a:solidFill>
              <a:latin typeface="Century Gothic" panose="020B0502020202020204" pitchFamily="34" charset="0"/>
              <a:ea typeface="Calibri" panose="020F0502020204030204" pitchFamily="34" charset="0"/>
              <a:cs typeface="Cordia New" panose="020B0304020202020204" pitchFamily="34" charset="-34"/>
            </a:endParaRPr>
          </a:p>
        </p:txBody>
      </p:sp>
      <p:sp>
        <p:nvSpPr>
          <p:cNvPr id="4" name="Rectangle 3"/>
          <p:cNvSpPr/>
          <p:nvPr/>
        </p:nvSpPr>
        <p:spPr>
          <a:xfrm>
            <a:off x="2388973" y="1576907"/>
            <a:ext cx="9803027" cy="1815882"/>
          </a:xfrm>
          <a:prstGeom prst="rect">
            <a:avLst/>
          </a:prstGeom>
        </p:spPr>
        <p:txBody>
          <a:bodyPr wrap="square">
            <a:spAutoFit/>
          </a:bodyPr>
          <a:lstStyle/>
          <a:p>
            <a:r>
              <a:rPr lang="it-IT" sz="2800" b="1" dirty="0">
                <a:solidFill>
                  <a:prstClr val="white"/>
                </a:solidFill>
              </a:rPr>
              <a:t>In verità gli squilibri di cui soffre il mondo contemporaneo                           si collegano con quel più profondo squilibrio che è radicato </a:t>
            </a:r>
            <a:r>
              <a:rPr lang="it-IT" sz="2800" b="1" dirty="0" smtClean="0">
                <a:solidFill>
                  <a:prstClr val="white"/>
                </a:solidFill>
              </a:rPr>
              <a:t>               nel </a:t>
            </a:r>
            <a:r>
              <a:rPr lang="it-IT" sz="2800" b="1" dirty="0">
                <a:solidFill>
                  <a:prstClr val="white"/>
                </a:solidFill>
              </a:rPr>
              <a:t>cuore dell'uomo. È proprio all'interno dell'uomo 	                                              che molti elementi si combattono a vicenda. </a:t>
            </a:r>
          </a:p>
        </p:txBody>
      </p:sp>
    </p:spTree>
    <p:extLst>
      <p:ext uri="{BB962C8B-B14F-4D97-AF65-F5344CB8AC3E}">
        <p14:creationId xmlns:p14="http://schemas.microsoft.com/office/powerpoint/2010/main" val="1092884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57817" y="1021664"/>
            <a:ext cx="6985685" cy="1938992"/>
          </a:xfrm>
          <a:prstGeom prst="rect">
            <a:avLst/>
          </a:prstGeom>
          <a:noFill/>
        </p:spPr>
        <p:txBody>
          <a:bodyPr wrap="square" rtlCol="0">
            <a:spAutoFit/>
          </a:bodyPr>
          <a:lstStyle/>
          <a:p>
            <a:r>
              <a:rPr lang="en-GB" sz="4000" b="1" dirty="0" smtClean="0">
                <a:solidFill>
                  <a:schemeClr val="bg1"/>
                </a:solidFill>
                <a:latin typeface="Century Gothic" panose="020B0502020202020204" pitchFamily="34" charset="0"/>
              </a:rPr>
              <a:t>…</a:t>
            </a:r>
            <a:r>
              <a:rPr lang="en-GB" sz="4000" b="1" dirty="0" err="1" smtClean="0">
                <a:solidFill>
                  <a:schemeClr val="bg1"/>
                </a:solidFill>
                <a:latin typeface="Century Gothic" panose="020B0502020202020204" pitchFamily="34" charset="0"/>
              </a:rPr>
              <a:t>Bisogna</a:t>
            </a:r>
            <a:r>
              <a:rPr lang="en-GB" sz="4000" b="1" dirty="0" smtClean="0">
                <a:solidFill>
                  <a:schemeClr val="bg1"/>
                </a:solidFill>
                <a:latin typeface="Century Gothic" panose="020B0502020202020204" pitchFamily="34" charset="0"/>
              </a:rPr>
              <a:t> </a:t>
            </a:r>
            <a:r>
              <a:rPr lang="en-GB" sz="4000" b="1" dirty="0" err="1" smtClean="0">
                <a:solidFill>
                  <a:schemeClr val="bg1"/>
                </a:solidFill>
                <a:latin typeface="Century Gothic" panose="020B0502020202020204" pitchFamily="34" charset="0"/>
              </a:rPr>
              <a:t>sempre</a:t>
            </a:r>
            <a:r>
              <a:rPr lang="en-GB" sz="4000" b="1" dirty="0" smtClean="0">
                <a:solidFill>
                  <a:schemeClr val="bg1"/>
                </a:solidFill>
                <a:latin typeface="Century Gothic" panose="020B0502020202020204" pitchFamily="34" charset="0"/>
              </a:rPr>
              <a:t> </a:t>
            </a:r>
            <a:r>
              <a:rPr lang="en-GB" sz="4000" b="1" dirty="0" err="1" smtClean="0">
                <a:solidFill>
                  <a:schemeClr val="bg1"/>
                </a:solidFill>
                <a:latin typeface="Century Gothic" panose="020B0502020202020204" pitchFamily="34" charset="0"/>
              </a:rPr>
              <a:t>correre</a:t>
            </a:r>
            <a:r>
              <a:rPr lang="en-GB" sz="4000" b="1" dirty="0" smtClean="0">
                <a:solidFill>
                  <a:schemeClr val="bg1"/>
                </a:solidFill>
                <a:latin typeface="Century Gothic" panose="020B0502020202020204" pitchFamily="34" charset="0"/>
              </a:rPr>
              <a:t>, </a:t>
            </a:r>
          </a:p>
          <a:p>
            <a:r>
              <a:rPr lang="en-GB" sz="4000" b="1" dirty="0" err="1">
                <a:solidFill>
                  <a:schemeClr val="bg1"/>
                </a:solidFill>
                <a:latin typeface="Century Gothic" panose="020B0502020202020204" pitchFamily="34" charset="0"/>
              </a:rPr>
              <a:t>m</a:t>
            </a:r>
            <a:r>
              <a:rPr lang="en-GB" sz="4000" b="1" dirty="0" err="1" smtClean="0">
                <a:solidFill>
                  <a:schemeClr val="bg1"/>
                </a:solidFill>
                <a:latin typeface="Century Gothic" panose="020B0502020202020204" pitchFamily="34" charset="0"/>
              </a:rPr>
              <a:t>etterci</a:t>
            </a:r>
            <a:r>
              <a:rPr lang="en-GB" sz="4000" b="1" dirty="0" smtClean="0">
                <a:solidFill>
                  <a:schemeClr val="bg1"/>
                </a:solidFill>
                <a:latin typeface="Century Gothic" panose="020B0502020202020204" pitchFamily="34" charset="0"/>
              </a:rPr>
              <a:t> </a:t>
            </a:r>
            <a:r>
              <a:rPr lang="en-GB" sz="4000" b="1" dirty="0" err="1" smtClean="0">
                <a:solidFill>
                  <a:schemeClr val="bg1"/>
                </a:solidFill>
                <a:latin typeface="Century Gothic" panose="020B0502020202020204" pitchFamily="34" charset="0"/>
              </a:rPr>
              <a:t>cuore</a:t>
            </a:r>
            <a:r>
              <a:rPr lang="en-GB" sz="4000" b="1" dirty="0" smtClean="0">
                <a:solidFill>
                  <a:schemeClr val="bg1"/>
                </a:solidFill>
                <a:latin typeface="Century Gothic" panose="020B0502020202020204" pitchFamily="34" charset="0"/>
              </a:rPr>
              <a:t> e </a:t>
            </a:r>
            <a:r>
              <a:rPr lang="en-GB" sz="4000" b="1" dirty="0" err="1" smtClean="0">
                <a:solidFill>
                  <a:schemeClr val="bg1"/>
                </a:solidFill>
                <a:latin typeface="Century Gothic" panose="020B0502020202020204" pitchFamily="34" charset="0"/>
              </a:rPr>
              <a:t>cervello</a:t>
            </a:r>
            <a:r>
              <a:rPr lang="en-GB" sz="4000" b="1" dirty="0" smtClean="0">
                <a:solidFill>
                  <a:schemeClr val="bg1"/>
                </a:solidFill>
                <a:latin typeface="Century Gothic" panose="020B0502020202020204" pitchFamily="34" charset="0"/>
              </a:rPr>
              <a:t>,</a:t>
            </a:r>
          </a:p>
          <a:p>
            <a:r>
              <a:rPr lang="en-GB" sz="4000" b="1" dirty="0" err="1">
                <a:solidFill>
                  <a:schemeClr val="bg1"/>
                </a:solidFill>
                <a:latin typeface="Century Gothic" panose="020B0502020202020204" pitchFamily="34" charset="0"/>
              </a:rPr>
              <a:t>b</a:t>
            </a:r>
            <a:r>
              <a:rPr lang="en-GB" sz="4000" b="1" dirty="0" err="1" smtClean="0">
                <a:solidFill>
                  <a:schemeClr val="bg1"/>
                </a:solidFill>
                <a:latin typeface="Century Gothic" panose="020B0502020202020204" pitchFamily="34" charset="0"/>
              </a:rPr>
              <a:t>isogna</a:t>
            </a:r>
            <a:r>
              <a:rPr lang="en-GB" sz="4000" b="1" dirty="0" smtClean="0">
                <a:solidFill>
                  <a:schemeClr val="bg1"/>
                </a:solidFill>
                <a:latin typeface="Century Gothic" panose="020B0502020202020204" pitchFamily="34" charset="0"/>
              </a:rPr>
              <a:t> </a:t>
            </a:r>
            <a:r>
              <a:rPr lang="en-GB" sz="4000" b="1" dirty="0" err="1" smtClean="0">
                <a:solidFill>
                  <a:schemeClr val="bg1"/>
                </a:solidFill>
                <a:latin typeface="Century Gothic" panose="020B0502020202020204" pitchFamily="34" charset="0"/>
              </a:rPr>
              <a:t>sempre</a:t>
            </a:r>
            <a:r>
              <a:rPr lang="en-GB" sz="4000" b="1" dirty="0" smtClean="0">
                <a:solidFill>
                  <a:schemeClr val="bg1"/>
                </a:solidFill>
                <a:latin typeface="Century Gothic" panose="020B0502020202020204" pitchFamily="34" charset="0"/>
              </a:rPr>
              <a:t> </a:t>
            </a:r>
            <a:r>
              <a:rPr lang="en-GB" sz="4000" b="1" dirty="0" err="1" smtClean="0">
                <a:solidFill>
                  <a:schemeClr val="bg1"/>
                </a:solidFill>
                <a:latin typeface="Century Gothic" panose="020B0502020202020204" pitchFamily="34" charset="0"/>
              </a:rPr>
              <a:t>amare</a:t>
            </a:r>
            <a:r>
              <a:rPr lang="en-GB" sz="4000" b="1" dirty="0" smtClean="0">
                <a:solidFill>
                  <a:schemeClr val="bg1"/>
                </a:solidFill>
                <a:latin typeface="Century Gothic" panose="020B0502020202020204" pitchFamily="34" charset="0"/>
              </a:rPr>
              <a:t> ! </a:t>
            </a:r>
          </a:p>
        </p:txBody>
      </p:sp>
      <p:sp>
        <p:nvSpPr>
          <p:cNvPr id="3" name="Rectangle 2"/>
          <p:cNvSpPr/>
          <p:nvPr/>
        </p:nvSpPr>
        <p:spPr>
          <a:xfrm>
            <a:off x="761999" y="3707197"/>
            <a:ext cx="10902779" cy="1938992"/>
          </a:xfrm>
          <a:prstGeom prst="rect">
            <a:avLst/>
          </a:prstGeom>
        </p:spPr>
        <p:txBody>
          <a:bodyPr wrap="square">
            <a:spAutoFit/>
          </a:bodyPr>
          <a:lstStyle/>
          <a:p>
            <a:r>
              <a:rPr lang="it-IT" sz="6000" b="1" dirty="0">
                <a:solidFill>
                  <a:schemeClr val="bg1"/>
                </a:solidFill>
                <a:latin typeface="Century Gothic" panose="020B0502020202020204" pitchFamily="34" charset="0"/>
              </a:rPr>
              <a:t>CHI SA CAMBIARE SE STESSO, </a:t>
            </a:r>
          </a:p>
          <a:p>
            <a:r>
              <a:rPr lang="it-IT" sz="6000" b="1" dirty="0">
                <a:solidFill>
                  <a:schemeClr val="bg1"/>
                </a:solidFill>
                <a:latin typeface="Century Gothic" panose="020B0502020202020204" pitchFamily="34" charset="0"/>
              </a:rPr>
              <a:t>CAMBIA IL MONDO </a:t>
            </a:r>
          </a:p>
        </p:txBody>
      </p:sp>
      <p:sp>
        <p:nvSpPr>
          <p:cNvPr id="5" name="TextBox 4"/>
          <p:cNvSpPr txBox="1"/>
          <p:nvPr/>
        </p:nvSpPr>
        <p:spPr>
          <a:xfrm>
            <a:off x="980302" y="790831"/>
            <a:ext cx="1960605" cy="2400657"/>
          </a:xfrm>
          <a:prstGeom prst="rect">
            <a:avLst/>
          </a:prstGeom>
          <a:noFill/>
        </p:spPr>
        <p:txBody>
          <a:bodyPr wrap="square" rtlCol="0">
            <a:spAutoFit/>
          </a:bodyPr>
          <a:lstStyle/>
          <a:p>
            <a:r>
              <a:rPr lang="en-GB" sz="15000" b="1" dirty="0" smtClean="0">
                <a:solidFill>
                  <a:srgbClr val="FFC000"/>
                </a:solidFill>
              </a:rPr>
              <a:t>1. </a:t>
            </a:r>
            <a:endParaRPr lang="en-GB" sz="15000" b="1" dirty="0">
              <a:solidFill>
                <a:srgbClr val="FFC000"/>
              </a:solidFill>
            </a:endParaRPr>
          </a:p>
        </p:txBody>
      </p:sp>
    </p:spTree>
    <p:extLst>
      <p:ext uri="{BB962C8B-B14F-4D97-AF65-F5344CB8AC3E}">
        <p14:creationId xmlns:p14="http://schemas.microsoft.com/office/powerpoint/2010/main" val="24186336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80521" y="1969013"/>
            <a:ext cx="9300518" cy="3170099"/>
          </a:xfrm>
          <a:prstGeom prst="rect">
            <a:avLst/>
          </a:prstGeom>
        </p:spPr>
        <p:txBody>
          <a:bodyPr wrap="square">
            <a:spAutoFit/>
          </a:bodyPr>
          <a:lstStyle/>
          <a:p>
            <a:r>
              <a:rPr lang="it-IT" sz="4000" b="1" dirty="0" smtClean="0">
                <a:solidFill>
                  <a:schemeClr val="bg1"/>
                </a:solidFill>
                <a:latin typeface="Century Gothic" panose="020B0502020202020204" pitchFamily="34" charset="0"/>
              </a:rPr>
              <a:t>			Non </a:t>
            </a:r>
            <a:r>
              <a:rPr lang="it-IT" sz="4000" b="1" dirty="0">
                <a:solidFill>
                  <a:schemeClr val="bg1"/>
                </a:solidFill>
                <a:latin typeface="Century Gothic" panose="020B0502020202020204" pitchFamily="34" charset="0"/>
              </a:rPr>
              <a:t>avere mai paura </a:t>
            </a:r>
            <a:r>
              <a:rPr lang="it-IT" sz="4000" b="1" dirty="0" smtClean="0">
                <a:solidFill>
                  <a:schemeClr val="bg1"/>
                </a:solidFill>
                <a:latin typeface="Century Gothic" panose="020B0502020202020204" pitchFamily="34" charset="0"/>
              </a:rPr>
              <a:t>                                          			di </a:t>
            </a:r>
            <a:r>
              <a:rPr lang="it-IT" sz="4000" b="1" dirty="0">
                <a:solidFill>
                  <a:schemeClr val="bg1"/>
                </a:solidFill>
                <a:latin typeface="Century Gothic" panose="020B0502020202020204" pitchFamily="34" charset="0"/>
              </a:rPr>
              <a:t>quanto sei </a:t>
            </a:r>
            <a:r>
              <a:rPr lang="it-IT" sz="4000" b="1" dirty="0" smtClean="0">
                <a:solidFill>
                  <a:schemeClr val="bg1"/>
                </a:solidFill>
                <a:latin typeface="Century Gothic" panose="020B0502020202020204" pitchFamily="34" charset="0"/>
              </a:rPr>
              <a:t>piccolo:</a:t>
            </a:r>
          </a:p>
          <a:p>
            <a:endParaRPr lang="it-IT" sz="4000" b="1" dirty="0">
              <a:solidFill>
                <a:schemeClr val="bg1"/>
              </a:solidFill>
              <a:latin typeface="Century Gothic" panose="020B0502020202020204" pitchFamily="34" charset="0"/>
            </a:endParaRPr>
          </a:p>
          <a:p>
            <a:r>
              <a:rPr lang="it-IT" sz="4000" b="1" dirty="0" smtClean="0">
                <a:solidFill>
                  <a:schemeClr val="bg1"/>
                </a:solidFill>
                <a:latin typeface="Century Gothic" panose="020B0502020202020204" pitchFamily="34" charset="0"/>
              </a:rPr>
              <a:t>Le </a:t>
            </a:r>
            <a:r>
              <a:rPr lang="it-IT" sz="4000" b="1" dirty="0">
                <a:solidFill>
                  <a:schemeClr val="bg1"/>
                </a:solidFill>
                <a:latin typeface="Century Gothic" panose="020B0502020202020204" pitchFamily="34" charset="0"/>
              </a:rPr>
              <a:t>stelle del cielo non si vergognano di sembrare </a:t>
            </a:r>
            <a:r>
              <a:rPr lang="it-IT" sz="4000" b="1" dirty="0" smtClean="0">
                <a:solidFill>
                  <a:schemeClr val="bg1"/>
                </a:solidFill>
                <a:latin typeface="Century Gothic" panose="020B0502020202020204" pitchFamily="34" charset="0"/>
              </a:rPr>
              <a:t>lucciole !</a:t>
            </a:r>
            <a:endParaRPr lang="en-GB" dirty="0">
              <a:solidFill>
                <a:schemeClr val="bg1"/>
              </a:solidFill>
            </a:endParaRPr>
          </a:p>
        </p:txBody>
      </p:sp>
      <p:sp>
        <p:nvSpPr>
          <p:cNvPr id="3" name="TextBox 2"/>
          <p:cNvSpPr txBox="1"/>
          <p:nvPr/>
        </p:nvSpPr>
        <p:spPr>
          <a:xfrm>
            <a:off x="1680521" y="1326292"/>
            <a:ext cx="1960605" cy="2400657"/>
          </a:xfrm>
          <a:prstGeom prst="rect">
            <a:avLst/>
          </a:prstGeom>
          <a:noFill/>
        </p:spPr>
        <p:txBody>
          <a:bodyPr wrap="square" rtlCol="0">
            <a:spAutoFit/>
          </a:bodyPr>
          <a:lstStyle/>
          <a:p>
            <a:r>
              <a:rPr lang="en-GB" sz="15000" b="1" dirty="0" smtClean="0">
                <a:solidFill>
                  <a:srgbClr val="FFC000"/>
                </a:solidFill>
              </a:rPr>
              <a:t>2. </a:t>
            </a:r>
            <a:endParaRPr lang="en-GB" sz="15000" b="1" dirty="0">
              <a:solidFill>
                <a:srgbClr val="FFC000"/>
              </a:solidFill>
            </a:endParaRPr>
          </a:p>
        </p:txBody>
      </p:sp>
    </p:spTree>
    <p:extLst>
      <p:ext uri="{BB962C8B-B14F-4D97-AF65-F5344CB8AC3E}">
        <p14:creationId xmlns:p14="http://schemas.microsoft.com/office/powerpoint/2010/main" val="25786461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56267" y="937862"/>
            <a:ext cx="9144000" cy="1938992"/>
          </a:xfrm>
          <a:prstGeom prst="rect">
            <a:avLst/>
          </a:prstGeom>
        </p:spPr>
        <p:txBody>
          <a:bodyPr wrap="square">
            <a:spAutoFit/>
          </a:bodyPr>
          <a:lstStyle/>
          <a:p>
            <a:pPr algn="ctr"/>
            <a:r>
              <a:rPr lang="en-US" sz="4000" b="1" dirty="0" smtClean="0">
                <a:solidFill>
                  <a:prstClr val="white"/>
                </a:solidFill>
                <a:effectLst>
                  <a:outerShdw blurRad="38100" dist="38100" dir="2700000" algn="tl">
                    <a:srgbClr val="000000">
                      <a:alpha val="43137"/>
                    </a:srgbClr>
                  </a:outerShdw>
                </a:effectLst>
                <a:ea typeface="Calibri" panose="020F0502020204030204" pitchFamily="34" charset="0"/>
                <a:cs typeface="Cordia New" panose="020B0304020202020204" pitchFamily="34" charset="-34"/>
              </a:rPr>
              <a:t>Never </a:t>
            </a:r>
            <a:r>
              <a:rPr lang="en-US" sz="4000" b="1" dirty="0">
                <a:solidFill>
                  <a:prstClr val="white"/>
                </a:solidFill>
                <a:effectLst>
                  <a:outerShdw blurRad="38100" dist="38100" dir="2700000" algn="tl">
                    <a:srgbClr val="000000">
                      <a:alpha val="43137"/>
                    </a:srgbClr>
                  </a:outerShdw>
                </a:effectLst>
                <a:ea typeface="Calibri" panose="020F0502020204030204" pitchFamily="34" charset="0"/>
                <a:cs typeface="Cordia New" panose="020B0304020202020204" pitchFamily="34" charset="-34"/>
              </a:rPr>
              <a:t>be ashamed of contributing </a:t>
            </a:r>
            <a:r>
              <a:rPr lang="en-US" sz="4000" b="1" dirty="0" smtClean="0">
                <a:solidFill>
                  <a:prstClr val="white"/>
                </a:solidFill>
                <a:effectLst>
                  <a:outerShdw blurRad="38100" dist="38100" dir="2700000" algn="tl">
                    <a:srgbClr val="000000">
                      <a:alpha val="43137"/>
                    </a:srgbClr>
                  </a:outerShdw>
                </a:effectLst>
                <a:ea typeface="Calibri" panose="020F0502020204030204" pitchFamily="34" charset="0"/>
                <a:cs typeface="Cordia New" panose="020B0304020202020204" pitchFamily="34" charset="-34"/>
              </a:rPr>
              <a:t>                     some </a:t>
            </a:r>
            <a:r>
              <a:rPr lang="en-US" sz="4000" b="1" dirty="0">
                <a:solidFill>
                  <a:prstClr val="white"/>
                </a:solidFill>
                <a:effectLst>
                  <a:outerShdw blurRad="38100" dist="38100" dir="2700000" algn="tl">
                    <a:srgbClr val="000000">
                      <a:alpha val="43137"/>
                    </a:srgbClr>
                  </a:outerShdw>
                </a:effectLst>
                <a:ea typeface="Calibri" panose="020F0502020204030204" pitchFamily="34" charset="0"/>
                <a:cs typeface="Cordia New" panose="020B0304020202020204" pitchFamily="34" charset="-34"/>
              </a:rPr>
              <a:t>light where everything else is </a:t>
            </a:r>
            <a:r>
              <a:rPr lang="en-US" sz="4000" b="1" dirty="0" smtClean="0">
                <a:solidFill>
                  <a:prstClr val="white"/>
                </a:solidFill>
                <a:effectLst>
                  <a:outerShdw blurRad="38100" dist="38100" dir="2700000" algn="tl">
                    <a:srgbClr val="000000">
                      <a:alpha val="43137"/>
                    </a:srgbClr>
                  </a:outerShdw>
                </a:effectLst>
                <a:ea typeface="Calibri" panose="020F0502020204030204" pitchFamily="34" charset="0"/>
                <a:cs typeface="Cordia New" panose="020B0304020202020204" pitchFamily="34" charset="-34"/>
              </a:rPr>
              <a:t>dark</a:t>
            </a:r>
          </a:p>
          <a:p>
            <a:endParaRPr lang="en-US" sz="4000" b="1" dirty="0">
              <a:solidFill>
                <a:prstClr val="white"/>
              </a:solidFill>
              <a:effectLst>
                <a:outerShdw blurRad="38100" dist="38100" dir="2700000" algn="tl">
                  <a:srgbClr val="000000">
                    <a:alpha val="43137"/>
                  </a:srgbClr>
                </a:outerShdw>
              </a:effectLst>
              <a:ea typeface="Calibri" panose="020F0502020204030204" pitchFamily="34" charset="0"/>
              <a:cs typeface="Cordia New" panose="020B0304020202020204" pitchFamily="34" charset="-34"/>
            </a:endParaRPr>
          </a:p>
        </p:txBody>
      </p:sp>
      <p:sp>
        <p:nvSpPr>
          <p:cNvPr id="3" name="Rectangle 2"/>
          <p:cNvSpPr/>
          <p:nvPr/>
        </p:nvSpPr>
        <p:spPr>
          <a:xfrm>
            <a:off x="2269067" y="2876854"/>
            <a:ext cx="7518400" cy="2585323"/>
          </a:xfrm>
          <a:prstGeom prst="rect">
            <a:avLst/>
          </a:prstGeom>
        </p:spPr>
        <p:txBody>
          <a:bodyPr wrap="square">
            <a:spAutoFit/>
          </a:bodyPr>
          <a:lstStyle/>
          <a:p>
            <a:pPr algn="ctr"/>
            <a:r>
              <a:rPr lang="en-US" sz="5400" b="1" dirty="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stars in the sky </a:t>
            </a:r>
            <a:r>
              <a:rPr lang="en-US" sz="54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are </a:t>
            </a:r>
            <a:r>
              <a:rPr lang="en-US" sz="5400" b="1" dirty="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not ashamed </a:t>
            </a:r>
            <a:r>
              <a:rPr lang="en-US" sz="54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of </a:t>
            </a:r>
            <a:r>
              <a:rPr lang="en-US" sz="5400" b="1" dirty="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looking like </a:t>
            </a:r>
            <a:r>
              <a:rPr lang="en-US" sz="54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fireflies</a:t>
            </a:r>
            <a:endParaRPr lang="en-GB" sz="4000" b="1" dirty="0">
              <a:solidFill>
                <a:prstClr val="white"/>
              </a:solidFill>
              <a:effectLst>
                <a:outerShdw blurRad="38100" dist="38100" dir="2700000" algn="tl">
                  <a:srgbClr val="000000">
                    <a:alpha val="43137"/>
                  </a:srgbClr>
                </a:outerShdw>
              </a:effectLst>
              <a:ea typeface="Calibri" panose="020F0502020204030204" pitchFamily="34" charset="0"/>
              <a:cs typeface="Cordia New" panose="020B0304020202020204" pitchFamily="34" charset="-34"/>
            </a:endParaRPr>
          </a:p>
        </p:txBody>
      </p:sp>
    </p:spTree>
    <p:extLst>
      <p:ext uri="{BB962C8B-B14F-4D97-AF65-F5344CB8AC3E}">
        <p14:creationId xmlns:p14="http://schemas.microsoft.com/office/powerpoint/2010/main" val="180963469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bwMode="auto">
          <a:xfrm>
            <a:off x="321276" y="461319"/>
            <a:ext cx="11788346" cy="1066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4000" b="1" dirty="0">
                <a:solidFill>
                  <a:srgbClr val="0070C0"/>
                </a:solidFill>
                <a:latin typeface="Calibri" panose="020F0502020204030204" pitchFamily="34" charset="0"/>
                <a:cs typeface="Calibri" panose="020F0502020204030204" pitchFamily="34" charset="0"/>
              </a:rPr>
              <a:t>Do we wish to BE better?</a:t>
            </a:r>
            <a:br>
              <a:rPr lang="en-US" altLang="en-US" sz="4000" b="1" dirty="0">
                <a:solidFill>
                  <a:srgbClr val="0070C0"/>
                </a:solidFill>
                <a:latin typeface="Calibri" panose="020F0502020204030204" pitchFamily="34" charset="0"/>
                <a:cs typeface="Calibri" panose="020F0502020204030204" pitchFamily="34" charset="0"/>
              </a:rPr>
            </a:br>
            <a:r>
              <a:rPr lang="en-US" altLang="en-US" sz="4000" b="1" dirty="0">
                <a:solidFill>
                  <a:srgbClr val="0070C0"/>
                </a:solidFill>
                <a:latin typeface="Calibri" panose="020F0502020204030204" pitchFamily="34" charset="0"/>
                <a:cs typeface="Calibri" panose="020F0502020204030204" pitchFamily="34" charset="0"/>
              </a:rPr>
              <a:t>Do we wish to make a change in our performance? </a:t>
            </a:r>
          </a:p>
        </p:txBody>
      </p:sp>
      <p:sp>
        <p:nvSpPr>
          <p:cNvPr id="3" name="Content Placeholder 2"/>
          <p:cNvSpPr>
            <a:spLocks noGrp="1"/>
          </p:cNvSpPr>
          <p:nvPr>
            <p:ph idx="1"/>
          </p:nvPr>
        </p:nvSpPr>
        <p:spPr>
          <a:xfrm>
            <a:off x="5439032" y="2957599"/>
            <a:ext cx="5181600" cy="3410250"/>
          </a:xfrm>
        </p:spPr>
        <p:txBody>
          <a:bodyPr/>
          <a:lstStyle/>
          <a:p>
            <a:pPr marL="0" indent="0">
              <a:buNone/>
              <a:defRPr/>
            </a:pPr>
            <a:r>
              <a:rPr lang="en-US" sz="20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She holds the Ernest L. Arbuckle Professorship at Harvard Business School, where she specializes in strategy, innovation, and leadership for change. She is also Chair and Director of the Harvard University Advanced Leadership Initiative, an innovation that helps successful leaders at the top of their professions apply their skills to national and global challenges in their next life stage. </a:t>
            </a:r>
          </a:p>
        </p:txBody>
      </p:sp>
      <p:pic>
        <p:nvPicPr>
          <p:cNvPr id="39940"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09816" y="2302476"/>
            <a:ext cx="2857500" cy="35528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0856797"/>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994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81000"/>
            <a:ext cx="8229600" cy="609600"/>
          </a:xfrm>
        </p:spPr>
        <p:txBody>
          <a:bodyPr/>
          <a:lstStyle/>
          <a:p>
            <a:pPr>
              <a:defRPr/>
            </a:pPr>
            <a:r>
              <a:rPr lang="en-US" sz="3200" b="1" dirty="0">
                <a:solidFill>
                  <a:srgbClr val="0070C0"/>
                </a:solidFill>
                <a:effectLst>
                  <a:outerShdw blurRad="38100" dist="38100" dir="2700000" algn="tl">
                    <a:srgbClr val="000000">
                      <a:alpha val="43137"/>
                    </a:srgbClr>
                  </a:outerShdw>
                </a:effectLst>
              </a:rPr>
              <a:t>Six keys to leading positive change</a:t>
            </a:r>
          </a:p>
        </p:txBody>
      </p:sp>
      <p:sp>
        <p:nvSpPr>
          <p:cNvPr id="3" name="Content Placeholder 2"/>
          <p:cNvSpPr>
            <a:spLocks noGrp="1"/>
          </p:cNvSpPr>
          <p:nvPr>
            <p:ph idx="1"/>
          </p:nvPr>
        </p:nvSpPr>
        <p:spPr>
          <a:xfrm>
            <a:off x="2057400" y="1447800"/>
            <a:ext cx="8229600" cy="5029200"/>
          </a:xfrm>
        </p:spPr>
        <p:txBody>
          <a:bodyPr/>
          <a:lstStyle/>
          <a:p>
            <a:pPr marL="0" indent="0">
              <a:lnSpc>
                <a:spcPts val="2400"/>
              </a:lnSpc>
              <a:spcBef>
                <a:spcPts val="0"/>
              </a:spcBef>
              <a:buNone/>
              <a:defRPr/>
            </a:pPr>
            <a:r>
              <a:rPr lang="en-US" sz="2400" b="1"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Show up </a:t>
            </a:r>
            <a:r>
              <a:rPr lang="en-US" sz="20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24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If you don’t show up, nothing happens.                                                                            		Be there. Trust that your presence matters                                                       		and you can make a difference.</a:t>
            </a:r>
          </a:p>
          <a:p>
            <a:pPr marL="0" indent="0">
              <a:lnSpc>
                <a:spcPts val="2100"/>
              </a:lnSpc>
              <a:spcBef>
                <a:spcPts val="0"/>
              </a:spcBef>
              <a:buNone/>
              <a:defRPr/>
            </a:pPr>
            <a:endParaRPr lang="en-US" sz="20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marL="0" indent="0">
              <a:lnSpc>
                <a:spcPts val="2400"/>
              </a:lnSpc>
              <a:spcBef>
                <a:spcPts val="0"/>
              </a:spcBef>
              <a:buNone/>
              <a:defRPr/>
            </a:pPr>
            <a:r>
              <a:rPr lang="en-US" sz="2400" b="1"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Speak up </a:t>
            </a:r>
            <a:r>
              <a:rPr lang="en-US" sz="20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24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Use your voice. Say what needs to be said.                                                  		Ask the questions that need to be asked. 			Shape the agenda.    					             Re-frame issues and give new perspectives.</a:t>
            </a:r>
          </a:p>
          <a:p>
            <a:pPr marL="0" indent="0">
              <a:lnSpc>
                <a:spcPts val="2100"/>
              </a:lnSpc>
              <a:spcBef>
                <a:spcPts val="0"/>
              </a:spcBef>
              <a:buNone/>
              <a:defRPr/>
            </a:pPr>
            <a:endParaRPr lang="en-US" sz="20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marL="0" indent="0">
              <a:lnSpc>
                <a:spcPts val="2400"/>
              </a:lnSpc>
              <a:spcBef>
                <a:spcPts val="0"/>
              </a:spcBef>
              <a:buNone/>
              <a:defRPr/>
            </a:pPr>
            <a:r>
              <a:rPr lang="en-US" sz="2400" b="1"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Look up </a:t>
            </a:r>
            <a:r>
              <a:rPr lang="en-US" sz="20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24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Have a higher vision, bring values to the team.                                       		Know what you stand for. 					</a:t>
            </a:r>
          </a:p>
          <a:p>
            <a:pPr marL="0" indent="0">
              <a:lnSpc>
                <a:spcPts val="3000"/>
              </a:lnSpc>
              <a:spcBef>
                <a:spcPts val="0"/>
              </a:spcBef>
              <a:buNone/>
              <a:defRPr/>
            </a:pPr>
            <a:r>
              <a:rPr lang="en-US" sz="24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2800" b="1" dirty="0">
                <a:solidFill>
                  <a:srgbClr val="0070C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Elevate people out of the weeds                                                        		and to a bigger picture 					of why our work is important.</a:t>
            </a:r>
          </a:p>
          <a:p>
            <a:pPr marL="0" indent="0">
              <a:lnSpc>
                <a:spcPts val="3000"/>
              </a:lnSpc>
              <a:spcBef>
                <a:spcPts val="0"/>
              </a:spcBef>
              <a:buNone/>
              <a:defRPr/>
            </a:pPr>
            <a:endParaRPr lang="en-US" sz="28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marL="0" indent="0">
              <a:lnSpc>
                <a:spcPts val="2100"/>
              </a:lnSpc>
              <a:spcBef>
                <a:spcPts val="0"/>
              </a:spcBef>
              <a:buNone/>
              <a:defRPr/>
            </a:pPr>
            <a:endParaRPr lang="en-US" sz="2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24535919"/>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455141"/>
            <a:ext cx="8229600" cy="609600"/>
          </a:xfrm>
        </p:spPr>
        <p:txBody>
          <a:bodyPr/>
          <a:lstStyle/>
          <a:p>
            <a:pPr>
              <a:defRPr/>
            </a:pPr>
            <a:r>
              <a:rPr lang="en-US" sz="3200" b="1" dirty="0">
                <a:solidFill>
                  <a:srgbClr val="0070C0"/>
                </a:solidFill>
                <a:effectLst>
                  <a:outerShdw blurRad="38100" dist="38100" dir="2700000" algn="tl">
                    <a:srgbClr val="000000">
                      <a:alpha val="43137"/>
                    </a:srgbClr>
                  </a:outerShdw>
                </a:effectLst>
              </a:rPr>
              <a:t>Six keys to leading positive change</a:t>
            </a:r>
          </a:p>
        </p:txBody>
      </p:sp>
      <p:sp>
        <p:nvSpPr>
          <p:cNvPr id="3" name="Content Placeholder 2"/>
          <p:cNvSpPr>
            <a:spLocks noGrp="1"/>
          </p:cNvSpPr>
          <p:nvPr>
            <p:ph idx="1"/>
          </p:nvPr>
        </p:nvSpPr>
        <p:spPr>
          <a:xfrm>
            <a:off x="1981200" y="1491050"/>
            <a:ext cx="8382000" cy="4525963"/>
          </a:xfrm>
        </p:spPr>
        <p:txBody>
          <a:bodyPr/>
          <a:lstStyle/>
          <a:p>
            <a:pPr marL="0" indent="0">
              <a:lnSpc>
                <a:spcPts val="2100"/>
              </a:lnSpc>
              <a:spcBef>
                <a:spcPts val="0"/>
              </a:spcBef>
              <a:buNone/>
              <a:defRPr/>
            </a:pPr>
            <a:endParaRPr lang="en-US" sz="2000" b="1" dirty="0">
              <a:effectLst>
                <a:outerShdw blurRad="38100" dist="38100" dir="2700000" algn="tl">
                  <a:srgbClr val="000000">
                    <a:alpha val="43137"/>
                  </a:srgbClr>
                </a:outerShdw>
              </a:effectLst>
            </a:endParaRPr>
          </a:p>
          <a:p>
            <a:pPr marL="0" indent="0">
              <a:lnSpc>
                <a:spcPts val="2500"/>
              </a:lnSpc>
              <a:spcBef>
                <a:spcPts val="0"/>
              </a:spcBef>
              <a:buNone/>
              <a:defRPr/>
            </a:pPr>
            <a:r>
              <a:rPr lang="en-US" sz="2400" b="1" dirty="0">
                <a:solidFill>
                  <a:srgbClr val="FF0000"/>
                </a:solidFill>
                <a:effectLst>
                  <a:outerShdw blurRad="38100" dist="38100" dir="2700000" algn="tl">
                    <a:srgbClr val="000000">
                      <a:alpha val="43137"/>
                    </a:srgbClr>
                  </a:outerShdw>
                </a:effectLst>
                <a:latin typeface="Calibri" panose="020F0502020204030204" pitchFamily="34" charset="0"/>
              </a:rPr>
              <a:t>Team up</a:t>
            </a:r>
            <a:r>
              <a:rPr lang="en-US" sz="2400" b="1" dirty="0">
                <a:effectLst>
                  <a:outerShdw blurRad="38100" dist="38100" dir="2700000" algn="tl">
                    <a:srgbClr val="000000">
                      <a:alpha val="43137"/>
                    </a:srgbClr>
                  </a:outerShdw>
                </a:effectLst>
                <a:latin typeface="Calibri" panose="020F0502020204030204" pitchFamily="34" charset="0"/>
              </a:rPr>
              <a:t>	Everything goes better with partners. 			Don’t try to do it alone. 					Build a sense of partnership.</a:t>
            </a:r>
          </a:p>
          <a:p>
            <a:pPr marL="0" indent="0">
              <a:lnSpc>
                <a:spcPts val="2500"/>
              </a:lnSpc>
              <a:spcBef>
                <a:spcPts val="0"/>
              </a:spcBef>
              <a:buNone/>
              <a:defRPr/>
            </a:pPr>
            <a:endParaRPr lang="en-US" sz="2400" b="1" dirty="0">
              <a:effectLst>
                <a:outerShdw blurRad="38100" dist="38100" dir="2700000" algn="tl">
                  <a:srgbClr val="000000">
                    <a:alpha val="43137"/>
                  </a:srgbClr>
                </a:outerShdw>
              </a:effectLst>
              <a:latin typeface="Calibri" panose="020F0502020204030204" pitchFamily="34" charset="0"/>
            </a:endParaRPr>
          </a:p>
          <a:p>
            <a:pPr marL="0" indent="0">
              <a:lnSpc>
                <a:spcPts val="2500"/>
              </a:lnSpc>
              <a:spcBef>
                <a:spcPts val="0"/>
              </a:spcBef>
              <a:buNone/>
              <a:defRPr/>
            </a:pPr>
            <a:r>
              <a:rPr lang="en-US" sz="2400" b="1" dirty="0">
                <a:solidFill>
                  <a:srgbClr val="FF0000"/>
                </a:solidFill>
                <a:effectLst>
                  <a:outerShdw blurRad="38100" dist="38100" dir="2700000" algn="tl">
                    <a:srgbClr val="000000">
                      <a:alpha val="43137"/>
                    </a:srgbClr>
                  </a:outerShdw>
                </a:effectLst>
                <a:latin typeface="Calibri" panose="020F0502020204030204" pitchFamily="34" charset="0"/>
              </a:rPr>
              <a:t>Never </a:t>
            </a:r>
            <a:r>
              <a:rPr lang="en-US" sz="2400" b="1" dirty="0">
                <a:effectLst>
                  <a:outerShdw blurRad="38100" dist="38100" dir="2700000" algn="tl">
                    <a:srgbClr val="000000">
                      <a:alpha val="43137"/>
                    </a:srgbClr>
                  </a:outerShdw>
                </a:effectLst>
                <a:latin typeface="Calibri" panose="020F0502020204030204" pitchFamily="34" charset="0"/>
              </a:rPr>
              <a:t>		Persist until done.  			     	       </a:t>
            </a:r>
            <a:r>
              <a:rPr lang="en-US" sz="2400" b="1" dirty="0">
                <a:solidFill>
                  <a:srgbClr val="FF0000"/>
                </a:solidFill>
                <a:effectLst>
                  <a:outerShdw blurRad="38100" dist="38100" dir="2700000" algn="tl">
                    <a:srgbClr val="000000">
                      <a:alpha val="43137"/>
                    </a:srgbClr>
                  </a:outerShdw>
                </a:effectLst>
                <a:latin typeface="Calibri" panose="020F0502020204030204" pitchFamily="34" charset="0"/>
              </a:rPr>
              <a:t>give up </a:t>
            </a:r>
            <a:r>
              <a:rPr lang="en-US" sz="2400" b="1" dirty="0">
                <a:effectLst>
                  <a:outerShdw blurRad="38100" dist="38100" dir="2700000" algn="tl">
                    <a:srgbClr val="000000">
                      <a:alpha val="43137"/>
                    </a:srgbClr>
                  </a:outerShdw>
                </a:effectLst>
                <a:latin typeface="Calibri" panose="020F0502020204030204" pitchFamily="34" charset="0"/>
              </a:rPr>
              <a:t>	Everything looks like a failure in the middle. 		It will take longer than you imagine, 			keep going anyway. 					             Be flexible in your approach, 				but inflexible in your persistence.</a:t>
            </a:r>
          </a:p>
          <a:p>
            <a:pPr marL="0" indent="0">
              <a:lnSpc>
                <a:spcPts val="2500"/>
              </a:lnSpc>
              <a:spcBef>
                <a:spcPts val="0"/>
              </a:spcBef>
              <a:buNone/>
              <a:defRPr/>
            </a:pPr>
            <a:endParaRPr lang="en-US" sz="2400" b="1" dirty="0">
              <a:effectLst>
                <a:outerShdw blurRad="38100" dist="38100" dir="2700000" algn="tl">
                  <a:srgbClr val="000000">
                    <a:alpha val="43137"/>
                  </a:srgbClr>
                </a:outerShdw>
              </a:effectLst>
              <a:latin typeface="Calibri" panose="020F0502020204030204" pitchFamily="34" charset="0"/>
            </a:endParaRPr>
          </a:p>
          <a:p>
            <a:pPr marL="0" indent="0">
              <a:lnSpc>
                <a:spcPts val="2500"/>
              </a:lnSpc>
              <a:spcBef>
                <a:spcPts val="0"/>
              </a:spcBef>
              <a:buNone/>
              <a:defRPr/>
            </a:pPr>
            <a:r>
              <a:rPr lang="en-US" sz="2400" b="1" dirty="0">
                <a:solidFill>
                  <a:srgbClr val="FF0000"/>
                </a:solidFill>
                <a:effectLst>
                  <a:outerShdw blurRad="38100" dist="38100" dir="2700000" algn="tl">
                    <a:srgbClr val="000000">
                      <a:alpha val="43137"/>
                    </a:srgbClr>
                  </a:outerShdw>
                </a:effectLst>
                <a:latin typeface="Calibri" panose="020F0502020204030204" pitchFamily="34" charset="0"/>
              </a:rPr>
              <a:t>Lift 		</a:t>
            </a:r>
            <a:r>
              <a:rPr lang="en-US" sz="2400" b="1" dirty="0">
                <a:effectLst>
                  <a:outerShdw blurRad="38100" dist="38100" dir="2700000" algn="tl">
                    <a:srgbClr val="000000">
                      <a:alpha val="43137"/>
                    </a:srgbClr>
                  </a:outerShdw>
                </a:effectLst>
                <a:latin typeface="Calibri" panose="020F0502020204030204" pitchFamily="34" charset="0"/>
              </a:rPr>
              <a:t>Share success, share credit and give back                  </a:t>
            </a:r>
            <a:r>
              <a:rPr lang="en-US" sz="2400" b="1" dirty="0">
                <a:solidFill>
                  <a:srgbClr val="FF0000"/>
                </a:solidFill>
                <a:effectLst>
                  <a:outerShdw blurRad="38100" dist="38100" dir="2700000" algn="tl">
                    <a:srgbClr val="000000">
                      <a:alpha val="43137"/>
                    </a:srgbClr>
                  </a:outerShdw>
                </a:effectLst>
                <a:latin typeface="Calibri" panose="020F0502020204030204" pitchFamily="34" charset="0"/>
              </a:rPr>
              <a:t>others up</a:t>
            </a:r>
            <a:r>
              <a:rPr lang="en-US" sz="2400" b="1" dirty="0">
                <a:effectLst>
                  <a:outerShdw blurRad="38100" dist="38100" dir="2700000" algn="tl">
                    <a:srgbClr val="000000">
                      <a:alpha val="43137"/>
                    </a:srgbClr>
                  </a:outerShdw>
                </a:effectLst>
                <a:latin typeface="Calibri" panose="020F0502020204030204" pitchFamily="34" charset="0"/>
              </a:rPr>
              <a:t> 	once you have a success.</a:t>
            </a:r>
          </a:p>
        </p:txBody>
      </p:sp>
    </p:spTree>
    <p:extLst>
      <p:ext uri="{BB962C8B-B14F-4D97-AF65-F5344CB8AC3E}">
        <p14:creationId xmlns:p14="http://schemas.microsoft.com/office/powerpoint/2010/main" val="1674313401"/>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31123" y="709489"/>
            <a:ext cx="10849445" cy="769441"/>
          </a:xfrm>
          <a:prstGeom prst="rect">
            <a:avLst/>
          </a:prstGeom>
        </p:spPr>
        <p:txBody>
          <a:bodyPr wrap="none">
            <a:spAutoFit/>
          </a:bodyPr>
          <a:lstStyle/>
          <a:p>
            <a:r>
              <a:rPr lang="en-US" sz="44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Microscopia</a:t>
            </a:r>
            <a:r>
              <a:rPr lang="en-US" sz="44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 </a:t>
            </a:r>
            <a:r>
              <a:rPr lang="en-US" sz="44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trasmissione</a:t>
            </a:r>
            <a:r>
              <a:rPr lang="en-US" sz="44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4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elettronica</a:t>
            </a:r>
            <a:r>
              <a:rPr lang="en-US" sz="44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endParaRPr lang="en-GB" sz="4400" b="1" dirty="0">
              <a:solidFill>
                <a:srgbClr val="FFFF00"/>
              </a:solidFill>
              <a:effectLst>
                <a:outerShdw blurRad="38100" dist="38100" dir="2700000" algn="tl">
                  <a:srgbClr val="000000">
                    <a:alpha val="43137"/>
                  </a:srgbClr>
                </a:outerShdw>
              </a:effectLst>
              <a:latin typeface="Century Gothic" panose="020B0502020202020204" pitchFamily="34" charset="0"/>
            </a:endParaRPr>
          </a:p>
        </p:txBody>
      </p:sp>
      <p:sp>
        <p:nvSpPr>
          <p:cNvPr id="3" name="Rectangle 2"/>
          <p:cNvSpPr/>
          <p:nvPr/>
        </p:nvSpPr>
        <p:spPr>
          <a:xfrm>
            <a:off x="6155844" y="2101175"/>
            <a:ext cx="4797077" cy="3477875"/>
          </a:xfrm>
          <a:prstGeom prst="rect">
            <a:avLst/>
          </a:prstGeom>
        </p:spPr>
        <p:txBody>
          <a:bodyPr wrap="square">
            <a:spAutoFit/>
          </a:bodyPr>
          <a:lstStyle/>
          <a:p>
            <a:r>
              <a:rPr lang="en-US"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Guardando</a:t>
            </a: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i</a:t>
            </a: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dettagli</a:t>
            </a: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della</a:t>
            </a: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misura</a:t>
            </a: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di un </a:t>
            </a:r>
            <a:r>
              <a:rPr lang="en-US"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trilionesimo</a:t>
            </a:r>
            <a:endParaRPr lang="en-US" sz="4400" b="1" dirty="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endParaRPr>
          </a:p>
          <a:p>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di metro</a:t>
            </a:r>
            <a:endParaRPr lang="en-GB" sz="4400" b="1" dirty="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endParaRPr>
          </a:p>
        </p:txBody>
      </p:sp>
      <p:sp>
        <p:nvSpPr>
          <p:cNvPr id="4" name="Rectangle 3"/>
          <p:cNvSpPr/>
          <p:nvPr/>
        </p:nvSpPr>
        <p:spPr>
          <a:xfrm>
            <a:off x="571724" y="4179676"/>
            <a:ext cx="4721934" cy="1310615"/>
          </a:xfrm>
          <a:prstGeom prst="rect">
            <a:avLst/>
          </a:prstGeom>
          <a:ln w="76200">
            <a:solidFill>
              <a:schemeClr val="tx1"/>
            </a:solidFill>
          </a:ln>
        </p:spPr>
        <p:txBody>
          <a:bodyPr wrap="none">
            <a:spAutoFit/>
          </a:bodyPr>
          <a:lstStyle/>
          <a:p>
            <a:pPr>
              <a:lnSpc>
                <a:spcPts val="1900"/>
              </a:lnSpc>
            </a:pPr>
            <a:r>
              <a:rPr lang="en-GB" sz="4400" b="1" dirty="0" smtClean="0">
                <a:solidFill>
                  <a:prstClr val="white"/>
                </a:solidFill>
                <a:effectLst>
                  <a:outerShdw blurRad="38100" dist="38100" dir="2700000" algn="tl">
                    <a:srgbClr val="000000">
                      <a:alpha val="43137"/>
                    </a:srgbClr>
                  </a:outerShdw>
                </a:effectLst>
                <a:latin typeface="Century Gothic" panose="020B0502020202020204" pitchFamily="34" charset="0"/>
              </a:rPr>
              <a:t>   1 </a:t>
            </a:r>
            <a:r>
              <a:rPr lang="en-GB"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rPr>
              <a:t>mt.</a:t>
            </a:r>
            <a:endParaRPr lang="en-GB" sz="4400" b="1" dirty="0" smtClean="0">
              <a:solidFill>
                <a:prstClr val="white"/>
              </a:solidFill>
              <a:effectLst>
                <a:outerShdw blurRad="38100" dist="38100" dir="2700000" algn="tl">
                  <a:srgbClr val="000000">
                    <a:alpha val="43137"/>
                  </a:srgbClr>
                </a:outerShdw>
              </a:effectLst>
              <a:latin typeface="Century Gothic" panose="020B0502020202020204" pitchFamily="34" charset="0"/>
            </a:endParaRPr>
          </a:p>
          <a:p>
            <a:pPr>
              <a:lnSpc>
                <a:spcPts val="1900"/>
              </a:lnSpc>
            </a:pPr>
            <a:r>
              <a:rPr lang="en-GB" sz="4400" b="1" dirty="0" smtClean="0">
                <a:solidFill>
                  <a:prstClr val="white"/>
                </a:solidFill>
                <a:effectLst>
                  <a:outerShdw blurRad="38100" dist="38100" dir="2700000" algn="tl">
                    <a:srgbClr val="000000">
                      <a:alpha val="43137"/>
                    </a:srgbClr>
                  </a:outerShdw>
                </a:effectLst>
                <a:latin typeface="Century Gothic" panose="020B0502020202020204" pitchFamily="34" charset="0"/>
              </a:rPr>
              <a:t>________________</a:t>
            </a:r>
          </a:p>
          <a:p>
            <a:pPr>
              <a:lnSpc>
                <a:spcPts val="1900"/>
              </a:lnSpc>
            </a:pPr>
            <a:endParaRPr lang="en-GB" sz="4400" b="1" dirty="0">
              <a:solidFill>
                <a:prstClr val="white"/>
              </a:solidFill>
              <a:effectLst>
                <a:outerShdw blurRad="38100" dist="38100" dir="2700000" algn="tl">
                  <a:srgbClr val="000000">
                    <a:alpha val="43137"/>
                  </a:srgbClr>
                </a:outerShdw>
              </a:effectLst>
              <a:latin typeface="Century Gothic" panose="020B0502020202020204" pitchFamily="34" charset="0"/>
            </a:endParaRPr>
          </a:p>
          <a:p>
            <a:pPr algn="ctr">
              <a:lnSpc>
                <a:spcPts val="1900"/>
              </a:lnSpc>
            </a:pPr>
            <a:endParaRPr lang="en-GB" sz="4400" b="1" dirty="0" smtClean="0">
              <a:solidFill>
                <a:prstClr val="white"/>
              </a:solidFill>
              <a:effectLst>
                <a:outerShdw blurRad="38100" dist="38100" dir="2700000" algn="tl">
                  <a:srgbClr val="000000">
                    <a:alpha val="43137"/>
                  </a:srgbClr>
                </a:outerShdw>
              </a:effectLst>
              <a:latin typeface="Century Gothic" panose="020B0502020202020204" pitchFamily="34" charset="0"/>
            </a:endParaRPr>
          </a:p>
          <a:p>
            <a:pPr algn="ctr">
              <a:lnSpc>
                <a:spcPts val="1900"/>
              </a:lnSpc>
            </a:pPr>
            <a:r>
              <a:rPr lang="en-GB" sz="4400" b="1" dirty="0" smtClean="0">
                <a:solidFill>
                  <a:prstClr val="white"/>
                </a:solidFill>
                <a:effectLst>
                  <a:outerShdw blurRad="38100" dist="38100" dir="2700000" algn="tl">
                    <a:srgbClr val="000000">
                      <a:alpha val="43137"/>
                    </a:srgbClr>
                  </a:outerShdw>
                </a:effectLst>
                <a:latin typeface="Century Gothic" panose="020B0502020202020204" pitchFamily="34" charset="0"/>
              </a:rPr>
              <a:t>1000000000000 </a:t>
            </a:r>
            <a:endParaRPr lang="en-GB" sz="4400" b="1" dirty="0">
              <a:solidFill>
                <a:prstClr val="white"/>
              </a:solidFill>
              <a:effectLst>
                <a:outerShdw blurRad="38100" dist="38100" dir="2700000" algn="tl">
                  <a:srgbClr val="000000">
                    <a:alpha val="43137"/>
                  </a:srgbClr>
                </a:outerShdw>
              </a:effectLst>
              <a:latin typeface="Century Gothic" panose="020B0502020202020204" pitchFamily="34" charset="0"/>
            </a:endParaRPr>
          </a:p>
        </p:txBody>
      </p:sp>
      <p:pic>
        <p:nvPicPr>
          <p:cNvPr id="6" name="Picture 5"/>
          <p:cNvPicPr>
            <a:picLocks noChangeAspect="1"/>
          </p:cNvPicPr>
          <p:nvPr/>
        </p:nvPicPr>
        <p:blipFill rotWithShape="1">
          <a:blip r:embed="rId2">
            <a:clrChange>
              <a:clrFrom>
                <a:srgbClr val="000000"/>
              </a:clrFrom>
              <a:clrTo>
                <a:srgbClr val="000000">
                  <a:alpha val="0"/>
                </a:srgbClr>
              </a:clrTo>
            </a:clrChange>
          </a:blip>
          <a:srcRect t="-1077" b="1"/>
          <a:stretch/>
        </p:blipFill>
        <p:spPr>
          <a:xfrm>
            <a:off x="1329160" y="2077277"/>
            <a:ext cx="3964498" cy="2244017"/>
          </a:xfrm>
          <a:prstGeom prst="rect">
            <a:avLst/>
          </a:prstGeom>
        </p:spPr>
      </p:pic>
      <p:sp>
        <p:nvSpPr>
          <p:cNvPr id="7" name="Rectangle 6"/>
          <p:cNvSpPr/>
          <p:nvPr/>
        </p:nvSpPr>
        <p:spPr>
          <a:xfrm>
            <a:off x="6129267" y="6001240"/>
            <a:ext cx="5451301" cy="400110"/>
          </a:xfrm>
          <a:prstGeom prst="rect">
            <a:avLst/>
          </a:prstGeom>
        </p:spPr>
        <p:txBody>
          <a:bodyPr wrap="none">
            <a:spAutoFit/>
          </a:bodyPr>
          <a:lstStyle/>
          <a:p>
            <a:r>
              <a:rPr lang="en-US" sz="2000" u="sng" dirty="0">
                <a:solidFill>
                  <a:srgbClr val="0563C1"/>
                </a:solidFill>
                <a:ea typeface="Calibri" panose="020F0502020204030204" pitchFamily="34" charset="0"/>
                <a:cs typeface="Cordia New" panose="020B0304020202020204" pitchFamily="34" charset="-34"/>
                <a:hlinkClick r:id="rId3"/>
              </a:rPr>
              <a:t>https://www.youtube.com/watch?v=RrS2uROUjK4</a:t>
            </a:r>
            <a:endParaRPr lang="en-GB" sz="1100" dirty="0">
              <a:solidFill>
                <a:prstClr val="black"/>
              </a:solidFill>
              <a:ea typeface="Calibri" panose="020F0502020204030204" pitchFamily="34" charset="0"/>
              <a:cs typeface="Cordia New" panose="020B0304020202020204" pitchFamily="34" charset="-34"/>
            </a:endParaRPr>
          </a:p>
        </p:txBody>
      </p:sp>
    </p:spTree>
    <p:extLst>
      <p:ext uri="{BB962C8B-B14F-4D97-AF65-F5344CB8AC3E}">
        <p14:creationId xmlns:p14="http://schemas.microsoft.com/office/powerpoint/2010/main" val="801362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28705" y="2531133"/>
            <a:ext cx="11263295" cy="2800767"/>
          </a:xfrm>
          <a:prstGeom prst="rect">
            <a:avLst/>
          </a:prstGeom>
        </p:spPr>
        <p:txBody>
          <a:bodyPr wrap="square">
            <a:spAutoFit/>
          </a:bodyPr>
          <a:lstStyle/>
          <a:p>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La vita </a:t>
            </a:r>
            <a:r>
              <a:rPr lang="en-US"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umana</a:t>
            </a: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36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-come </a:t>
            </a:r>
            <a:r>
              <a:rPr lang="en-US" sz="36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ogni</a:t>
            </a:r>
            <a:r>
              <a:rPr lang="en-US" sz="36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forma di vita-                    </a:t>
            </a: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è </a:t>
            </a:r>
            <a:r>
              <a:rPr lang="en-US"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fatta</a:t>
            </a: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di </a:t>
            </a:r>
            <a:r>
              <a:rPr lang="en-US"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coordinamento</a:t>
            </a: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a:t>
            </a:r>
          </a:p>
          <a:p>
            <a:r>
              <a:rPr lang="en-US" sz="4400" b="1" dirty="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n</a:t>
            </a: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on </a:t>
            </a:r>
            <a:r>
              <a:rPr lang="en-US"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può</a:t>
            </a: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esistere</a:t>
            </a: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senza</a:t>
            </a: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collaborazione</a:t>
            </a: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p>
          <a:p>
            <a:r>
              <a:rPr lang="en-US" sz="4400" b="1" dirty="0" err="1">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c</a:t>
            </a:r>
            <a:r>
              <a:rPr lang="en-US"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ondivisione</a:t>
            </a: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e </a:t>
            </a:r>
            <a:r>
              <a:rPr lang="en-US"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continui</a:t>
            </a: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cambiamenti</a:t>
            </a: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endParaRPr lang="en-GB" sz="4400" b="1" dirty="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endParaRPr>
          </a:p>
        </p:txBody>
      </p:sp>
      <p:sp>
        <p:nvSpPr>
          <p:cNvPr id="3" name="Rectangle 2"/>
          <p:cNvSpPr/>
          <p:nvPr/>
        </p:nvSpPr>
        <p:spPr>
          <a:xfrm>
            <a:off x="1673158" y="738825"/>
            <a:ext cx="8754320" cy="1015663"/>
          </a:xfrm>
          <a:prstGeom prst="rect">
            <a:avLst/>
          </a:prstGeom>
        </p:spPr>
        <p:txBody>
          <a:bodyPr wrap="none">
            <a:spAutoFit/>
          </a:bodyPr>
          <a:lstStyle/>
          <a:p>
            <a:r>
              <a:rPr lang="en-US" sz="60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La vita cambia </a:t>
            </a:r>
            <a:r>
              <a:rPr lang="en-US" sz="60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sempre</a:t>
            </a:r>
            <a:endParaRPr lang="en-GB" sz="6000" dirty="0">
              <a:solidFill>
                <a:srgbClr val="FFFF00"/>
              </a:solidFill>
            </a:endParaRPr>
          </a:p>
        </p:txBody>
      </p:sp>
    </p:spTree>
    <p:extLst>
      <p:ext uri="{BB962C8B-B14F-4D97-AF65-F5344CB8AC3E}">
        <p14:creationId xmlns:p14="http://schemas.microsoft.com/office/powerpoint/2010/main" val="3816639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7622" y="2472439"/>
            <a:ext cx="10385898" cy="2800767"/>
          </a:xfrm>
          <a:prstGeom prst="rect">
            <a:avLst/>
          </a:prstGeom>
        </p:spPr>
        <p:txBody>
          <a:bodyPr wrap="square">
            <a:spAutoFit/>
          </a:bodyPr>
          <a:lstStyle/>
          <a:p>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Ci </a:t>
            </a:r>
            <a:r>
              <a:rPr lang="en-US"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sono</a:t>
            </a: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invece</a:t>
            </a: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le membrane vive, </a:t>
            </a:r>
            <a:r>
              <a:rPr lang="en-US"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maestre</a:t>
            </a: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dell’osmosi</a:t>
            </a: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dello</a:t>
            </a: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scambio</a:t>
            </a: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p>
          <a:p>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di </a:t>
            </a:r>
            <a:r>
              <a:rPr lang="en-US"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essenze</a:t>
            </a: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tra</a:t>
            </a: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diverse </a:t>
            </a:r>
            <a:r>
              <a:rPr lang="en-US"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esistenze</a:t>
            </a: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a:t>
            </a:r>
          </a:p>
          <a:p>
            <a:r>
              <a:rPr lang="en-US" sz="4400" b="1" dirty="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p</a:t>
            </a: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er </a:t>
            </a:r>
            <a:r>
              <a:rPr lang="en-US"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permettere</a:t>
            </a: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alla</a:t>
            </a: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vita di </a:t>
            </a:r>
            <a:r>
              <a:rPr lang="en-US"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fiorire</a:t>
            </a: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endParaRPr lang="en-GB" sz="4400" b="1" dirty="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endParaRPr>
          </a:p>
        </p:txBody>
      </p:sp>
      <p:sp>
        <p:nvSpPr>
          <p:cNvPr id="3" name="Rectangle 2"/>
          <p:cNvSpPr/>
          <p:nvPr/>
        </p:nvSpPr>
        <p:spPr>
          <a:xfrm>
            <a:off x="1091907" y="623868"/>
            <a:ext cx="10313379" cy="1015663"/>
          </a:xfrm>
          <a:prstGeom prst="rect">
            <a:avLst/>
          </a:prstGeom>
        </p:spPr>
        <p:txBody>
          <a:bodyPr wrap="square">
            <a:spAutoFit/>
          </a:bodyPr>
          <a:lstStyle/>
          <a:p>
            <a:r>
              <a:rPr lang="en-US" sz="60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Non ci </a:t>
            </a:r>
            <a:r>
              <a:rPr lang="en-US" sz="60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sono</a:t>
            </a:r>
            <a:r>
              <a:rPr lang="en-US" sz="60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muri </a:t>
            </a:r>
            <a:r>
              <a:rPr lang="en-US" sz="60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nella</a:t>
            </a:r>
            <a:r>
              <a:rPr lang="en-US" sz="60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vita</a:t>
            </a:r>
            <a:endParaRPr lang="en-GB" sz="6000" dirty="0">
              <a:solidFill>
                <a:srgbClr val="FFFF00"/>
              </a:solidFill>
            </a:endParaRPr>
          </a:p>
        </p:txBody>
      </p:sp>
    </p:spTree>
    <p:extLst>
      <p:ext uri="{BB962C8B-B14F-4D97-AF65-F5344CB8AC3E}">
        <p14:creationId xmlns:p14="http://schemas.microsoft.com/office/powerpoint/2010/main" val="102177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87610" y="2180034"/>
            <a:ext cx="7561525" cy="769441"/>
          </a:xfrm>
          <a:prstGeom prst="rect">
            <a:avLst/>
          </a:prstGeom>
        </p:spPr>
        <p:txBody>
          <a:bodyPr wrap="square">
            <a:spAutoFit/>
          </a:bodyPr>
          <a:lstStyle/>
          <a:p>
            <a:r>
              <a:rPr lang="en-US" sz="4400" b="1" dirty="0" smtClean="0">
                <a:solidFill>
                  <a:prstClr val="white"/>
                </a:solidFill>
                <a:effectLst>
                  <a:outerShdw blurRad="38100" dist="38100" dir="2700000" algn="tl">
                    <a:srgbClr val="000000">
                      <a:alpha val="43137"/>
                    </a:srgbClr>
                  </a:outerShdw>
                </a:effectLst>
                <a:ea typeface="Calibri" panose="020F0502020204030204" pitchFamily="34" charset="0"/>
                <a:cs typeface="Cordia New" panose="020B0304020202020204" pitchFamily="34" charset="-34"/>
              </a:rPr>
              <a:t>Dove c’è </a:t>
            </a:r>
            <a:r>
              <a:rPr lang="en-US" sz="4400" b="1" dirty="0" err="1" smtClean="0">
                <a:solidFill>
                  <a:prstClr val="white"/>
                </a:solidFill>
                <a:effectLst>
                  <a:outerShdw blurRad="38100" dist="38100" dir="2700000" algn="tl">
                    <a:srgbClr val="000000">
                      <a:alpha val="43137"/>
                    </a:srgbClr>
                  </a:outerShdw>
                </a:effectLst>
                <a:ea typeface="Calibri" panose="020F0502020204030204" pitchFamily="34" charset="0"/>
                <a:cs typeface="Cordia New" panose="020B0304020202020204" pitchFamily="34" charset="-34"/>
              </a:rPr>
              <a:t>cambiamento</a:t>
            </a:r>
            <a:r>
              <a:rPr lang="en-US" sz="4400" b="1" dirty="0">
                <a:solidFill>
                  <a:prstClr val="white"/>
                </a:solidFill>
                <a:effectLst>
                  <a:outerShdw blurRad="38100" dist="38100" dir="2700000" algn="tl">
                    <a:srgbClr val="000000">
                      <a:alpha val="43137"/>
                    </a:srgbClr>
                  </a:outerShdw>
                </a:effectLst>
                <a:ea typeface="Calibri" panose="020F0502020204030204" pitchFamily="34" charset="0"/>
                <a:cs typeface="Cordia New" panose="020B0304020202020204" pitchFamily="34" charset="-34"/>
              </a:rPr>
              <a:t> </a:t>
            </a:r>
            <a:r>
              <a:rPr lang="en-US" sz="4400" b="1" dirty="0" smtClean="0">
                <a:solidFill>
                  <a:prstClr val="white"/>
                </a:solidFill>
                <a:effectLst>
                  <a:outerShdw blurRad="38100" dist="38100" dir="2700000" algn="tl">
                    <a:srgbClr val="000000">
                      <a:alpha val="43137"/>
                    </a:srgbClr>
                  </a:outerShdw>
                </a:effectLst>
                <a:ea typeface="Calibri" panose="020F0502020204030204" pitchFamily="34" charset="0"/>
                <a:cs typeface="Cordia New" panose="020B0304020202020204" pitchFamily="34" charset="-34"/>
              </a:rPr>
              <a:t>c’è vita</a:t>
            </a:r>
            <a:endParaRPr lang="en-GB" sz="4400" b="1" dirty="0">
              <a:solidFill>
                <a:prstClr val="white"/>
              </a:solidFill>
              <a:effectLst>
                <a:outerShdw blurRad="38100" dist="38100" dir="2700000" algn="tl">
                  <a:srgbClr val="000000">
                    <a:alpha val="43137"/>
                  </a:srgbClr>
                </a:outerShdw>
              </a:effectLst>
            </a:endParaRPr>
          </a:p>
        </p:txBody>
      </p:sp>
      <p:sp>
        <p:nvSpPr>
          <p:cNvPr id="3" name="Rectangle 2"/>
          <p:cNvSpPr/>
          <p:nvPr/>
        </p:nvSpPr>
        <p:spPr>
          <a:xfrm>
            <a:off x="726945" y="602063"/>
            <a:ext cx="10979288" cy="769441"/>
          </a:xfrm>
          <a:prstGeom prst="rect">
            <a:avLst/>
          </a:prstGeom>
        </p:spPr>
        <p:txBody>
          <a:bodyPr wrap="none">
            <a:spAutoFit/>
          </a:bodyPr>
          <a:lstStyle/>
          <a:p>
            <a:r>
              <a:rPr lang="en-US" sz="44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Il </a:t>
            </a:r>
            <a:r>
              <a:rPr lang="en-US" sz="44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cambiamento</a:t>
            </a:r>
            <a:r>
              <a:rPr lang="en-US" sz="44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è </a:t>
            </a:r>
            <a:r>
              <a:rPr lang="en-US" sz="44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l’unica</a:t>
            </a:r>
            <a:r>
              <a:rPr lang="en-US" sz="44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4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cosa</a:t>
            </a:r>
            <a:r>
              <a:rPr lang="en-US" sz="44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44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normale</a:t>
            </a:r>
            <a:endParaRPr lang="en-GB" sz="4400" dirty="0">
              <a:solidFill>
                <a:srgbClr val="FFFF00"/>
              </a:solidFill>
              <a:latin typeface="Century Gothic" panose="020B0502020202020204" pitchFamily="34" charset="0"/>
            </a:endParaRPr>
          </a:p>
        </p:txBody>
      </p:sp>
      <p:sp>
        <p:nvSpPr>
          <p:cNvPr id="4" name="Rectangle 3"/>
          <p:cNvSpPr/>
          <p:nvPr/>
        </p:nvSpPr>
        <p:spPr>
          <a:xfrm>
            <a:off x="1841769" y="4991725"/>
            <a:ext cx="9053209" cy="769441"/>
          </a:xfrm>
          <a:prstGeom prst="rect">
            <a:avLst/>
          </a:prstGeom>
        </p:spPr>
        <p:txBody>
          <a:bodyPr wrap="square">
            <a:spAutoFit/>
          </a:bodyPr>
          <a:lstStyle/>
          <a:p>
            <a:r>
              <a:rPr lang="it-IT" sz="4400" b="1" dirty="0" smtClean="0">
                <a:solidFill>
                  <a:prstClr val="white"/>
                </a:solidFill>
                <a:effectLst>
                  <a:outerShdw blurRad="38100" dist="38100" dir="2700000" algn="tl">
                    <a:srgbClr val="000000">
                      <a:alpha val="43137"/>
                    </a:srgbClr>
                  </a:outerShdw>
                </a:effectLst>
                <a:ea typeface="Calibri" panose="020F0502020204030204" pitchFamily="34" charset="0"/>
                <a:cs typeface="Cordia New" panose="020B0304020202020204" pitchFamily="34" charset="-34"/>
              </a:rPr>
              <a:t>Se non c’è </a:t>
            </a:r>
            <a:r>
              <a:rPr lang="it-IT" sz="4400" b="1" dirty="0">
                <a:solidFill>
                  <a:prstClr val="white"/>
                </a:solidFill>
                <a:effectLst>
                  <a:outerShdw blurRad="38100" dist="38100" dir="2700000" algn="tl">
                    <a:srgbClr val="000000">
                      <a:alpha val="43137"/>
                    </a:srgbClr>
                  </a:outerShdw>
                </a:effectLst>
                <a:ea typeface="Calibri" panose="020F0502020204030204" pitchFamily="34" charset="0"/>
                <a:cs typeface="Cordia New" panose="020B0304020202020204" pitchFamily="34" charset="-34"/>
              </a:rPr>
              <a:t>cambiamento </a:t>
            </a:r>
            <a:r>
              <a:rPr lang="it-IT" sz="4400" b="1" dirty="0" smtClean="0">
                <a:solidFill>
                  <a:prstClr val="white"/>
                </a:solidFill>
                <a:effectLst>
                  <a:outerShdw blurRad="38100" dist="38100" dir="2700000" algn="tl">
                    <a:srgbClr val="000000">
                      <a:alpha val="43137"/>
                    </a:srgbClr>
                  </a:outerShdw>
                </a:effectLst>
                <a:ea typeface="Calibri" panose="020F0502020204030204" pitchFamily="34" charset="0"/>
                <a:cs typeface="Cordia New" panose="020B0304020202020204" pitchFamily="34" charset="-34"/>
              </a:rPr>
              <a:t>non c’è vita</a:t>
            </a:r>
            <a:endParaRPr lang="it-IT" sz="4400" b="1" dirty="0">
              <a:solidFill>
                <a:prstClr val="white"/>
              </a:solidFill>
              <a:effectLst>
                <a:outerShdw blurRad="38100" dist="38100" dir="2700000" algn="tl">
                  <a:srgbClr val="000000">
                    <a:alpha val="43137"/>
                  </a:srgbClr>
                </a:outerShdw>
              </a:effectLst>
              <a:ea typeface="Calibri" panose="020F0502020204030204" pitchFamily="34" charset="0"/>
              <a:cs typeface="Cordia New" panose="020B0304020202020204" pitchFamily="34" charset="-34"/>
            </a:endParaRPr>
          </a:p>
        </p:txBody>
      </p:sp>
      <p:pic>
        <p:nvPicPr>
          <p:cNvPr id="5" name="Picture 4"/>
          <p:cNvPicPr>
            <a:picLocks noChangeAspect="1"/>
          </p:cNvPicPr>
          <p:nvPr/>
        </p:nvPicPr>
        <p:blipFill rotWithShape="1">
          <a:blip r:embed="rId2">
            <a:clrChange>
              <a:clrFrom>
                <a:srgbClr val="FFFFFF"/>
              </a:clrFrom>
              <a:clrTo>
                <a:srgbClr val="FFFFFF">
                  <a:alpha val="0"/>
                </a:srgbClr>
              </a:clrTo>
            </a:clrChange>
            <a:duotone>
              <a:schemeClr val="accent2">
                <a:shade val="45000"/>
                <a:satMod val="135000"/>
              </a:schemeClr>
              <a:prstClr val="white"/>
            </a:duotone>
          </a:blip>
          <a:srcRect t="32085" b="34144"/>
          <a:stretch/>
        </p:blipFill>
        <p:spPr>
          <a:xfrm>
            <a:off x="1202985" y="3254293"/>
            <a:ext cx="10330774" cy="1432613"/>
          </a:xfrm>
          <a:prstGeom prst="rect">
            <a:avLst/>
          </a:prstGeom>
        </p:spPr>
      </p:pic>
    </p:spTree>
    <p:extLst>
      <p:ext uri="{BB962C8B-B14F-4D97-AF65-F5344CB8AC3E}">
        <p14:creationId xmlns:p14="http://schemas.microsoft.com/office/powerpoint/2010/main" val="1457109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2" presetClass="emph" presetSubtype="0" fill="hold" nodeType="clickEffect">
                                  <p:stCondLst>
                                    <p:cond delay="0"/>
                                  </p:stCondLst>
                                  <p:childTnLst>
                                    <p:animRot by="120000">
                                      <p:cBhvr>
                                        <p:cTn id="18" dur="100" fill="hold">
                                          <p:stCondLst>
                                            <p:cond delay="0"/>
                                          </p:stCondLst>
                                        </p:cTn>
                                        <p:tgtEl>
                                          <p:spTgt spid="5"/>
                                        </p:tgtEl>
                                        <p:attrNameLst>
                                          <p:attrName>r</p:attrName>
                                        </p:attrNameLst>
                                      </p:cBhvr>
                                    </p:animRot>
                                    <p:animRot by="-240000">
                                      <p:cBhvr>
                                        <p:cTn id="19" dur="200" fill="hold">
                                          <p:stCondLst>
                                            <p:cond delay="200"/>
                                          </p:stCondLst>
                                        </p:cTn>
                                        <p:tgtEl>
                                          <p:spTgt spid="5"/>
                                        </p:tgtEl>
                                        <p:attrNameLst>
                                          <p:attrName>r</p:attrName>
                                        </p:attrNameLst>
                                      </p:cBhvr>
                                    </p:animRot>
                                    <p:animRot by="240000">
                                      <p:cBhvr>
                                        <p:cTn id="20" dur="200" fill="hold">
                                          <p:stCondLst>
                                            <p:cond delay="400"/>
                                          </p:stCondLst>
                                        </p:cTn>
                                        <p:tgtEl>
                                          <p:spTgt spid="5"/>
                                        </p:tgtEl>
                                        <p:attrNameLst>
                                          <p:attrName>r</p:attrName>
                                        </p:attrNameLst>
                                      </p:cBhvr>
                                    </p:animRot>
                                    <p:animRot by="-240000">
                                      <p:cBhvr>
                                        <p:cTn id="21" dur="200" fill="hold">
                                          <p:stCondLst>
                                            <p:cond delay="600"/>
                                          </p:stCondLst>
                                        </p:cTn>
                                        <p:tgtEl>
                                          <p:spTgt spid="5"/>
                                        </p:tgtEl>
                                        <p:attrNameLst>
                                          <p:attrName>r</p:attrName>
                                        </p:attrNameLst>
                                      </p:cBhvr>
                                    </p:animRot>
                                    <p:animRot by="120000">
                                      <p:cBhvr>
                                        <p:cTn id="22" dur="200" fill="hold">
                                          <p:stCondLst>
                                            <p:cond delay="8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0637" y="487499"/>
            <a:ext cx="10512359" cy="1015663"/>
          </a:xfrm>
          <a:prstGeom prst="rect">
            <a:avLst/>
          </a:prstGeom>
        </p:spPr>
        <p:txBody>
          <a:bodyPr wrap="square">
            <a:spAutoFit/>
          </a:bodyPr>
          <a:lstStyle/>
          <a:p>
            <a:pPr algn="ctr"/>
            <a:r>
              <a:rPr lang="en-US" sz="60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Siate</a:t>
            </a:r>
            <a:r>
              <a:rPr lang="en-US" sz="60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60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sempre</a:t>
            </a:r>
            <a:r>
              <a:rPr lang="en-US" sz="6000" b="1" dirty="0"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a:t>
            </a:r>
            <a:r>
              <a:rPr lang="en-US" sz="6000" b="1" dirty="0" err="1" smtClean="0">
                <a:solidFill>
                  <a:srgbClr val="FFFF00"/>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autentici</a:t>
            </a:r>
            <a:endParaRPr lang="en-GB" sz="4400" dirty="0">
              <a:solidFill>
                <a:prstClr val="white"/>
              </a:solidFill>
              <a:effectLst>
                <a:outerShdw blurRad="38100" dist="38100" dir="2700000" algn="tl">
                  <a:srgbClr val="000000">
                    <a:alpha val="43137"/>
                  </a:srgbClr>
                </a:outerShdw>
              </a:effectLst>
              <a:latin typeface="Century Gothic" panose="020B0502020202020204" pitchFamily="34" charset="0"/>
            </a:endParaRPr>
          </a:p>
        </p:txBody>
      </p:sp>
      <p:pic>
        <p:nvPicPr>
          <p:cNvPr id="12290" name="Picture 2" descr="Image result for authenticity"/>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1365632">
            <a:off x="2025193" y="2821334"/>
            <a:ext cx="7840494" cy="377399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751086" y="1886060"/>
            <a:ext cx="8435546" cy="1446550"/>
          </a:xfrm>
          <a:prstGeom prst="rect">
            <a:avLst/>
          </a:prstGeom>
        </p:spPr>
        <p:txBody>
          <a:bodyPr wrap="square">
            <a:spAutoFit/>
          </a:bodyPr>
          <a:lstStyle/>
          <a:p>
            <a:r>
              <a:rPr lang="en-US"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Costruite</a:t>
            </a: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leadership </a:t>
            </a:r>
            <a:r>
              <a:rPr lang="en-US"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trasformativa</a:t>
            </a:r>
            <a:r>
              <a:rPr lang="en-US" sz="4400" b="1" dirty="0"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 e </a:t>
            </a:r>
            <a:r>
              <a:rPr lang="en-US" sz="4400" b="1" dirty="0" err="1" smtClean="0">
                <a:solidFill>
                  <a:prstClr val="white"/>
                </a:solidFill>
                <a:effectLst>
                  <a:outerShdw blurRad="38100" dist="38100" dir="2700000" algn="tl">
                    <a:srgbClr val="000000">
                      <a:alpha val="43137"/>
                    </a:srgbClr>
                  </a:outerShdw>
                </a:effectLst>
                <a:latin typeface="Century Gothic" panose="020B0502020202020204" pitchFamily="34" charset="0"/>
                <a:ea typeface="Calibri" panose="020F0502020204030204" pitchFamily="34" charset="0"/>
                <a:cs typeface="Cordia New" panose="020B0304020202020204" pitchFamily="34" charset="-34"/>
              </a:rPr>
              <a:t>generativa</a:t>
            </a:r>
            <a:endParaRPr lang="en-GB" dirty="0">
              <a:solidFill>
                <a:prstClr val="black"/>
              </a:solidFill>
            </a:endParaRPr>
          </a:p>
        </p:txBody>
      </p:sp>
    </p:spTree>
    <p:extLst>
      <p:ext uri="{BB962C8B-B14F-4D97-AF65-F5344CB8AC3E}">
        <p14:creationId xmlns:p14="http://schemas.microsoft.com/office/powerpoint/2010/main" val="134209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2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r="36986" b="52419"/>
          <a:stretch/>
        </p:blipFill>
        <p:spPr>
          <a:xfrm>
            <a:off x="123568" y="514350"/>
            <a:ext cx="6573795" cy="2809618"/>
          </a:xfrm>
          <a:prstGeom prst="rect">
            <a:avLst/>
          </a:prstGeom>
        </p:spPr>
      </p:pic>
      <p:sp>
        <p:nvSpPr>
          <p:cNvPr id="3" name="TextBox 2"/>
          <p:cNvSpPr txBox="1"/>
          <p:nvPr/>
        </p:nvSpPr>
        <p:spPr>
          <a:xfrm>
            <a:off x="1598045" y="3707026"/>
            <a:ext cx="6269665" cy="2123658"/>
          </a:xfrm>
          <a:prstGeom prst="rect">
            <a:avLst/>
          </a:prstGeom>
          <a:noFill/>
        </p:spPr>
        <p:txBody>
          <a:bodyPr wrap="none" rtlCol="0">
            <a:spAutoFit/>
          </a:bodyPr>
          <a:lstStyle/>
          <a:p>
            <a:r>
              <a:rPr lang="en-US" sz="4400" b="1" dirty="0" err="1" smtClean="0">
                <a:solidFill>
                  <a:srgbClr val="FFFF00"/>
                </a:solidFill>
                <a:effectLst>
                  <a:outerShdw blurRad="38100" dist="38100" dir="2700000" algn="tl">
                    <a:srgbClr val="000000">
                      <a:alpha val="43137"/>
                    </a:srgbClr>
                  </a:outerShdw>
                </a:effectLst>
                <a:latin typeface="Century Gothic" panose="020B0502020202020204" pitchFamily="34" charset="0"/>
              </a:rPr>
              <a:t>Ascolto</a:t>
            </a:r>
            <a:r>
              <a:rPr lang="en-US" sz="4400" b="1" dirty="0" smtClean="0">
                <a:solidFill>
                  <a:srgbClr val="FFFF00"/>
                </a:solidFill>
                <a:effectLst>
                  <a:outerShdw blurRad="38100" dist="38100" dir="2700000" algn="tl">
                    <a:srgbClr val="000000">
                      <a:alpha val="43137"/>
                    </a:srgbClr>
                  </a:outerShdw>
                </a:effectLst>
                <a:latin typeface="Century Gothic" panose="020B0502020202020204" pitchFamily="34" charset="0"/>
              </a:rPr>
              <a:t> e </a:t>
            </a:r>
            <a:r>
              <a:rPr lang="en-US" sz="4400" b="1" dirty="0" err="1" smtClean="0">
                <a:solidFill>
                  <a:srgbClr val="FFFF00"/>
                </a:solidFill>
                <a:effectLst>
                  <a:outerShdw blurRad="38100" dist="38100" dir="2700000" algn="tl">
                    <a:srgbClr val="000000">
                      <a:alpha val="43137"/>
                    </a:srgbClr>
                  </a:outerShdw>
                </a:effectLst>
                <a:latin typeface="Century Gothic" panose="020B0502020202020204" pitchFamily="34" charset="0"/>
              </a:rPr>
              <a:t>dimentico</a:t>
            </a:r>
            <a:r>
              <a:rPr lang="en-US" sz="4400" b="1" dirty="0" smtClean="0">
                <a:solidFill>
                  <a:srgbClr val="FFFF00"/>
                </a:solidFill>
                <a:effectLst>
                  <a:outerShdw blurRad="38100" dist="38100" dir="2700000" algn="tl">
                    <a:srgbClr val="000000">
                      <a:alpha val="43137"/>
                    </a:srgbClr>
                  </a:outerShdw>
                </a:effectLst>
                <a:latin typeface="Century Gothic" panose="020B0502020202020204" pitchFamily="34" charset="0"/>
              </a:rPr>
              <a:t>,</a:t>
            </a:r>
          </a:p>
          <a:p>
            <a:r>
              <a:rPr lang="en-US" sz="4400" b="1" dirty="0" err="1" smtClean="0">
                <a:solidFill>
                  <a:srgbClr val="FFFF00"/>
                </a:solidFill>
                <a:effectLst>
                  <a:outerShdw blurRad="38100" dist="38100" dir="2700000" algn="tl">
                    <a:srgbClr val="000000">
                      <a:alpha val="43137"/>
                    </a:srgbClr>
                  </a:outerShdw>
                </a:effectLst>
                <a:latin typeface="Century Gothic" panose="020B0502020202020204" pitchFamily="34" charset="0"/>
              </a:rPr>
              <a:t>Vedo</a:t>
            </a:r>
            <a:r>
              <a:rPr lang="en-US" sz="4400" b="1" dirty="0" smtClean="0">
                <a:solidFill>
                  <a:srgbClr val="FFFF00"/>
                </a:solidFill>
                <a:effectLst>
                  <a:outerShdw blurRad="38100" dist="38100" dir="2700000" algn="tl">
                    <a:srgbClr val="000000">
                      <a:alpha val="43137"/>
                    </a:srgbClr>
                  </a:outerShdw>
                </a:effectLst>
                <a:latin typeface="Century Gothic" panose="020B0502020202020204" pitchFamily="34" charset="0"/>
              </a:rPr>
              <a:t> e </a:t>
            </a:r>
            <a:r>
              <a:rPr lang="en-US" sz="4400" b="1" dirty="0" err="1" smtClean="0">
                <a:solidFill>
                  <a:srgbClr val="FFFF00"/>
                </a:solidFill>
                <a:effectLst>
                  <a:outerShdw blurRad="38100" dist="38100" dir="2700000" algn="tl">
                    <a:srgbClr val="000000">
                      <a:alpha val="43137"/>
                    </a:srgbClr>
                  </a:outerShdw>
                </a:effectLst>
                <a:latin typeface="Century Gothic" panose="020B0502020202020204" pitchFamily="34" charset="0"/>
              </a:rPr>
              <a:t>ricordo</a:t>
            </a:r>
            <a:r>
              <a:rPr lang="en-US" sz="4400" b="1" dirty="0" smtClean="0">
                <a:solidFill>
                  <a:srgbClr val="FFFF00"/>
                </a:solidFill>
                <a:effectLst>
                  <a:outerShdw blurRad="38100" dist="38100" dir="2700000" algn="tl">
                    <a:srgbClr val="000000">
                      <a:alpha val="43137"/>
                    </a:srgbClr>
                  </a:outerShdw>
                </a:effectLst>
                <a:latin typeface="Century Gothic" panose="020B0502020202020204" pitchFamily="34" charset="0"/>
              </a:rPr>
              <a:t>, </a:t>
            </a:r>
          </a:p>
          <a:p>
            <a:r>
              <a:rPr lang="en-US" sz="4400" b="1" dirty="0" err="1" smtClean="0">
                <a:solidFill>
                  <a:srgbClr val="FFFF00"/>
                </a:solidFill>
                <a:effectLst>
                  <a:outerShdw blurRad="38100" dist="38100" dir="2700000" algn="tl">
                    <a:srgbClr val="000000">
                      <a:alpha val="43137"/>
                    </a:srgbClr>
                  </a:outerShdw>
                </a:effectLst>
                <a:latin typeface="Century Gothic" panose="020B0502020202020204" pitchFamily="34" charset="0"/>
              </a:rPr>
              <a:t>Faccio</a:t>
            </a:r>
            <a:r>
              <a:rPr lang="en-US" sz="4400" b="1" dirty="0" smtClean="0">
                <a:solidFill>
                  <a:srgbClr val="FFFF00"/>
                </a:solidFill>
                <a:effectLst>
                  <a:outerShdw blurRad="38100" dist="38100" dir="2700000" algn="tl">
                    <a:srgbClr val="000000">
                      <a:alpha val="43137"/>
                    </a:srgbClr>
                  </a:outerShdw>
                </a:effectLst>
                <a:latin typeface="Century Gothic" panose="020B0502020202020204" pitchFamily="34" charset="0"/>
              </a:rPr>
              <a:t> e </a:t>
            </a:r>
            <a:r>
              <a:rPr lang="en-US" sz="4400" b="1" dirty="0" err="1" smtClean="0">
                <a:solidFill>
                  <a:srgbClr val="FFFF00"/>
                </a:solidFill>
                <a:effectLst>
                  <a:outerShdw blurRad="38100" dist="38100" dir="2700000" algn="tl">
                    <a:srgbClr val="000000">
                      <a:alpha val="43137"/>
                    </a:srgbClr>
                  </a:outerShdw>
                </a:effectLst>
                <a:latin typeface="Century Gothic" panose="020B0502020202020204" pitchFamily="34" charset="0"/>
              </a:rPr>
              <a:t>comprendo</a:t>
            </a:r>
            <a:r>
              <a:rPr lang="en-US" sz="4400" b="1" dirty="0" smtClean="0">
                <a:solidFill>
                  <a:srgbClr val="FFFF00"/>
                </a:solidFill>
                <a:effectLst>
                  <a:outerShdw blurRad="38100" dist="38100" dir="2700000" algn="tl">
                    <a:srgbClr val="000000">
                      <a:alpha val="43137"/>
                    </a:srgbClr>
                  </a:outerShdw>
                </a:effectLst>
                <a:latin typeface="Century Gothic" panose="020B0502020202020204" pitchFamily="34" charset="0"/>
              </a:rPr>
              <a:t>. </a:t>
            </a:r>
            <a:endParaRPr lang="en-US" sz="4400" b="1" dirty="0">
              <a:solidFill>
                <a:srgbClr val="FFFF00"/>
              </a:solidFill>
              <a:effectLst>
                <a:outerShdw blurRad="38100" dist="38100" dir="2700000" algn="tl">
                  <a:srgbClr val="000000">
                    <a:alpha val="43137"/>
                  </a:srgbClr>
                </a:outerShdw>
              </a:effectLst>
              <a:latin typeface="Century Gothic" panose="020B0502020202020204" pitchFamily="34" charset="0"/>
            </a:endParaRP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62084" t="-1" r="2162" b="-2546"/>
          <a:stretch/>
        </p:blipFill>
        <p:spPr>
          <a:xfrm>
            <a:off x="7970107" y="144162"/>
            <a:ext cx="3659709" cy="6359611"/>
          </a:xfrm>
          <a:prstGeom prst="rect">
            <a:avLst/>
          </a:prstGeom>
          <a:noFill/>
          <a:ln>
            <a:noFill/>
          </a:ln>
        </p:spPr>
      </p:pic>
    </p:spTree>
    <p:extLst>
      <p:ext uri="{BB962C8B-B14F-4D97-AF65-F5344CB8AC3E}">
        <p14:creationId xmlns:p14="http://schemas.microsoft.com/office/powerpoint/2010/main" val="1749162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1192</Words>
  <Application>Microsoft Office PowerPoint</Application>
  <PresentationFormat>Widescreen</PresentationFormat>
  <Paragraphs>146</Paragraphs>
  <Slides>36</Slides>
  <Notes>0</Notes>
  <HiddenSlides>0</HiddenSlides>
  <MMClips>1</MMClips>
  <ScaleCrop>false</ScaleCrop>
  <HeadingPairs>
    <vt:vector size="6" baseType="variant">
      <vt:variant>
        <vt:lpstr>Caratteri utilizzati</vt:lpstr>
      </vt:variant>
      <vt:variant>
        <vt:i4>7</vt:i4>
      </vt:variant>
      <vt:variant>
        <vt:lpstr>Tema</vt:lpstr>
      </vt:variant>
      <vt:variant>
        <vt:i4>3</vt:i4>
      </vt:variant>
      <vt:variant>
        <vt:lpstr>Titoli diapositive</vt:lpstr>
      </vt:variant>
      <vt:variant>
        <vt:i4>36</vt:i4>
      </vt:variant>
    </vt:vector>
  </HeadingPairs>
  <TitlesOfParts>
    <vt:vector size="46" baseType="lpstr">
      <vt:lpstr>Angsana New</vt:lpstr>
      <vt:lpstr>Arial</vt:lpstr>
      <vt:lpstr>Calibri</vt:lpstr>
      <vt:lpstr>Calibri Light</vt:lpstr>
      <vt:lpstr>Century Gothic</vt:lpstr>
      <vt:lpstr>Cordia New</vt:lpstr>
      <vt:lpstr>Verdana</vt:lpstr>
      <vt:lpstr>Office Theme</vt:lpstr>
      <vt:lpstr>1_Default Design</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Dichiarazione Universale dei Diritti Umani Art. 1</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Un errore culturale globale enorme in molte parti del mondo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Do we wish to BE better? Do we wish to make a change in our performance? </vt:lpstr>
      <vt:lpstr>Six keys to leading positive change</vt:lpstr>
      <vt:lpstr>Six keys to leading positive change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2017-03-29T09:00:02Z</dcterms:created>
  <dcterms:modified xsi:type="dcterms:W3CDTF">2017-05-30T11:12:48Z</dcterms:modified>
</cp:coreProperties>
</file>