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1"/>
  </p:notesMasterIdLst>
  <p:sldIdLst>
    <p:sldId id="322" r:id="rId2"/>
    <p:sldId id="473" r:id="rId3"/>
    <p:sldId id="475" r:id="rId4"/>
    <p:sldId id="476" r:id="rId5"/>
    <p:sldId id="477" r:id="rId6"/>
    <p:sldId id="478" r:id="rId7"/>
    <p:sldId id="369" r:id="rId8"/>
    <p:sldId id="501" r:id="rId9"/>
    <p:sldId id="480" r:id="rId10"/>
    <p:sldId id="502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510" r:id="rId19"/>
    <p:sldId id="488" r:id="rId20"/>
    <p:sldId id="489" r:id="rId21"/>
    <p:sldId id="493" r:id="rId22"/>
    <p:sldId id="490" r:id="rId23"/>
    <p:sldId id="492" r:id="rId24"/>
    <p:sldId id="494" r:id="rId25"/>
    <p:sldId id="509" r:id="rId26"/>
    <p:sldId id="491" r:id="rId27"/>
    <p:sldId id="507" r:id="rId28"/>
    <p:sldId id="496" r:id="rId29"/>
    <p:sldId id="498" r:id="rId30"/>
    <p:sldId id="497" r:id="rId31"/>
    <p:sldId id="495" r:id="rId32"/>
    <p:sldId id="499" r:id="rId33"/>
    <p:sldId id="500" r:id="rId34"/>
    <p:sldId id="503" r:id="rId35"/>
    <p:sldId id="504" r:id="rId36"/>
    <p:sldId id="506" r:id="rId37"/>
    <p:sldId id="505" r:id="rId38"/>
    <p:sldId id="508" r:id="rId39"/>
    <p:sldId id="359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651"/>
    <a:srgbClr val="0A2533"/>
    <a:srgbClr val="FF7E79"/>
    <a:srgbClr val="58A4B0"/>
    <a:srgbClr val="FF8AD8"/>
    <a:srgbClr val="008F00"/>
    <a:srgbClr val="8EFA00"/>
    <a:srgbClr val="FF9300"/>
    <a:srgbClr val="FFD579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30"/>
    <p:restoredTop sz="94655"/>
  </p:normalViewPr>
  <p:slideViewPr>
    <p:cSldViewPr snapToGrid="0" snapToObjects="1">
      <p:cViewPr>
        <p:scale>
          <a:sx n="66" d="100"/>
          <a:sy n="66" d="100"/>
        </p:scale>
        <p:origin x="2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FEFAE-2503-C342-9A60-FAC21CF77490}" type="datetimeFigureOut">
              <a:t>11/05/25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87E5E-9A1E-F24E-A4DD-70013CE246E1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5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229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3AD58-08CC-B8C7-7CBC-0E095480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BB82C7-34D2-82F7-EA15-4D3B1F80C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008DB-0A64-237B-ACFB-118D889C0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07E5E-C81E-4187-8E96-1CC3392D7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135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729C0-14A8-CAA1-54AE-A787F7C00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2F201-D42B-67E2-B931-343A8C093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FFA0A-87A5-C35A-0F84-7791A713E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E95-22FE-3D67-EF65-DF49255A7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22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54352-8680-1B6C-CE77-7C1DC74E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11018-4AD4-9EA3-ED49-6A93B8914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56AC1-6770-6513-E696-F2DA6921B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4841E-1E01-CDB2-1902-A5224EB49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877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A86BB-029B-B766-BBAE-1A876F77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B2AF8-9A3B-A85B-FAF0-61B0E109F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8F3FB-842D-C59F-89DF-4673DE23E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FC1F-7D3A-13C1-C8D6-BD6DE2487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901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DD7D4-465D-0B4A-7504-6D25CC36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58A0C-CB2E-CF51-54AD-2B2F4104A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8FEDC-783B-194C-D835-C4376610D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02022-73D5-8540-37D7-90F8901FE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00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1AB4E-7A63-0917-9D47-2C3F05E5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CDA40-5A37-B11C-C658-90CFFAFAA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66C97-92AE-7002-8DA6-988522815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18D35-E19E-CCA3-610B-AF30FDAB4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391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9C42-0E0F-101F-D8EA-044B4C3F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A9CDD-059E-4BE5-6690-EC7F42AE9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A4523-BC15-FE21-01B6-BE4B7AF5E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080F4-7CA0-3A7B-8B1D-B58F4C793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791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C006-92F6-8965-7B59-7C1B9E4A1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5CE59-5570-56D2-65C9-95C71DA53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7379F-1C96-2537-959B-5CC8A9BDC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0EB1D-6D56-B7FD-CF3F-A8AD46BFC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3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89E60-64D9-91C2-4B2B-B2156B1D7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3FEE3-A8E7-11AC-329D-C8F03699B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108D4-8CC7-A161-3EEE-12685BCFC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C219C-056B-7C92-7AC6-507E949CB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23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F93A2-9EF1-243F-BB9F-653AEDB14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80EF8-F77A-1F33-F7FB-D6D2F69AC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A33B9-C81A-A692-3DE8-70460250E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907D1-82BA-EBC4-CCD0-1AE074CFF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14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06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F93A2-9EF1-243F-BB9F-653AEDB14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80EF8-F77A-1F33-F7FB-D6D2F69AC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A33B9-C81A-A692-3DE8-70460250E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907D1-82BA-EBC4-CCD0-1AE074CFF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684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9D0F6-1450-A681-63F0-33BA61B6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FE3CC-AEE3-28DA-B6ED-7010A90B2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5BD0B-EA40-9A03-50A0-3726210F2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4BC40-B8E6-587A-D55E-4E6D88586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777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41DAB-4773-DAD7-15A5-87A0CE7B5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57AD4-C5F2-1874-B699-C150ABA02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9BDBC-0BC7-B6E6-2BD7-06C99CBEE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1D4DD-6C22-4061-037E-19C1F2E00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95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686DC-6FAA-99FB-571E-733E0C68E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0A709B-D858-8643-713C-CDD91A7DB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29A11-150E-60BF-643A-3BB7B082A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D3E00-BB0D-FA2C-5E58-2234CE638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349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17E39-DCE5-4704-DC8A-7A0F02354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3B92A-424D-117D-B2BD-1AAA9A181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59F7B-571F-C8D3-6D81-91E4DE0B1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A2EB-CBDC-3AD8-8290-FF5ACC077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677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698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28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6516F-E755-8935-560A-B81503661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CDD4E-308C-E696-8D26-103A2B2B7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E3F11-1860-629E-5E35-DCEA7D184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3E1B4-59BD-5369-6537-FE06EFB77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61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FF966-4309-E5CE-78B2-205979A3F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C101D-31B4-2B97-D4D8-04882F845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3186A-5598-96DF-935C-9D8FD6A35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F160B-3746-4F94-A49E-D58423BB5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9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B8770-97DA-09CD-FF66-F0CDD606B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3C56C1-6D99-3856-EFAF-AFB0A26F6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649F3F-A9AF-F914-A1EA-576EE6C37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BE6EB-A9DC-7F48-0E94-6B4B79B69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561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8FF0E-9C4C-DFB7-0846-C1A243B63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6C56D-A815-066C-9ABE-653665C33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06AA0-3AEA-ECAC-5126-C0BF67163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E9C08-AFE1-ECB4-885F-ACD694A8D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10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FDEAD-4055-F597-D3ED-30116AC48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14076-E831-04EF-2190-4D6D7AC24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92460-3B7A-A88D-97F2-484F79A9A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52221-9F3F-077E-7CBD-7BFE5DA18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246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0361-CFB7-49B4-3749-80FAE8E2D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59839-E1C7-A736-3F55-92CD6CA33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C541E-FC7A-78E4-4DFF-D5B029864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2E8A2-533B-03D6-CB54-5481B23DF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87E5E-9A1E-F24E-A4DD-70013CE246E1}" type="slidenum">
              <a:rPr lang="it-IT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8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2821-FF95-F649-9552-159AFC73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526CB-728E-F547-B31D-6C5292030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A5F4-E96C-5146-A3AC-D8521590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63F2-EAF5-C942-8C18-5B265BFE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B5BB-1A86-8C4A-B7C7-96667AB3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9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EC1A-066F-E94D-B8DF-EB58F16C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C593A-A085-A94D-98C2-FA202561D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CCB8-C91F-AF41-8C77-73E43A7B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2CA5-EDEF-A74A-8FAA-794CDFDB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03E6B-92ED-A245-8BE7-93413AFD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285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2AB92-41CA-984F-B290-406590FAC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D6508-3155-864D-9A29-DA40B81DF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A7F88-48F2-E14B-8258-FC6AEF74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3D56C-ED6B-D14B-9D21-E8B1109F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A845-F558-DE41-829A-6D8CD3BA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7159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B45-BA25-8C46-8A3C-FF44394D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4672-AD4B-4E46-9906-1ED277E5C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A842-EFB7-C84F-91D6-31DD9F1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095F1-079B-B54B-89AC-33792A9A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302-1AC4-B14E-9759-AEF56B87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760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100CF-59F8-D749-BF37-1EF49469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FC1F1-08BF-B040-90F5-0EB96CC5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9C11-6F51-CA43-9013-243976C4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AAF6-42E9-E247-921F-812DAF5C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E346-56E7-5D4C-9B1E-C93290CE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038C-CDDF-874B-B86A-F25050EA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3B4B2-857C-5040-945A-D5C39F60C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8AB8-D960-EE4F-807C-68ED98651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99CF-501E-8749-862F-143EFD5C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4D2B9-FFFB-2C47-9407-0D1144E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A4A35-2A4D-8B49-9616-79E6B4A4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49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6FAA-0652-3F45-B283-90A8C52B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C9B88-8351-134E-B27A-99AFB45A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2864B-74DB-2E48-8F31-DF8403BC8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7255A-F70A-9F4E-A752-B099E6C2F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6D03B-FA48-794B-A038-9B49CA087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86666-6A05-634B-8569-7DA8F136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88363-5F93-AB42-8DCB-DB087492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A3052-4D75-1C4A-8D3B-2FABA7C1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87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1793-AA5B-7D4C-919B-8CE9EEB1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4A61B-2B5C-6D42-AC81-CBE1416B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64771-0BD0-584A-AD2D-8616F93E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6FA63-8FC6-6A4F-94D3-C0189825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019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F3082-44E7-7847-BE69-30D16CF8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3EF4F-E771-3249-9FC0-A90F291B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D427-1C3F-764A-AEB6-75F1BA44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535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FFD7-3F9A-A244-91EF-7BCA86E5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5EA8-DDAB-8E46-80ED-3A77C7D9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99714-8CD5-E34A-AA7C-2467C996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B65E7-FEDB-2844-9106-383E09CE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23B8F-CDE6-7E4D-A89B-785016F6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29741-F114-6449-81C2-F1924D37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675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8D01-747E-8942-98EB-4491B944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0D23-0AD6-1A49-A489-CCB97B849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83E43-8EA5-B848-B022-6E14F928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1CE82-FDBA-684A-83F8-73D698A6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71A14-633B-994A-97D7-CB011A0C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E4C21-7AD7-6349-B2CB-3D06126D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133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7E461-C748-A944-8A28-A48A5C45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8A5DC-6151-5A49-9A23-0F3F5B2F2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6AFC-8B34-1744-9CA7-419558FF3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5/11/25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7B11-D3C5-E045-B035-42FBE96F4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5F47-B55D-184C-B3C0-F343D3CA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17.jp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tommaso.piazza@unipv.i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elen.arfini@unipv.i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00572A-E6A5-4FBB-A806-C8D0BD5BC2F1}"/>
              </a:ext>
            </a:extLst>
          </p:cNvPr>
          <p:cNvSpPr txBox="1"/>
          <p:nvPr/>
        </p:nvSpPr>
        <p:spPr>
          <a:xfrm>
            <a:off x="3296337" y="5124742"/>
            <a:ext cx="72410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rgbClr val="F6C035"/>
                </a:solidFill>
                <a:latin typeface="Amasis MT Pro" panose="02040504050005020304" pitchFamily="18" charset="0"/>
                <a:ea typeface="COOPERHEWITT-MEDIUM" pitchFamily="2" charset="77"/>
              </a:rPr>
              <a:t>Selene Arfini – </a:t>
            </a:r>
            <a:r>
              <a:rPr lang="it-IT" sz="2300" dirty="0" err="1">
                <a:solidFill>
                  <a:srgbClr val="F6C035"/>
                </a:solidFill>
                <a:latin typeface="Amasis MT Pro" panose="02040504050005020304" pitchFamily="18" charset="0"/>
                <a:ea typeface="COOPERHEWITT-MEDIUM" pitchFamily="2" charset="77"/>
              </a:rPr>
              <a:t>selene.arfini@unipv.it</a:t>
            </a:r>
            <a:endParaRPr lang="it-IT" sz="2300" dirty="0">
              <a:solidFill>
                <a:srgbClr val="F6C035"/>
              </a:solidFill>
              <a:latin typeface="Amasis MT Pro" panose="02040504050005020304" pitchFamily="18" charset="0"/>
              <a:ea typeface="COOPERHEWITT-MEDIUM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43F13-BD4C-C84C-AB6E-33837C4A5B2A}"/>
              </a:ext>
            </a:extLst>
          </p:cNvPr>
          <p:cNvSpPr/>
          <p:nvPr/>
        </p:nvSpPr>
        <p:spPr>
          <a:xfrm>
            <a:off x="2827130" y="-15645"/>
            <a:ext cx="9364869" cy="473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Amasis MT Pro" panose="02040504050005020304" pitchFamily="18" charset="0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5BEB8A07-F3DC-CB47-BE47-FD028D52689A}"/>
              </a:ext>
            </a:extLst>
          </p:cNvPr>
          <p:cNvSpPr txBox="1"/>
          <p:nvPr/>
        </p:nvSpPr>
        <p:spPr>
          <a:xfrm>
            <a:off x="4353049" y="1262571"/>
            <a:ext cx="6060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Knowledge and </a:t>
            </a:r>
            <a:r>
              <a:rPr lang="it-IT" sz="2200" b="1" dirty="0" err="1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Rationality</a:t>
            </a:r>
            <a:r>
              <a:rPr lang="it-IT" sz="2200" b="1" dirty="0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 – A.Y. </a:t>
            </a:r>
            <a:r>
              <a:rPr lang="it-IT" sz="2200" b="1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2024-2025</a:t>
            </a:r>
            <a:endParaRPr lang="it-IT" sz="2200" b="1" dirty="0">
              <a:solidFill>
                <a:srgbClr val="98BE84"/>
              </a:solidFill>
              <a:latin typeface="Amasis MT Pro" panose="02040504050005020304" pitchFamily="18" charset="0"/>
              <a:ea typeface="COOPERHEWITT-MEDIUM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4353049" y="2585039"/>
            <a:ext cx="43636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 err="1">
                <a:solidFill>
                  <a:srgbClr val="2E4057"/>
                </a:solidFill>
                <a:latin typeface="Amasis MT Pro" panose="02040504050005020304" pitchFamily="18" charset="0"/>
                <a:ea typeface="Cooper Hewitt" pitchFamily="2" charset="77"/>
              </a:rPr>
              <a:t>Ideals</a:t>
            </a:r>
            <a:r>
              <a:rPr lang="it-IT" sz="8000" b="1" dirty="0">
                <a:solidFill>
                  <a:srgbClr val="2E4057"/>
                </a:solidFill>
                <a:latin typeface="Amasis MT Pro" panose="02040504050005020304" pitchFamily="18" charset="0"/>
                <a:ea typeface="Cooper Hewitt" pitchFamily="2" charset="77"/>
              </a:rPr>
              <a:t> of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ACDFB4-6B6E-4956-974B-A4678D82D001}"/>
              </a:ext>
            </a:extLst>
          </p:cNvPr>
          <p:cNvSpPr txBox="1"/>
          <p:nvPr/>
        </p:nvSpPr>
        <p:spPr>
          <a:xfrm>
            <a:off x="4287014" y="3424455"/>
            <a:ext cx="85982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58A4B0"/>
                </a:solidFill>
                <a:latin typeface="Amasis MT Pro" panose="02040504050005020304" pitchFamily="18" charset="0"/>
                <a:ea typeface="COOPERHEWITT-MEDIUM" pitchFamily="2" charset="77"/>
              </a:rPr>
              <a:t>Rationality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DA6D6E-59FF-4E25-9958-BA46475B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9705" r="26187" b="19737"/>
          <a:stretch/>
        </p:blipFill>
        <p:spPr>
          <a:xfrm>
            <a:off x="10545103" y="5021814"/>
            <a:ext cx="1244658" cy="151785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D0823E1-5C49-4722-9E51-AE58937B793D}"/>
              </a:ext>
            </a:extLst>
          </p:cNvPr>
          <p:cNvCxnSpPr>
            <a:cxnSpLocks/>
          </p:cNvCxnSpPr>
          <p:nvPr/>
        </p:nvCxnSpPr>
        <p:spPr>
          <a:xfrm flipV="1">
            <a:off x="4181014" y="4994115"/>
            <a:ext cx="7625720" cy="2769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3A817ED-FAB6-1845-8CDD-CB651C2DFDB0}"/>
              </a:ext>
            </a:extLst>
          </p:cNvPr>
          <p:cNvCxnSpPr>
            <a:cxnSpLocks/>
          </p:cNvCxnSpPr>
          <p:nvPr/>
        </p:nvCxnSpPr>
        <p:spPr>
          <a:xfrm>
            <a:off x="11807602" y="4994115"/>
            <a:ext cx="0" cy="144236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6E70C-B10C-2E43-A730-2BB998D583D4}"/>
              </a:ext>
            </a:extLst>
          </p:cNvPr>
          <p:cNvSpPr/>
          <p:nvPr/>
        </p:nvSpPr>
        <p:spPr>
          <a:xfrm>
            <a:off x="10984365" y="397665"/>
            <a:ext cx="827314" cy="783772"/>
          </a:xfrm>
          <a:prstGeom prst="rect">
            <a:avLst/>
          </a:prstGeom>
          <a:solidFill>
            <a:srgbClr val="58A4B0"/>
          </a:solidFill>
          <a:ln>
            <a:solidFill>
              <a:srgbClr val="58A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Amasis MT Pro" panose="02040504050005020304" pitchFamily="18" charset="0"/>
            </a:endParaRP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D219D387-56B1-4342-98ED-70B4D473E1E6}"/>
              </a:ext>
            </a:extLst>
          </p:cNvPr>
          <p:cNvCxnSpPr>
            <a:cxnSpLocks/>
          </p:cNvCxnSpPr>
          <p:nvPr/>
        </p:nvCxnSpPr>
        <p:spPr>
          <a:xfrm flipV="1">
            <a:off x="4181014" y="1185759"/>
            <a:ext cx="7601020" cy="23375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FA6CD-D430-A9D8-8A8C-8BD2D7F27413}"/>
              </a:ext>
            </a:extLst>
          </p:cNvPr>
          <p:cNvSpPr/>
          <p:nvPr/>
        </p:nvSpPr>
        <p:spPr>
          <a:xfrm>
            <a:off x="10363200" y="1223419"/>
            <a:ext cx="611272" cy="515069"/>
          </a:xfrm>
          <a:prstGeom prst="rect">
            <a:avLst/>
          </a:prstGeom>
          <a:solidFill>
            <a:srgbClr val="98BE84"/>
          </a:solidFill>
          <a:ln>
            <a:solidFill>
              <a:srgbClr val="98B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98BE84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B161A53F-91C1-B6ED-3BA6-84B7A80A34BC}"/>
              </a:ext>
            </a:extLst>
          </p:cNvPr>
          <p:cNvCxnSpPr>
            <a:cxnSpLocks/>
          </p:cNvCxnSpPr>
          <p:nvPr/>
        </p:nvCxnSpPr>
        <p:spPr>
          <a:xfrm>
            <a:off x="11806734" y="6436479"/>
            <a:ext cx="860" cy="493710"/>
          </a:xfrm>
          <a:prstGeom prst="line">
            <a:avLst/>
          </a:prstGeom>
          <a:ln w="57150" cap="flat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80BF890-64A4-8C74-B191-B5D87F1474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912" r="26912"/>
          <a:stretch/>
        </p:blipFill>
        <p:spPr>
          <a:xfrm>
            <a:off x="-29001" y="-2766"/>
            <a:ext cx="4210015" cy="6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7" grpId="0"/>
      <p:bldP spid="13" grpId="0"/>
      <p:bldP spid="14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BB93B55-F005-CEA8-5BEE-A66725840129}"/>
              </a:ext>
            </a:extLst>
          </p:cNvPr>
          <p:cNvCxnSpPr>
            <a:cxnSpLocks/>
          </p:cNvCxnSpPr>
          <p:nvPr/>
        </p:nvCxnSpPr>
        <p:spPr>
          <a:xfrm flipH="1">
            <a:off x="-21480" y="6084585"/>
            <a:ext cx="611748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898827F-FCD6-2548-B3E5-9C84E4EA3C4F}"/>
              </a:ext>
            </a:extLst>
          </p:cNvPr>
          <p:cNvCxnSpPr>
            <a:cxnSpLocks/>
          </p:cNvCxnSpPr>
          <p:nvPr/>
        </p:nvCxnSpPr>
        <p:spPr>
          <a:xfrm>
            <a:off x="6096000" y="5280338"/>
            <a:ext cx="4296" cy="8042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53F2F3-8161-F655-0285-D58CBF22D622}"/>
              </a:ext>
            </a:extLst>
          </p:cNvPr>
          <p:cNvSpPr txBox="1"/>
          <p:nvPr/>
        </p:nvSpPr>
        <p:spPr>
          <a:xfrm>
            <a:off x="493702" y="3876541"/>
            <a:ext cx="53060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/>
                <a:latin typeface="BemboMTPro"/>
              </a:rPr>
              <a:t>ONTOLOGICAL NATURALISM</a:t>
            </a:r>
          </a:p>
          <a:p>
            <a:pPr algn="ctr"/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"Reality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consists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only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of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natural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objects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,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their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properties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, and relations: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there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are no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unexplainable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or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irreducible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supernatural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entities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or powers." </a:t>
            </a:r>
            <a:endParaRPr lang="it-IT" sz="2200" dirty="0">
              <a:solidFill>
                <a:srgbClr val="00206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571A7F-E3EB-977D-A240-7A052EB65899}"/>
              </a:ext>
            </a:extLst>
          </p:cNvPr>
          <p:cNvSpPr txBox="1"/>
          <p:nvPr/>
        </p:nvSpPr>
        <p:spPr>
          <a:xfrm>
            <a:off x="6392223" y="3876540"/>
            <a:ext cx="53060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41651"/>
                </a:solidFill>
                <a:effectLst/>
                <a:latin typeface="BemboMTPro"/>
              </a:rPr>
              <a:t>METHODOLOGICAL NATURALISM</a:t>
            </a:r>
          </a:p>
          <a:p>
            <a:pPr algn="ctr"/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"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Philosophical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questions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</a:t>
            </a:r>
            <a:r>
              <a:rPr lang="it-IT" sz="2200" i="1" dirty="0">
                <a:solidFill>
                  <a:srgbClr val="941651"/>
                </a:solidFill>
                <a:effectLst/>
                <a:latin typeface="BemboMTPro"/>
              </a:rPr>
              <a:t>can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and </a:t>
            </a:r>
            <a:r>
              <a:rPr lang="it-IT" sz="2200" i="1" dirty="0" err="1">
                <a:solidFill>
                  <a:srgbClr val="941651"/>
                </a:solidFill>
                <a:effectLst/>
                <a:latin typeface="BemboMTPro"/>
              </a:rPr>
              <a:t>should</a:t>
            </a:r>
            <a:r>
              <a:rPr lang="it-IT" sz="2200" i="1" dirty="0">
                <a:solidFill>
                  <a:srgbClr val="941651"/>
                </a:solidFill>
                <a:effectLst/>
                <a:latin typeface="BemboMTPro"/>
              </a:rPr>
              <a:t> be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answered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by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relying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on the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methods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of the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empirical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sciences: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there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is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no a priori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philosophical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knowledge and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there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are no special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philosophical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941651"/>
                </a:solidFill>
                <a:effectLst/>
                <a:latin typeface="BemboMTPro"/>
              </a:rPr>
              <a:t>methods</a:t>
            </a:r>
            <a:r>
              <a:rPr lang="it-IT" sz="2200" dirty="0">
                <a:solidFill>
                  <a:srgbClr val="941651"/>
                </a:solidFill>
                <a:effectLst/>
                <a:latin typeface="BemboMTPro"/>
              </a:rPr>
              <a:t>." </a:t>
            </a:r>
            <a:endParaRPr lang="it-IT" sz="2200" dirty="0">
              <a:solidFill>
                <a:srgbClr val="941651"/>
              </a:solidFill>
            </a:endParaRPr>
          </a:p>
        </p:txBody>
      </p:sp>
      <p:pic>
        <p:nvPicPr>
          <p:cNvPr id="17" name="Immagine 16" descr="Immagine che contiene vestiti, persona, arte&#10;&#10;Descrizione generata automaticamente">
            <a:extLst>
              <a:ext uri="{FF2B5EF4-FFF2-40B4-BE49-F238E27FC236}">
                <a16:creationId xmlns:a16="http://schemas.microsoft.com/office/drawing/2014/main" id="{BCA530B8-0CD8-F4BD-B43C-44DED50C2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t="2817" r="4992" b="3662"/>
          <a:stretch/>
        </p:blipFill>
        <p:spPr>
          <a:xfrm>
            <a:off x="1403796" y="462680"/>
            <a:ext cx="3256205" cy="3413860"/>
          </a:xfrm>
          <a:prstGeom prst="rect">
            <a:avLst/>
          </a:prstGeom>
        </p:spPr>
      </p:pic>
      <p:pic>
        <p:nvPicPr>
          <p:cNvPr id="19" name="Immagine 18" descr="Immagine che contiene uomo, disegno, schizzo, illustrazione&#10;&#10;Descrizione generata automaticamente">
            <a:extLst>
              <a:ext uri="{FF2B5EF4-FFF2-40B4-BE49-F238E27FC236}">
                <a16:creationId xmlns:a16="http://schemas.microsoft.com/office/drawing/2014/main" id="{FEA111E2-9C38-7FF8-9F0B-01E422FBB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4" b="14704"/>
          <a:stretch/>
        </p:blipFill>
        <p:spPr>
          <a:xfrm>
            <a:off x="7417273" y="462680"/>
            <a:ext cx="3255975" cy="341386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70DCD37-2A8B-1D03-2DD1-205A2FCFE887}"/>
              </a:ext>
            </a:extLst>
          </p:cNvPr>
          <p:cNvSpPr txBox="1"/>
          <p:nvPr/>
        </p:nvSpPr>
        <p:spPr>
          <a:xfrm>
            <a:off x="3442961" y="6373559"/>
            <a:ext cx="530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08940" algn="ctr"/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Sturm 2021, p. 79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5084A9-C03D-BA80-5932-1AF8A2375ED3}"/>
              </a:ext>
            </a:extLst>
          </p:cNvPr>
          <p:cNvSpPr txBox="1"/>
          <p:nvPr/>
        </p:nvSpPr>
        <p:spPr>
          <a:xfrm>
            <a:off x="493700" y="3876541"/>
            <a:ext cx="530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/>
                <a:latin typeface="BemboMTPro"/>
              </a:rPr>
              <a:t>ONTOLOGICAL NATURALISM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8BBD49-F661-01AD-7683-0B0AB8941A40}"/>
              </a:ext>
            </a:extLst>
          </p:cNvPr>
          <p:cNvSpPr txBox="1"/>
          <p:nvPr/>
        </p:nvSpPr>
        <p:spPr>
          <a:xfrm>
            <a:off x="6392221" y="3876540"/>
            <a:ext cx="530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41651"/>
                </a:solidFill>
                <a:effectLst/>
                <a:latin typeface="BemboMTPro"/>
              </a:rPr>
              <a:t>METHODOLOGICAL NATURALISM</a:t>
            </a:r>
          </a:p>
        </p:txBody>
      </p:sp>
    </p:spTree>
    <p:extLst>
      <p:ext uri="{BB962C8B-B14F-4D97-AF65-F5344CB8AC3E}">
        <p14:creationId xmlns:p14="http://schemas.microsoft.com/office/powerpoint/2010/main" val="3759433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1B604-364F-6E7A-C2DF-CBEB0480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CBAD9B60-FF76-4546-A87B-7745C54AB582}"/>
              </a:ext>
            </a:extLst>
          </p:cNvPr>
          <p:cNvCxnSpPr>
            <a:cxnSpLocks/>
          </p:cNvCxnSpPr>
          <p:nvPr/>
        </p:nvCxnSpPr>
        <p:spPr>
          <a:xfrm flipH="1">
            <a:off x="71391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23FEC6D5-19C9-F99C-A890-B6AA425AE051}"/>
              </a:ext>
            </a:extLst>
          </p:cNvPr>
          <p:cNvCxnSpPr>
            <a:cxnSpLocks/>
          </p:cNvCxnSpPr>
          <p:nvPr/>
        </p:nvCxnSpPr>
        <p:spPr>
          <a:xfrm>
            <a:off x="102129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04B62F3D-97A3-5EC4-48DD-8148C8AE2030}"/>
              </a:ext>
            </a:extLst>
          </p:cNvPr>
          <p:cNvSpPr txBox="1"/>
          <p:nvPr/>
        </p:nvSpPr>
        <p:spPr>
          <a:xfrm>
            <a:off x="73301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0C0E93F-AAF7-37BE-C51E-21327D6584F0}"/>
              </a:ext>
            </a:extLst>
          </p:cNvPr>
          <p:cNvSpPr txBox="1"/>
          <p:nvPr/>
        </p:nvSpPr>
        <p:spPr>
          <a:xfrm>
            <a:off x="73200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144282D0-871D-ECFA-4FB6-ECF4BF42944A}"/>
              </a:ext>
            </a:extLst>
          </p:cNvPr>
          <p:cNvCxnSpPr>
            <a:cxnSpLocks/>
          </p:cNvCxnSpPr>
          <p:nvPr/>
        </p:nvCxnSpPr>
        <p:spPr>
          <a:xfrm flipH="1">
            <a:off x="102172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41CB643D-9E41-537F-9282-76083B77963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2129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F4CF0009-59EB-CB59-7F79-841E5DC32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407405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67A86EB3-1E3A-0F2C-BF47-44A5D9C83548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2129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2FC11A24-D358-1E34-F492-DF339C682F67}"/>
              </a:ext>
            </a:extLst>
          </p:cNvPr>
          <p:cNvSpPr txBox="1"/>
          <p:nvPr/>
        </p:nvSpPr>
        <p:spPr>
          <a:xfrm>
            <a:off x="392367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1D2702D7-F2E6-9EB7-EA95-E9B3722708CF}"/>
              </a:ext>
            </a:extLst>
          </p:cNvPr>
          <p:cNvSpPr txBox="1"/>
          <p:nvPr/>
        </p:nvSpPr>
        <p:spPr>
          <a:xfrm>
            <a:off x="5690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4D716C30-313B-A637-F718-333824CE27A4}"/>
              </a:ext>
            </a:extLst>
          </p:cNvPr>
          <p:cNvCxnSpPr>
            <a:cxnSpLocks/>
          </p:cNvCxnSpPr>
          <p:nvPr/>
        </p:nvCxnSpPr>
        <p:spPr>
          <a:xfrm flipH="1">
            <a:off x="195544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D107FCEC-47D2-D589-37E7-432D8A35DBA9}"/>
              </a:ext>
            </a:extLst>
          </p:cNvPr>
          <p:cNvCxnSpPr>
            <a:cxnSpLocks/>
          </p:cNvCxnSpPr>
          <p:nvPr/>
        </p:nvCxnSpPr>
        <p:spPr>
          <a:xfrm>
            <a:off x="195544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89A538D1-3D24-7FA3-9703-06A2D5A39AB5}"/>
              </a:ext>
            </a:extLst>
          </p:cNvPr>
          <p:cNvCxnSpPr>
            <a:cxnSpLocks/>
          </p:cNvCxnSpPr>
          <p:nvPr/>
        </p:nvCxnSpPr>
        <p:spPr>
          <a:xfrm>
            <a:off x="197905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9BBCA36F-D5FB-DC7E-E9F5-C836C05225B6}"/>
              </a:ext>
            </a:extLst>
          </p:cNvPr>
          <p:cNvGrpSpPr/>
          <p:nvPr/>
        </p:nvGrpSpPr>
        <p:grpSpPr>
          <a:xfrm>
            <a:off x="197229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8D5CDB11-755F-0922-2057-C44F3C9E88FB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C67A3235-10AD-330F-1B3D-7AD9E1028E48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9042FE84-61CA-82FD-66AA-108D088BF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93F91C61-B519-AA82-29DC-300171B9D2A5}"/>
              </a:ext>
            </a:extLst>
          </p:cNvPr>
          <p:cNvGrpSpPr/>
          <p:nvPr/>
        </p:nvGrpSpPr>
        <p:grpSpPr>
          <a:xfrm>
            <a:off x="197229" y="419337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4C913B0E-9B66-2087-8FAD-1C17C5738D2D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6EC52A43-F9E4-FFF0-72EF-49E638B16304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A83B3A46-E0C3-7B33-1C75-97227902C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E96CEE8E-94A9-9A4F-E067-705A165DD724}"/>
              </a:ext>
            </a:extLst>
          </p:cNvPr>
          <p:cNvGrpSpPr/>
          <p:nvPr/>
        </p:nvGrpSpPr>
        <p:grpSpPr>
          <a:xfrm>
            <a:off x="195864" y="529053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23A7F328-75D5-4C1A-87F4-A41839C07338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AA3EFF78-865C-89EE-F384-6206EE0B2CCF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AEB26CD5-F176-8DC5-E9DC-ED378E782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3" name="Immagine 2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02739142-F7E2-BA06-EAE8-CC797D6888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-3835386" y="4166440"/>
            <a:ext cx="3598890" cy="23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40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04BD-BC85-D2EA-D120-7CE7DFD8E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F5BDDC1B-A2C7-A4A7-BBFB-241DBDEBB2FF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8E12BEC6-15F1-6921-D005-81B8C4E42F55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0434B366-7A36-0602-230A-9F9D92FA5E7B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6747EDD-F906-C45E-3952-3EC85F07CC76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E67E8C45-A671-50BE-DBF6-AB1630CFB0CE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9C1F5E7-F85C-E666-E2D7-9529A30936F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78B3F159-F6E2-57A5-2B2B-E04688C96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45BC575E-083F-BBE1-8DF3-4974AD0E1EE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172114F0-3CA9-FB01-DED3-5F642E8A4DB3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FF6D812-CBA1-9CDD-FB75-61289B63D84A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42BB5064-21D4-D719-9EED-3A898E646401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FB297DFA-F948-F923-5DB9-2AECF4DA4561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64F102-F765-B15A-CE51-C9B46F18B024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FEF51B8D-3FDB-70AA-1E27-D28CBE53DBD7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64EBB783-0FD7-FFB7-6310-09DBF1D783DD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21045A34-6711-6C5B-763E-D57459F0AE87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F052924F-CB84-5C87-13D4-333F8F2F2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A56B6463-6018-35D3-AB65-AE003AC5806A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2A004E60-2FA0-0D78-2CF4-EC199C4677BB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92CF02FE-BDBE-E30D-F169-5396BDD07601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F82FE773-F4E7-FC01-C924-27AC86851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766B72E7-1FF5-1733-AC0F-3DEAF03B850B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732C9786-44D1-6EAF-6DB1-D8553CE32CD4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1D141A37-25A1-BC5C-8149-BD6788279A6F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90D13398-33E5-9D5D-2B0C-04C363DB9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D07624F6-BC06-55BC-AD63-13B9A79016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4166440"/>
            <a:ext cx="3598890" cy="2325241"/>
          </a:xfrm>
          <a:prstGeom prst="rect">
            <a:avLst/>
          </a:prstGeom>
        </p:spPr>
      </p:pic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63D789A5-D523-D361-452B-817FC3E9C110}"/>
              </a:ext>
            </a:extLst>
          </p:cNvPr>
          <p:cNvCxnSpPr>
            <a:cxnSpLocks/>
          </p:cNvCxnSpPr>
          <p:nvPr/>
        </p:nvCxnSpPr>
        <p:spPr>
          <a:xfrm>
            <a:off x="3370932" y="5329059"/>
            <a:ext cx="514119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41CF5CB1-33AB-32AE-15E2-789141E261D0}"/>
              </a:ext>
            </a:extLst>
          </p:cNvPr>
          <p:cNvSpPr txBox="1"/>
          <p:nvPr/>
        </p:nvSpPr>
        <p:spPr>
          <a:xfrm>
            <a:off x="94623" y="462975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9A8DBACC-2D82-D4A1-15CC-46B9F5DF0F1D}"/>
              </a:ext>
            </a:extLst>
          </p:cNvPr>
          <p:cNvCxnSpPr>
            <a:cxnSpLocks/>
          </p:cNvCxnSpPr>
          <p:nvPr/>
        </p:nvCxnSpPr>
        <p:spPr>
          <a:xfrm>
            <a:off x="2039427" y="424707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78C8D0DE-9D10-5C9D-FA8F-6E1DF25B07DA}"/>
              </a:ext>
            </a:extLst>
          </p:cNvPr>
          <p:cNvSpPr txBox="1"/>
          <p:nvPr/>
        </p:nvSpPr>
        <p:spPr>
          <a:xfrm>
            <a:off x="270166" y="179655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857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3956F-1118-FB58-2285-C29FDC900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CB9C40A3-2112-B61C-62A3-52919AA811A7}"/>
              </a:ext>
            </a:extLst>
          </p:cNvPr>
          <p:cNvSpPr txBox="1"/>
          <p:nvPr/>
        </p:nvSpPr>
        <p:spPr>
          <a:xfrm>
            <a:off x="16042" y="609466"/>
            <a:ext cx="3844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kern="1400" dirty="0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2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Abduction</a:t>
            </a:r>
            <a:r>
              <a:rPr lang="it-IT" sz="22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</a:p>
          <a:p>
            <a:pPr algn="ctr"/>
            <a:r>
              <a:rPr lang="it-IT" sz="22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affirming</a:t>
            </a:r>
            <a:r>
              <a:rPr lang="it-IT" sz="22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the </a:t>
            </a:r>
            <a:r>
              <a:rPr lang="it-IT" sz="22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consequent</a:t>
            </a:r>
            <a:endParaRPr lang="it-IT" sz="22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6AA02D3C-D4A3-A6AC-BAED-547538FD8E34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A5E4FD7-0027-0736-32DE-2ADD9B271998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88478215-E41E-9946-E71A-A66223415DCA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25D6CB1-2CA4-BDB3-F8A3-9A3A809E5A41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67743945-BEAD-6DE2-7E80-287048F720D8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B8E5F16F-3E8C-3A9C-5A71-7C970941125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68897DF6-6548-A18A-AB27-A2989462E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ACFA3A2C-DB3E-BF34-3870-5AE76B01EE4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C4ACF6F7-913A-3B45-988C-30FE4B87AA91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B232A46-A58F-D71B-86DD-B29F03AE6D38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E5092C4C-4413-352D-E6DF-BC6D793A9157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83DBF27C-A989-B4C6-00AF-9A73921BDCD7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52CC92E8-15B9-D228-6789-EC45FE002761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58E0DFC8-84AA-0506-7375-731FE0AF7C92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FC3BDE75-0ABC-21CE-6F17-CC207DF54396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A429FBBF-45DA-50B4-23A0-C6CD8D309961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15640CA5-46B2-83D0-7013-2C15BA699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DEACB808-53EB-AF9A-B408-CE70567FE4DF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08DC2DE0-3D21-F193-724E-6C5B70611BD3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6C9924C2-AE95-EF08-07E8-B937C47DA94A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306C63B6-80B2-F306-CE79-91F48BD1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5A18C05C-B34B-1145-C279-B10149FB43B6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3E0BCAAF-FFC8-1B1C-E42C-3FD3F35FCBD8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2BBF6FC2-57CF-051A-EA19-5560F00D0B83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8A06804E-1E00-F13E-324E-F2196B362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C625AF7B-D1B9-865D-45F2-B25CB5EE941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4166440"/>
            <a:ext cx="3598890" cy="2325241"/>
          </a:xfrm>
          <a:prstGeom prst="rect">
            <a:avLst/>
          </a:prstGeom>
        </p:spPr>
      </p:pic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64A207FB-4EAE-E9E0-B36A-92629A6739AB}"/>
              </a:ext>
            </a:extLst>
          </p:cNvPr>
          <p:cNvCxnSpPr>
            <a:cxnSpLocks/>
          </p:cNvCxnSpPr>
          <p:nvPr/>
        </p:nvCxnSpPr>
        <p:spPr>
          <a:xfrm flipV="1">
            <a:off x="1806766" y="5329059"/>
            <a:ext cx="2001921" cy="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E53B6B5D-BE5D-23C0-DEC5-7B0BA27F04D0}"/>
              </a:ext>
            </a:extLst>
          </p:cNvPr>
          <p:cNvSpPr txBox="1"/>
          <p:nvPr/>
        </p:nvSpPr>
        <p:spPr>
          <a:xfrm>
            <a:off x="94623" y="987379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631D5E34-C905-1928-6208-EE078D7AE8E6}"/>
              </a:ext>
            </a:extLst>
          </p:cNvPr>
          <p:cNvCxnSpPr>
            <a:cxnSpLocks/>
          </p:cNvCxnSpPr>
          <p:nvPr/>
        </p:nvCxnSpPr>
        <p:spPr>
          <a:xfrm>
            <a:off x="2039427" y="949111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2859C61E-DC3E-11AA-056F-DB9DA4FA68AF}"/>
              </a:ext>
            </a:extLst>
          </p:cNvPr>
          <p:cNvSpPr txBox="1"/>
          <p:nvPr/>
        </p:nvSpPr>
        <p:spPr>
          <a:xfrm>
            <a:off x="270166" y="704059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645F77C9-7E90-AF7F-8DFE-FA48CF4C7461}"/>
              </a:ext>
            </a:extLst>
          </p:cNvPr>
          <p:cNvGrpSpPr/>
          <p:nvPr/>
        </p:nvGrpSpPr>
        <p:grpSpPr>
          <a:xfrm>
            <a:off x="270166" y="304430"/>
            <a:ext cx="3364136" cy="1446550"/>
            <a:chOff x="6988229" y="2369013"/>
            <a:chExt cx="3364136" cy="1446550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20838FED-20C1-298C-E17C-9E7FCCD948DE}"/>
                </a:ext>
              </a:extLst>
            </p:cNvPr>
            <p:cNvSpPr txBox="1"/>
            <p:nvPr/>
          </p:nvSpPr>
          <p:spPr>
            <a:xfrm>
              <a:off x="6988229" y="2369013"/>
              <a:ext cx="3364136" cy="1446550"/>
            </a:xfrm>
            <a:prstGeom prst="rect">
              <a:avLst/>
            </a:prstGeom>
            <a:solidFill>
              <a:srgbClr val="FF8AD8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have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</p:txBody>
        </p:sp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37A51B9B-1EE7-ACA0-23AC-12372FDFC792}"/>
                </a:ext>
              </a:extLst>
            </p:cNvPr>
            <p:cNvCxnSpPr/>
            <p:nvPr/>
          </p:nvCxnSpPr>
          <p:spPr>
            <a:xfrm>
              <a:off x="7036947" y="3429000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08AEBBB-02C4-A275-AB07-AAEE888301DA}"/>
              </a:ext>
            </a:extLst>
          </p:cNvPr>
          <p:cNvGrpSpPr/>
          <p:nvPr/>
        </p:nvGrpSpPr>
        <p:grpSpPr>
          <a:xfrm>
            <a:off x="270166" y="1954353"/>
            <a:ext cx="3364136" cy="1446550"/>
            <a:chOff x="270166" y="1954353"/>
            <a:chExt cx="3364136" cy="1446550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3CED7395-7DBC-0B05-0743-B88E508063DF}"/>
                </a:ext>
              </a:extLst>
            </p:cNvPr>
            <p:cNvSpPr txBox="1"/>
            <p:nvPr/>
          </p:nvSpPr>
          <p:spPr>
            <a:xfrm>
              <a:off x="270166" y="1954353"/>
              <a:ext cx="3364136" cy="1446550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be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</p:txBody>
        </p:sp>
        <p:cxnSp>
          <p:nvCxnSpPr>
            <p:cNvPr id="42" name="Straight Connector 21">
              <a:extLst>
                <a:ext uri="{FF2B5EF4-FFF2-40B4-BE49-F238E27FC236}">
                  <a16:creationId xmlns:a16="http://schemas.microsoft.com/office/drawing/2014/main" id="{EA91BDF2-D2CD-4F7E-2F71-C674EC7F4DA5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337B9DA9-708B-462D-92CF-35139D03B296}"/>
              </a:ext>
            </a:extLst>
          </p:cNvPr>
          <p:cNvGrpSpPr/>
          <p:nvPr/>
        </p:nvGrpSpPr>
        <p:grpSpPr>
          <a:xfrm>
            <a:off x="270166" y="3629459"/>
            <a:ext cx="3364136" cy="1138773"/>
            <a:chOff x="225158" y="2255783"/>
            <a:chExt cx="3364136" cy="1138773"/>
          </a:xfrm>
        </p:grpSpPr>
        <p:sp>
          <p:nvSpPr>
            <p:cNvPr id="45" name="TextBox 16">
              <a:extLst>
                <a:ext uri="{FF2B5EF4-FFF2-40B4-BE49-F238E27FC236}">
                  <a16:creationId xmlns:a16="http://schemas.microsoft.com/office/drawing/2014/main" id="{609FDE92-37E7-ADFF-6392-F9996D8EB9A5}"/>
                </a:ext>
              </a:extLst>
            </p:cNvPr>
            <p:cNvSpPr txBox="1"/>
            <p:nvPr/>
          </p:nvSpPr>
          <p:spPr>
            <a:xfrm>
              <a:off x="225158" y="2255783"/>
              <a:ext cx="3364136" cy="1138773"/>
            </a:xfrm>
            <a:prstGeom prst="rect">
              <a:avLst/>
            </a:prstGeom>
            <a:solidFill>
              <a:srgbClr val="FF9300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All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French people drink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drinkers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are snob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French people are snob </a:t>
              </a:r>
            </a:p>
          </p:txBody>
        </p: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F9147589-324A-FD4B-E36F-FDDCBD26BCB6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369CC623-E3F2-A102-33C7-088864DC3733}"/>
              </a:ext>
            </a:extLst>
          </p:cNvPr>
          <p:cNvCxnSpPr>
            <a:cxnSpLocks/>
          </p:cNvCxnSpPr>
          <p:nvPr/>
        </p:nvCxnSpPr>
        <p:spPr>
          <a:xfrm>
            <a:off x="1806766" y="4946381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457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F1C6-A30F-152E-CD1F-D509FD687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4EEC0700-611E-CD97-FDE5-CE66C4E106C6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D425F0E9-3F5F-DED2-0BD8-8B50C61A4DA6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48F8227D-61DA-243A-DAE5-D12F08835ED6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EDE0F99-69C3-414A-6870-C7721DC90E75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A77DAA9A-FFEB-EFFB-E66F-0D12AE3A902F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6B3B1C05-6B8B-C65C-CC12-B0068D1935A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E9DD2B86-68E3-60A4-CB94-E84D3EBE3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35171B1B-2F1A-4AB2-C56B-C9A88D8B2AD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57BB53FD-F822-0AF1-0FC6-1D31775A9AEC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837CB71-559E-3080-92CF-2C7A77256309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92288D3F-4D4E-3BDD-68A1-D3B5F4A87486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62F7E682-BF37-ACB1-BEF1-1B2B3DE68ACD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E5D5B67C-6C3D-9665-FE4C-384098230019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B5EB6C43-72D7-66F8-B946-FCBEBD120DE2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4CE32F65-E471-23D6-0268-6E99E3F837D7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9F0771A8-787D-26E7-4851-12755B2CF68F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19843B19-BFAB-2E39-184F-4F8CC3D38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02E6971F-2EF2-8AAB-0B24-260BBEDA89AC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39BA5FB7-27CC-FE00-B121-E626D51209C0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87DBB4A1-2B3F-4D53-87E1-94C9C4B104A9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E5AA6AB7-FE42-ACCA-FEE5-8FDFF9BB0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5B48570D-C3A9-F18C-353F-2B8C215E0C44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4E3F3BDA-4B98-01E5-D798-CC018E0EC82E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9B7EE3CC-D118-3733-82F3-A4B322A95C02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457901E9-4FD9-C5F0-BE79-3868534F9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8688C9A1-81D6-FE29-E0D2-87D086350B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4166440"/>
            <a:ext cx="3598890" cy="2325241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B4E575B0-3BF1-A489-32C4-1AA888E0A3A3}"/>
              </a:ext>
            </a:extLst>
          </p:cNvPr>
          <p:cNvSpPr txBox="1"/>
          <p:nvPr/>
        </p:nvSpPr>
        <p:spPr>
          <a:xfrm>
            <a:off x="94623" y="987379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F1EECCFA-D8C4-631D-E16A-7C9836DF4C7C}"/>
              </a:ext>
            </a:extLst>
          </p:cNvPr>
          <p:cNvCxnSpPr>
            <a:cxnSpLocks/>
          </p:cNvCxnSpPr>
          <p:nvPr/>
        </p:nvCxnSpPr>
        <p:spPr>
          <a:xfrm>
            <a:off x="2039427" y="949111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6EF4359D-8F04-571F-1F77-4898BA7B9827}"/>
              </a:ext>
            </a:extLst>
          </p:cNvPr>
          <p:cNvSpPr txBox="1"/>
          <p:nvPr/>
        </p:nvSpPr>
        <p:spPr>
          <a:xfrm>
            <a:off x="270166" y="704059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EA9F6423-17C3-7E32-8A16-1E9DB1C810C9}"/>
              </a:ext>
            </a:extLst>
          </p:cNvPr>
          <p:cNvGrpSpPr/>
          <p:nvPr/>
        </p:nvGrpSpPr>
        <p:grpSpPr>
          <a:xfrm>
            <a:off x="-3515771" y="304430"/>
            <a:ext cx="3364136" cy="1446550"/>
            <a:chOff x="6988229" y="2369013"/>
            <a:chExt cx="3364136" cy="1446550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37BB8D31-4A51-2A86-F43E-B18EDB1B2189}"/>
                </a:ext>
              </a:extLst>
            </p:cNvPr>
            <p:cNvSpPr txBox="1"/>
            <p:nvPr/>
          </p:nvSpPr>
          <p:spPr>
            <a:xfrm>
              <a:off x="6988229" y="2369013"/>
              <a:ext cx="3364136" cy="1446550"/>
            </a:xfrm>
            <a:prstGeom prst="rect">
              <a:avLst/>
            </a:prstGeom>
            <a:solidFill>
              <a:srgbClr val="FF8AD8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have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</p:txBody>
        </p:sp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3327F6C0-FCB1-4383-DD3D-D43B2C5EC52D}"/>
                </a:ext>
              </a:extLst>
            </p:cNvPr>
            <p:cNvCxnSpPr/>
            <p:nvPr/>
          </p:nvCxnSpPr>
          <p:spPr>
            <a:xfrm>
              <a:off x="7036947" y="3429000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83ADA2A-5186-0B7B-B8FC-3153E60F1E62}"/>
              </a:ext>
            </a:extLst>
          </p:cNvPr>
          <p:cNvGrpSpPr/>
          <p:nvPr/>
        </p:nvGrpSpPr>
        <p:grpSpPr>
          <a:xfrm>
            <a:off x="270166" y="1954353"/>
            <a:ext cx="3364136" cy="1446550"/>
            <a:chOff x="270166" y="1954353"/>
            <a:chExt cx="3364136" cy="1446550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0E0EFE2A-306E-DB2D-797B-790C3ACBB684}"/>
                </a:ext>
              </a:extLst>
            </p:cNvPr>
            <p:cNvSpPr txBox="1"/>
            <p:nvPr/>
          </p:nvSpPr>
          <p:spPr>
            <a:xfrm>
              <a:off x="270166" y="1954353"/>
              <a:ext cx="3364136" cy="1446550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be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</p:txBody>
        </p:sp>
        <p:cxnSp>
          <p:nvCxnSpPr>
            <p:cNvPr id="42" name="Straight Connector 21">
              <a:extLst>
                <a:ext uri="{FF2B5EF4-FFF2-40B4-BE49-F238E27FC236}">
                  <a16:creationId xmlns:a16="http://schemas.microsoft.com/office/drawing/2014/main" id="{DC9AC6E6-188C-2B62-37D5-83F720517847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BEFDFFA1-D8FA-0A30-DE70-E5B1EA1D11C1}"/>
              </a:ext>
            </a:extLst>
          </p:cNvPr>
          <p:cNvGrpSpPr/>
          <p:nvPr/>
        </p:nvGrpSpPr>
        <p:grpSpPr>
          <a:xfrm>
            <a:off x="270166" y="3629459"/>
            <a:ext cx="3364136" cy="1138773"/>
            <a:chOff x="225158" y="2255783"/>
            <a:chExt cx="3364136" cy="1138773"/>
          </a:xfrm>
        </p:grpSpPr>
        <p:sp>
          <p:nvSpPr>
            <p:cNvPr id="45" name="TextBox 16">
              <a:extLst>
                <a:ext uri="{FF2B5EF4-FFF2-40B4-BE49-F238E27FC236}">
                  <a16:creationId xmlns:a16="http://schemas.microsoft.com/office/drawing/2014/main" id="{A0B2040E-A20B-8FFB-C676-BE6550BE0F2B}"/>
                </a:ext>
              </a:extLst>
            </p:cNvPr>
            <p:cNvSpPr txBox="1"/>
            <p:nvPr/>
          </p:nvSpPr>
          <p:spPr>
            <a:xfrm>
              <a:off x="225158" y="2255783"/>
              <a:ext cx="3364136" cy="1138773"/>
            </a:xfrm>
            <a:prstGeom prst="rect">
              <a:avLst/>
            </a:prstGeom>
            <a:solidFill>
              <a:srgbClr val="FF9300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All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French people drink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drinkers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are snob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French people are snob </a:t>
              </a:r>
            </a:p>
          </p:txBody>
        </p: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1B4EB491-0659-873B-9308-0F93309F67B5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73B214B3-BF0D-CA09-3A13-59624C0AA8A2}"/>
              </a:ext>
            </a:extLst>
          </p:cNvPr>
          <p:cNvCxnSpPr>
            <a:cxnSpLocks/>
          </p:cNvCxnSpPr>
          <p:nvPr/>
        </p:nvCxnSpPr>
        <p:spPr>
          <a:xfrm>
            <a:off x="1806766" y="4946381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E852EE0C-8C57-C4DC-9688-B7914DDBE113}"/>
              </a:ext>
            </a:extLst>
          </p:cNvPr>
          <p:cNvSpPr txBox="1"/>
          <p:nvPr/>
        </p:nvSpPr>
        <p:spPr>
          <a:xfrm>
            <a:off x="0" y="609466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Abduction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affirming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the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consequent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8AB70B8E-2AE2-6CA6-C12C-A5B0409D6857}"/>
              </a:ext>
            </a:extLst>
          </p:cNvPr>
          <p:cNvCxnSpPr>
            <a:cxnSpLocks/>
          </p:cNvCxnSpPr>
          <p:nvPr/>
        </p:nvCxnSpPr>
        <p:spPr>
          <a:xfrm flipV="1">
            <a:off x="1806766" y="5329059"/>
            <a:ext cx="2001921" cy="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56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FCB5F-A3BC-DB17-5685-9C046F41A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55F52D79-2F40-2677-6C8C-03296D9A1C7C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716C43A9-538E-25A9-265B-690745819124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4A9430EF-6C31-20C5-460D-234F00D4E39E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DAAD160-B6AA-17DF-4AEC-342F53EF9E5E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5DCEF700-EE33-303A-4994-D38BEDDA83D7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94C36C77-E3E5-7985-3A1C-419F6F569E9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532BF88B-8E4A-EC17-D18A-BB9ACD49B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F1EED7E0-999E-EB78-239A-C2AE4582352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8BD62091-8F5E-B072-33BD-BC7D9355FE47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D67C895-C46E-EA23-001F-F3D79FD96511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8AD0CFF9-424B-7875-7BCE-375065199290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C24F3EB6-30EC-94C6-EA0E-2D8A6C526459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F8171BF1-B854-A7CB-339E-D1F872F792E0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A8FDA54A-200C-FC77-26BF-DE52AC60CA79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908C1A4F-817A-BB30-47ED-006E81CE9D14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0764E379-C05F-9C7D-A6D0-E6E36824E760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DB99D32C-E9BA-23FF-C19B-855D89BB1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662CE81D-200D-AD77-4A00-D23796C3737F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5069E5D9-68A2-BC55-7A5F-77C44D83D97F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ABBC536D-E7E6-4656-45D1-B924D7B3E37D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C1C13799-13A2-8FE4-6583-2C016F140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6B770851-7D91-418B-B7F3-4343253A828B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9ED93CB2-B083-F24F-5F5C-E3F4A47CE97A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AB431081-1580-661B-4CBA-1797598DFA34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9458E095-6A1E-D6D2-E9B0-4FE9FE4A3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07557424-28D1-FB9F-2A5B-848B1DC855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4166440"/>
            <a:ext cx="3598890" cy="2325241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D36320C2-BB14-7FB0-CA56-36B39AFC4A52}"/>
              </a:ext>
            </a:extLst>
          </p:cNvPr>
          <p:cNvSpPr txBox="1"/>
          <p:nvPr/>
        </p:nvSpPr>
        <p:spPr>
          <a:xfrm>
            <a:off x="94623" y="987379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AE003C08-B01B-563A-7E66-953D3CCA3782}"/>
              </a:ext>
            </a:extLst>
          </p:cNvPr>
          <p:cNvCxnSpPr>
            <a:cxnSpLocks/>
          </p:cNvCxnSpPr>
          <p:nvPr/>
        </p:nvCxnSpPr>
        <p:spPr>
          <a:xfrm>
            <a:off x="2039427" y="949111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F7A54DC2-AA95-843F-74B3-B945F0506DD4}"/>
              </a:ext>
            </a:extLst>
          </p:cNvPr>
          <p:cNvSpPr txBox="1"/>
          <p:nvPr/>
        </p:nvSpPr>
        <p:spPr>
          <a:xfrm>
            <a:off x="270166" y="704059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05CDA962-E783-EA95-7013-439D7EDC6100}"/>
              </a:ext>
            </a:extLst>
          </p:cNvPr>
          <p:cNvGrpSpPr/>
          <p:nvPr/>
        </p:nvGrpSpPr>
        <p:grpSpPr>
          <a:xfrm>
            <a:off x="-3515771" y="304430"/>
            <a:ext cx="3364136" cy="1446550"/>
            <a:chOff x="6988229" y="2369013"/>
            <a:chExt cx="3364136" cy="1446550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C2931E1B-C8B9-F23E-208F-EC48FC04A0B7}"/>
                </a:ext>
              </a:extLst>
            </p:cNvPr>
            <p:cNvSpPr txBox="1"/>
            <p:nvPr/>
          </p:nvSpPr>
          <p:spPr>
            <a:xfrm>
              <a:off x="6988229" y="2369013"/>
              <a:ext cx="3364136" cy="1446550"/>
            </a:xfrm>
            <a:prstGeom prst="rect">
              <a:avLst/>
            </a:prstGeom>
            <a:solidFill>
              <a:srgbClr val="FF8AD8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have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</p:txBody>
        </p:sp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7823DE0D-F7B1-9273-BDDE-7F47734FC806}"/>
                </a:ext>
              </a:extLst>
            </p:cNvPr>
            <p:cNvCxnSpPr/>
            <p:nvPr/>
          </p:nvCxnSpPr>
          <p:spPr>
            <a:xfrm>
              <a:off x="7036947" y="3429000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2FF6C64E-6CFA-806F-80D1-DE7551C20D3D}"/>
              </a:ext>
            </a:extLst>
          </p:cNvPr>
          <p:cNvGrpSpPr/>
          <p:nvPr/>
        </p:nvGrpSpPr>
        <p:grpSpPr>
          <a:xfrm>
            <a:off x="270166" y="1954353"/>
            <a:ext cx="3364136" cy="1446550"/>
            <a:chOff x="270166" y="1954353"/>
            <a:chExt cx="3364136" cy="1446550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EA1899E6-D1D0-AAF0-4427-BBCB8FE85483}"/>
                </a:ext>
              </a:extLst>
            </p:cNvPr>
            <p:cNvSpPr txBox="1"/>
            <p:nvPr/>
          </p:nvSpPr>
          <p:spPr>
            <a:xfrm>
              <a:off x="270166" y="1954353"/>
              <a:ext cx="3364136" cy="1446550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be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</p:txBody>
        </p:sp>
        <p:cxnSp>
          <p:nvCxnSpPr>
            <p:cNvPr id="42" name="Straight Connector 21">
              <a:extLst>
                <a:ext uri="{FF2B5EF4-FFF2-40B4-BE49-F238E27FC236}">
                  <a16:creationId xmlns:a16="http://schemas.microsoft.com/office/drawing/2014/main" id="{252DA435-C523-24E0-F0D4-13943D9DF79A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E5F60D15-74C4-471D-8C16-DA364EF78C2A}"/>
              </a:ext>
            </a:extLst>
          </p:cNvPr>
          <p:cNvGrpSpPr/>
          <p:nvPr/>
        </p:nvGrpSpPr>
        <p:grpSpPr>
          <a:xfrm>
            <a:off x="-3515772" y="3629459"/>
            <a:ext cx="3364136" cy="1138773"/>
            <a:chOff x="225158" y="2255783"/>
            <a:chExt cx="3364136" cy="1138773"/>
          </a:xfrm>
        </p:grpSpPr>
        <p:sp>
          <p:nvSpPr>
            <p:cNvPr id="45" name="TextBox 16">
              <a:extLst>
                <a:ext uri="{FF2B5EF4-FFF2-40B4-BE49-F238E27FC236}">
                  <a16:creationId xmlns:a16="http://schemas.microsoft.com/office/drawing/2014/main" id="{45AA46B5-C560-6651-5080-72B3D77D6874}"/>
                </a:ext>
              </a:extLst>
            </p:cNvPr>
            <p:cNvSpPr txBox="1"/>
            <p:nvPr/>
          </p:nvSpPr>
          <p:spPr>
            <a:xfrm>
              <a:off x="225158" y="2255783"/>
              <a:ext cx="3364136" cy="1138773"/>
            </a:xfrm>
            <a:prstGeom prst="rect">
              <a:avLst/>
            </a:prstGeom>
            <a:solidFill>
              <a:srgbClr val="FF9300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All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French people drink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drinkers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are snob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French people are snob </a:t>
              </a:r>
            </a:p>
          </p:txBody>
        </p: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34BCBDE0-9795-8029-1FBB-E9A27FA2AF31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5547C79D-82EA-2D3C-7D2B-CD2732A30F21}"/>
              </a:ext>
            </a:extLst>
          </p:cNvPr>
          <p:cNvCxnSpPr>
            <a:cxnSpLocks/>
          </p:cNvCxnSpPr>
          <p:nvPr/>
        </p:nvCxnSpPr>
        <p:spPr>
          <a:xfrm>
            <a:off x="1806766" y="4946381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A88A21DC-9897-2BF3-471E-1D91F90E4020}"/>
              </a:ext>
            </a:extLst>
          </p:cNvPr>
          <p:cNvSpPr txBox="1"/>
          <p:nvPr/>
        </p:nvSpPr>
        <p:spPr>
          <a:xfrm>
            <a:off x="0" y="609466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Abduction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affirming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the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consequent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89605E65-7260-2827-0A38-5350FD084079}"/>
              </a:ext>
            </a:extLst>
          </p:cNvPr>
          <p:cNvSpPr txBox="1"/>
          <p:nvPr/>
        </p:nvSpPr>
        <p:spPr>
          <a:xfrm>
            <a:off x="-2801" y="3968012"/>
            <a:ext cx="384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9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belief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bias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effect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F235DB1F-C692-FF8B-91AA-B41CCAD78191}"/>
              </a:ext>
            </a:extLst>
          </p:cNvPr>
          <p:cNvCxnSpPr>
            <a:cxnSpLocks/>
          </p:cNvCxnSpPr>
          <p:nvPr/>
        </p:nvCxnSpPr>
        <p:spPr>
          <a:xfrm flipV="1">
            <a:off x="1806766" y="5329059"/>
            <a:ext cx="2001921" cy="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81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5A9F6-60E2-48CC-7A33-1D65B7D8B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08F4DBB9-958E-98EE-A95C-BBC69C29CA62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C9121EAC-5A62-81CA-BACC-E42F8ECF0AD3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53BBE822-9CE9-DFAD-3326-C3AF9487AD2A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B37CC2F-4E4E-6499-6F04-C254987C1990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EC37643E-3888-E7DD-02D2-9584A6CA1E4E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5A562CDC-27D8-C942-90EA-49F5165A070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19F69174-0A49-20B3-85EB-19033C67B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A06BAC45-09F0-735B-9538-8F5E63C062AD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7AFFFBCD-C9CC-9BEA-D397-33C6BEF5A662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A3B95F77-FAF5-3423-5F2C-1F375E2B1992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C8D5DFAD-615B-1EB1-F1E5-2A7C8F6B0BDD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35BC4A04-25F4-2C0A-BC62-5B22FB394546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D63F2CB-D522-BFB7-F0D9-52C2FE58515F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AA9523FD-88B4-327D-A100-C45BF10A2884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8E04FC34-7AC6-BB96-0FE5-FA4DF1937A14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D6FECCD3-5B0D-753D-7F41-B55F157CF221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EDF81305-D0C3-6D44-05FE-D40513896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B1FA14C9-3262-725D-E156-A54278A988BB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59B41B83-B224-C38A-2580-9C5B282A2476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510518A6-93A0-CD9A-A46F-086FF779CE97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F68195C6-7E4A-5E97-24C3-BB7553774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B3F3F2BC-E9DB-F442-A5A9-4FD209173520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8355A1F2-2B54-0369-5100-6EB4FAC7119B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A02DA52C-C527-22C9-66B6-28A037933DDB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D03E895F-A4B6-09F8-8C6F-64797010D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0C47C831-B61B-D123-F892-BC7D2393C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4166440"/>
            <a:ext cx="3598890" cy="2325241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5F999F83-EB24-6606-FD6A-BD241D1BEDCD}"/>
              </a:ext>
            </a:extLst>
          </p:cNvPr>
          <p:cNvSpPr txBox="1"/>
          <p:nvPr/>
        </p:nvSpPr>
        <p:spPr>
          <a:xfrm>
            <a:off x="94623" y="987379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E55B01BE-8B8A-A0EF-5F17-31AD77651F37}"/>
              </a:ext>
            </a:extLst>
          </p:cNvPr>
          <p:cNvCxnSpPr>
            <a:cxnSpLocks/>
          </p:cNvCxnSpPr>
          <p:nvPr/>
        </p:nvCxnSpPr>
        <p:spPr>
          <a:xfrm>
            <a:off x="2039427" y="949111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A19CE9EA-DF9F-619E-429A-C1A92D4C4BC2}"/>
              </a:ext>
            </a:extLst>
          </p:cNvPr>
          <p:cNvSpPr txBox="1"/>
          <p:nvPr/>
        </p:nvSpPr>
        <p:spPr>
          <a:xfrm>
            <a:off x="270166" y="704059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B2B7D5F8-9AC8-769D-FE02-070763AD884C}"/>
              </a:ext>
            </a:extLst>
          </p:cNvPr>
          <p:cNvGrpSpPr/>
          <p:nvPr/>
        </p:nvGrpSpPr>
        <p:grpSpPr>
          <a:xfrm>
            <a:off x="-3515771" y="304430"/>
            <a:ext cx="3364136" cy="1446550"/>
            <a:chOff x="6988229" y="2369013"/>
            <a:chExt cx="3364136" cy="1446550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0DC842E3-BADF-665B-4128-46FC92CBBDA5}"/>
                </a:ext>
              </a:extLst>
            </p:cNvPr>
            <p:cNvSpPr txBox="1"/>
            <p:nvPr/>
          </p:nvSpPr>
          <p:spPr>
            <a:xfrm>
              <a:off x="6988229" y="2369013"/>
              <a:ext cx="3364136" cy="1446550"/>
            </a:xfrm>
            <a:prstGeom prst="rect">
              <a:avLst/>
            </a:prstGeom>
            <a:solidFill>
              <a:srgbClr val="FF8AD8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have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has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fever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Adam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tests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positive for covid</a:t>
              </a:r>
            </a:p>
          </p:txBody>
        </p:sp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0AC9F32C-FDE4-E3AB-D41C-5F0611352AAA}"/>
                </a:ext>
              </a:extLst>
            </p:cNvPr>
            <p:cNvCxnSpPr/>
            <p:nvPr/>
          </p:nvCxnSpPr>
          <p:spPr>
            <a:xfrm>
              <a:off x="7036947" y="3429000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DA35DC9-CDB4-3C9D-0A84-B8EDA86205CE}"/>
              </a:ext>
            </a:extLst>
          </p:cNvPr>
          <p:cNvGrpSpPr/>
          <p:nvPr/>
        </p:nvGrpSpPr>
        <p:grpSpPr>
          <a:xfrm>
            <a:off x="-3515770" y="1954353"/>
            <a:ext cx="3364136" cy="1446550"/>
            <a:chOff x="270166" y="1954353"/>
            <a:chExt cx="3364136" cy="1446550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1A74F2EA-F78C-FC90-6250-9AC68919DCE2}"/>
                </a:ext>
              </a:extLst>
            </p:cNvPr>
            <p:cNvSpPr txBox="1"/>
            <p:nvPr/>
          </p:nvSpPr>
          <p:spPr>
            <a:xfrm>
              <a:off x="270166" y="1954353"/>
              <a:ext cx="3364136" cy="1446550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If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Then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he must be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sick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,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Ben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is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not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at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home</a:t>
              </a:r>
            </a:p>
          </p:txBody>
        </p:sp>
        <p:cxnSp>
          <p:nvCxnSpPr>
            <p:cNvPr id="42" name="Straight Connector 21">
              <a:extLst>
                <a:ext uri="{FF2B5EF4-FFF2-40B4-BE49-F238E27FC236}">
                  <a16:creationId xmlns:a16="http://schemas.microsoft.com/office/drawing/2014/main" id="{3DF16E53-B755-55D7-0AEA-891DA1ECED81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388BECAE-6723-ED0E-E4B6-097597F3F493}"/>
              </a:ext>
            </a:extLst>
          </p:cNvPr>
          <p:cNvGrpSpPr/>
          <p:nvPr/>
        </p:nvGrpSpPr>
        <p:grpSpPr>
          <a:xfrm>
            <a:off x="-3676192" y="3629459"/>
            <a:ext cx="3364136" cy="1138773"/>
            <a:chOff x="225158" y="2255783"/>
            <a:chExt cx="3364136" cy="1138773"/>
          </a:xfrm>
        </p:grpSpPr>
        <p:sp>
          <p:nvSpPr>
            <p:cNvPr id="45" name="TextBox 16">
              <a:extLst>
                <a:ext uri="{FF2B5EF4-FFF2-40B4-BE49-F238E27FC236}">
                  <a16:creationId xmlns:a16="http://schemas.microsoft.com/office/drawing/2014/main" id="{E2CD5726-2700-E8E0-E789-B84CE3137719}"/>
                </a:ext>
              </a:extLst>
            </p:cNvPr>
            <p:cNvSpPr txBox="1"/>
            <p:nvPr/>
          </p:nvSpPr>
          <p:spPr>
            <a:xfrm>
              <a:off x="225158" y="2255783"/>
              <a:ext cx="3364136" cy="1138773"/>
            </a:xfrm>
            <a:prstGeom prst="rect">
              <a:avLst/>
            </a:prstGeom>
            <a:solidFill>
              <a:srgbClr val="FF9300"/>
            </a:solidFill>
            <a:ln>
              <a:solidFill>
                <a:schemeClr val="accent2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All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French people drink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endParaRPr lang="it-IT" sz="2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wine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drinkers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 are snob</a:t>
              </a:r>
            </a:p>
            <a:p>
              <a:endParaRPr lang="it-IT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Some French people are snob </a:t>
              </a:r>
            </a:p>
          </p:txBody>
        </p: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A183DF9C-5E34-4A95-17E7-4D45B1507565}"/>
                </a:ext>
              </a:extLst>
            </p:cNvPr>
            <p:cNvCxnSpPr/>
            <p:nvPr/>
          </p:nvCxnSpPr>
          <p:spPr>
            <a:xfrm>
              <a:off x="318884" y="2978488"/>
              <a:ext cx="24151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B1C97594-660A-EFB7-98BF-BDC7F5A86D18}"/>
              </a:ext>
            </a:extLst>
          </p:cNvPr>
          <p:cNvCxnSpPr>
            <a:cxnSpLocks/>
          </p:cNvCxnSpPr>
          <p:nvPr/>
        </p:nvCxnSpPr>
        <p:spPr>
          <a:xfrm>
            <a:off x="1806766" y="4946381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BE3DAF9A-710C-3A7C-B8F6-79E1909E962A}"/>
              </a:ext>
            </a:extLst>
          </p:cNvPr>
          <p:cNvSpPr txBox="1"/>
          <p:nvPr/>
        </p:nvSpPr>
        <p:spPr>
          <a:xfrm>
            <a:off x="0" y="609466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Abduction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affirming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the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consequent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B0AC00B2-A6E4-B0B0-974B-6C8589585501}"/>
              </a:ext>
            </a:extLst>
          </p:cNvPr>
          <p:cNvSpPr txBox="1"/>
          <p:nvPr/>
        </p:nvSpPr>
        <p:spPr>
          <a:xfrm>
            <a:off x="-2801" y="3968012"/>
            <a:ext cx="384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9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belief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bias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effect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540466F2-31F1-0564-C978-0218AF452C37}"/>
              </a:ext>
            </a:extLst>
          </p:cNvPr>
          <p:cNvSpPr txBox="1"/>
          <p:nvPr/>
        </p:nvSpPr>
        <p:spPr>
          <a:xfrm>
            <a:off x="85163" y="2237633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7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 INFERENCE: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modus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tollens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8" name="Connettore diritto 4">
            <a:extLst>
              <a:ext uri="{FF2B5EF4-FFF2-40B4-BE49-F238E27FC236}">
                <a16:creationId xmlns:a16="http://schemas.microsoft.com/office/drawing/2014/main" id="{C95A9978-9DF7-9C21-B8C1-C8E6D316465D}"/>
              </a:ext>
            </a:extLst>
          </p:cNvPr>
          <p:cNvCxnSpPr>
            <a:cxnSpLocks/>
          </p:cNvCxnSpPr>
          <p:nvPr/>
        </p:nvCxnSpPr>
        <p:spPr>
          <a:xfrm flipV="1">
            <a:off x="1806766" y="5329059"/>
            <a:ext cx="2001921" cy="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ACF5925C-2537-D322-9F89-6DA785866B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476"/>
          <a:stretch/>
        </p:blipFill>
        <p:spPr>
          <a:xfrm>
            <a:off x="4014826" y="7179764"/>
            <a:ext cx="3613166" cy="2446533"/>
          </a:xfrm>
          <a:prstGeom prst="rect">
            <a:avLst/>
          </a:prstGeom>
        </p:spPr>
      </p:pic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A2248079-28C5-B7E3-A21D-CE0FB7F64A86}"/>
              </a:ext>
            </a:extLst>
          </p:cNvPr>
          <p:cNvSpPr/>
          <p:nvPr/>
        </p:nvSpPr>
        <p:spPr>
          <a:xfrm>
            <a:off x="-3989087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A</a:t>
            </a:r>
          </a:p>
        </p:txBody>
      </p:sp>
      <p:sp>
        <p:nvSpPr>
          <p:cNvPr id="40" name="Rounded Rectangle 29">
            <a:extLst>
              <a:ext uri="{FF2B5EF4-FFF2-40B4-BE49-F238E27FC236}">
                <a16:creationId xmlns:a16="http://schemas.microsoft.com/office/drawing/2014/main" id="{1D0406E3-A62F-8907-8902-844B58084D0E}"/>
              </a:ext>
            </a:extLst>
          </p:cNvPr>
          <p:cNvSpPr/>
          <p:nvPr/>
        </p:nvSpPr>
        <p:spPr>
          <a:xfrm>
            <a:off x="-2993878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B</a:t>
            </a:r>
          </a:p>
        </p:txBody>
      </p:sp>
      <p:sp>
        <p:nvSpPr>
          <p:cNvPr id="47" name="Rounded Rectangle 30">
            <a:extLst>
              <a:ext uri="{FF2B5EF4-FFF2-40B4-BE49-F238E27FC236}">
                <a16:creationId xmlns:a16="http://schemas.microsoft.com/office/drawing/2014/main" id="{9995C463-6B31-870D-72E7-6541A16F2E5B}"/>
              </a:ext>
            </a:extLst>
          </p:cNvPr>
          <p:cNvSpPr/>
          <p:nvPr/>
        </p:nvSpPr>
        <p:spPr>
          <a:xfrm>
            <a:off x="-1998669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2</a:t>
            </a:r>
          </a:p>
        </p:txBody>
      </p: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id="{3EF07C5A-D3F8-D2EC-4AC6-D5834DF41D81}"/>
              </a:ext>
            </a:extLst>
          </p:cNvPr>
          <p:cNvSpPr/>
          <p:nvPr/>
        </p:nvSpPr>
        <p:spPr>
          <a:xfrm>
            <a:off x="-1003459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5</a:t>
            </a:r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AB8D2053-F152-3ABB-CC44-495169428AE4}"/>
              </a:ext>
            </a:extLst>
          </p:cNvPr>
          <p:cNvSpPr txBox="1"/>
          <p:nvPr/>
        </p:nvSpPr>
        <p:spPr>
          <a:xfrm>
            <a:off x="-3553105" y="2367618"/>
            <a:ext cx="2916369" cy="193899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card(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) must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turn over in order to test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card shows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vocal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on one face,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opposite face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even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number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C3B68505-F5BF-FD53-B819-5FF21F10C5A0}"/>
              </a:ext>
            </a:extLst>
          </p:cNvPr>
          <p:cNvSpPr txBox="1"/>
          <p:nvPr/>
        </p:nvSpPr>
        <p:spPr>
          <a:xfrm>
            <a:off x="-4017074" y="1335100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Peter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Wason’s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(1956)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Selection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Task</a:t>
            </a:r>
          </a:p>
        </p:txBody>
      </p:sp>
    </p:spTree>
    <p:extLst>
      <p:ext uri="{BB962C8B-B14F-4D97-AF65-F5344CB8AC3E}">
        <p14:creationId xmlns:p14="http://schemas.microsoft.com/office/powerpoint/2010/main" val="29713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7EC95-4915-C586-6ECE-FD16C4FA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715CB9A6-D906-3BAF-7DC6-73573707788F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2328EADB-713E-F92B-57C6-D939AE836C9C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04FEC958-B31D-B6BA-84AC-39AF66CC971E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ACC6FDE-4F12-3587-9CB0-8CBAD86EEFD2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7A8C1223-FB81-F0C7-1678-E9724B141E22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ECD4CCB8-AA48-16B6-598F-CB7F776B830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4C5646C2-7715-6F1A-5058-BDFC8A565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A4B8F35A-E714-9BBE-4D16-EE96C21B2BF0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2F664CE5-B872-D2FE-5CCD-2AB01AA30069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86336B20-0217-6FCF-4BAB-290BEDA78212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F79F7EF7-2B49-F15B-A9A7-898BAD694BEF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CDA22F8C-3749-1E5B-607A-096C4D4EA042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36BFBE8-FE39-1565-32CD-0361942416DD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65E7B837-2EF2-C656-4873-FE5988D382D9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7005AC10-E744-5587-A0DC-F0EE7785B9E8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9DA22E79-171A-C696-6329-E895FDB971CE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CD38F40C-C55A-8396-7B3F-760A45CD6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F3A4896D-7B73-0AC0-C52B-47223C81E6DF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F763C878-4E3C-FAFE-923E-9C2F8A2A5B09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BC97D8C0-9544-0C0C-0A1E-5904BFD78308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33502313-2F40-CCAC-D541-AF58DB528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FDAC00BC-501A-2F6B-44D5-2A46C17C2FB3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8FB5A495-CE8B-1159-0CFA-158370C04D01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FDD2DF80-0408-FDEC-1E6F-45579BE53D93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B467C57D-210B-9725-7250-A1A164D14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7FAF5D3A-744C-ECA5-634C-1058CE37C8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10551195"/>
            <a:ext cx="3598890" cy="2325241"/>
          </a:xfrm>
          <a:prstGeom prst="rect">
            <a:avLst/>
          </a:prstGeom>
        </p:spPr>
      </p:pic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784CA669-C0BC-6FFB-A986-47533F00C091}"/>
              </a:ext>
            </a:extLst>
          </p:cNvPr>
          <p:cNvCxnSpPr>
            <a:cxnSpLocks/>
          </p:cNvCxnSpPr>
          <p:nvPr/>
        </p:nvCxnSpPr>
        <p:spPr>
          <a:xfrm flipV="1">
            <a:off x="1806766" y="11713814"/>
            <a:ext cx="2250561" cy="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829200D7-6586-1DB6-5640-42035417FFC4}"/>
              </a:ext>
            </a:extLst>
          </p:cNvPr>
          <p:cNvSpPr txBox="1"/>
          <p:nvPr/>
        </p:nvSpPr>
        <p:spPr>
          <a:xfrm>
            <a:off x="94623" y="987379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0F7B5D59-4840-E099-301D-C582F19A0596}"/>
              </a:ext>
            </a:extLst>
          </p:cNvPr>
          <p:cNvCxnSpPr>
            <a:cxnSpLocks/>
          </p:cNvCxnSpPr>
          <p:nvPr/>
        </p:nvCxnSpPr>
        <p:spPr>
          <a:xfrm>
            <a:off x="2039427" y="949111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4BE97E16-B0E5-14F2-A21E-97B8C282615E}"/>
              </a:ext>
            </a:extLst>
          </p:cNvPr>
          <p:cNvSpPr txBox="1"/>
          <p:nvPr/>
        </p:nvSpPr>
        <p:spPr>
          <a:xfrm>
            <a:off x="270166" y="704059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</p:txBody>
      </p: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99022A8A-78FE-7ABF-F771-38AFB1EF9CC0}"/>
              </a:ext>
            </a:extLst>
          </p:cNvPr>
          <p:cNvCxnSpPr>
            <a:cxnSpLocks/>
          </p:cNvCxnSpPr>
          <p:nvPr/>
        </p:nvCxnSpPr>
        <p:spPr>
          <a:xfrm>
            <a:off x="1806766" y="1133113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910CE38C-6455-0F72-DD24-9FFF1E083B63}"/>
              </a:ext>
            </a:extLst>
          </p:cNvPr>
          <p:cNvSpPr txBox="1"/>
          <p:nvPr/>
        </p:nvSpPr>
        <p:spPr>
          <a:xfrm>
            <a:off x="0" y="6994221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Abduction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affirming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the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consequent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8AEE8CB9-1C30-B91C-D205-DB6FFBAA41A1}"/>
              </a:ext>
            </a:extLst>
          </p:cNvPr>
          <p:cNvSpPr txBox="1"/>
          <p:nvPr/>
        </p:nvSpPr>
        <p:spPr>
          <a:xfrm>
            <a:off x="-2801" y="10352767"/>
            <a:ext cx="384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9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belief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bias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effect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EBA5F988-BEEF-7D64-847C-EDFAE6FB95DB}"/>
              </a:ext>
            </a:extLst>
          </p:cNvPr>
          <p:cNvSpPr txBox="1"/>
          <p:nvPr/>
        </p:nvSpPr>
        <p:spPr>
          <a:xfrm>
            <a:off x="85163" y="8622388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7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 INFERENCE: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modus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tollens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39" name="Immagine 38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B1940748-C103-E57E-4E94-F02DDACEA83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476"/>
          <a:stretch/>
        </p:blipFill>
        <p:spPr>
          <a:xfrm>
            <a:off x="4014826" y="4035511"/>
            <a:ext cx="3613166" cy="2446533"/>
          </a:xfrm>
          <a:prstGeom prst="rect">
            <a:avLst/>
          </a:prstGeom>
        </p:spPr>
      </p:pic>
      <p:sp>
        <p:nvSpPr>
          <p:cNvPr id="40" name="Rounded Rectangle 1">
            <a:extLst>
              <a:ext uri="{FF2B5EF4-FFF2-40B4-BE49-F238E27FC236}">
                <a16:creationId xmlns:a16="http://schemas.microsoft.com/office/drawing/2014/main" id="{B1AA3358-BBA0-AE44-D54C-FB8D5AC1CA34}"/>
              </a:ext>
            </a:extLst>
          </p:cNvPr>
          <p:cNvSpPr/>
          <p:nvPr/>
        </p:nvSpPr>
        <p:spPr>
          <a:xfrm>
            <a:off x="117692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A</a:t>
            </a:r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E0AF7113-D0D3-49D1-C461-A93A9115D70A}"/>
              </a:ext>
            </a:extLst>
          </p:cNvPr>
          <p:cNvSpPr/>
          <p:nvPr/>
        </p:nvSpPr>
        <p:spPr>
          <a:xfrm>
            <a:off x="1112901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B</a:t>
            </a: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60FDCA5A-ECD3-FA2C-3281-05BB4CA933AE}"/>
              </a:ext>
            </a:extLst>
          </p:cNvPr>
          <p:cNvSpPr/>
          <p:nvPr/>
        </p:nvSpPr>
        <p:spPr>
          <a:xfrm>
            <a:off x="2108110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2</a:t>
            </a: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58AD68CE-2C2E-61B9-E8B1-188EB2F3C1BE}"/>
              </a:ext>
            </a:extLst>
          </p:cNvPr>
          <p:cNvSpPr/>
          <p:nvPr/>
        </p:nvSpPr>
        <p:spPr>
          <a:xfrm>
            <a:off x="3103320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5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82E3D508-DDC4-FA7A-DAAF-5DAD7AA75A54}"/>
              </a:ext>
            </a:extLst>
          </p:cNvPr>
          <p:cNvSpPr txBox="1"/>
          <p:nvPr/>
        </p:nvSpPr>
        <p:spPr>
          <a:xfrm>
            <a:off x="553674" y="2367618"/>
            <a:ext cx="2916369" cy="193899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card(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) must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turn over to test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sentence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card shows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vocal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on one face,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opposite face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even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number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DD69DA96-4DB5-0DD0-6C14-359A54F0A5D3}"/>
              </a:ext>
            </a:extLst>
          </p:cNvPr>
          <p:cNvSpPr txBox="1"/>
          <p:nvPr/>
        </p:nvSpPr>
        <p:spPr>
          <a:xfrm>
            <a:off x="89705" y="1335100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Peter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Wason’s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(1956)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Selection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Task</a:t>
            </a:r>
          </a:p>
        </p:txBody>
      </p: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F50CC27F-E5EA-9532-1A02-674D3E163931}"/>
              </a:ext>
            </a:extLst>
          </p:cNvPr>
          <p:cNvCxnSpPr/>
          <p:nvPr/>
        </p:nvCxnSpPr>
        <p:spPr>
          <a:xfrm>
            <a:off x="-3749129" y="353916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5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A04F3-2C2B-19B9-DEDE-C4180AD08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A339CBC9-ADEF-DDC5-1B6E-E236E3502BA1}"/>
              </a:ext>
            </a:extLst>
          </p:cNvPr>
          <p:cNvCxnSpPr>
            <a:cxnSpLocks/>
          </p:cNvCxnSpPr>
          <p:nvPr/>
        </p:nvCxnSpPr>
        <p:spPr>
          <a:xfrm flipH="1">
            <a:off x="1227596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8DD496E8-EB3D-6FC1-9503-A86FB50543E8}"/>
              </a:ext>
            </a:extLst>
          </p:cNvPr>
          <p:cNvCxnSpPr>
            <a:cxnSpLocks/>
          </p:cNvCxnSpPr>
          <p:nvPr/>
        </p:nvCxnSpPr>
        <p:spPr>
          <a:xfrm>
            <a:off x="1534971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AB2B992B-88B5-3AFA-A2AE-BC58883FC3B6}"/>
              </a:ext>
            </a:extLst>
          </p:cNvPr>
          <p:cNvSpPr txBox="1"/>
          <p:nvPr/>
        </p:nvSpPr>
        <p:spPr>
          <a:xfrm>
            <a:off x="1246695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013733C-E164-13E5-9EFB-6E36127936F1}"/>
              </a:ext>
            </a:extLst>
          </p:cNvPr>
          <p:cNvSpPr txBox="1"/>
          <p:nvPr/>
        </p:nvSpPr>
        <p:spPr>
          <a:xfrm>
            <a:off x="1245684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16001A38-9907-C03A-C9F6-C6B01DDA2EB1}"/>
              </a:ext>
            </a:extLst>
          </p:cNvPr>
          <p:cNvCxnSpPr>
            <a:cxnSpLocks/>
          </p:cNvCxnSpPr>
          <p:nvPr/>
        </p:nvCxnSpPr>
        <p:spPr>
          <a:xfrm flipH="1">
            <a:off x="1535401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A518D02E-7AE8-10A5-4050-4A37975FE1C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34971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2C1E9BFD-7D9F-83E6-D5D1-B30EE36E0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93014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9130A3B3-254C-2400-6882-52FD5241DFB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34971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75C9EC8B-974B-AD45-B7C1-DAA233CA8CA9}"/>
              </a:ext>
            </a:extLst>
          </p:cNvPr>
          <p:cNvSpPr txBox="1"/>
          <p:nvPr/>
        </p:nvSpPr>
        <p:spPr>
          <a:xfrm>
            <a:off x="7742640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8C9DD36B-ADA0-3483-EFD3-FFE74AA57CE4}"/>
              </a:ext>
            </a:extLst>
          </p:cNvPr>
          <p:cNvSpPr txBox="1"/>
          <p:nvPr/>
        </p:nvSpPr>
        <p:spPr>
          <a:xfrm>
            <a:off x="3875862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7AF48BD7-A13C-8B6E-F48D-13267BA560AC}"/>
              </a:ext>
            </a:extLst>
          </p:cNvPr>
          <p:cNvCxnSpPr>
            <a:cxnSpLocks/>
          </p:cNvCxnSpPr>
          <p:nvPr/>
        </p:nvCxnSpPr>
        <p:spPr>
          <a:xfrm flipH="1">
            <a:off x="5774406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22EAD9E2-E879-1842-A9BE-01D2355DF2B0}"/>
              </a:ext>
            </a:extLst>
          </p:cNvPr>
          <p:cNvCxnSpPr>
            <a:cxnSpLocks/>
          </p:cNvCxnSpPr>
          <p:nvPr/>
        </p:nvCxnSpPr>
        <p:spPr>
          <a:xfrm>
            <a:off x="5774406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4F2D173F-1852-4947-47F2-F0B5B8D50485}"/>
              </a:ext>
            </a:extLst>
          </p:cNvPr>
          <p:cNvCxnSpPr>
            <a:cxnSpLocks/>
          </p:cNvCxnSpPr>
          <p:nvPr/>
        </p:nvCxnSpPr>
        <p:spPr>
          <a:xfrm>
            <a:off x="5798015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D48A99F2-65CE-5E51-34E6-E287CD690EAA}"/>
              </a:ext>
            </a:extLst>
          </p:cNvPr>
          <p:cNvGrpSpPr/>
          <p:nvPr/>
        </p:nvGrpSpPr>
        <p:grpSpPr>
          <a:xfrm>
            <a:off x="4016191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84D13723-DB34-2006-4863-032EDB02698E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13A8E9F1-18F5-F4D9-612D-E67A707FEB2D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F463CF64-21C9-7925-768F-244AE3564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5FCEAAE5-C14A-B424-5748-4B18312F8D87}"/>
              </a:ext>
            </a:extLst>
          </p:cNvPr>
          <p:cNvGrpSpPr/>
          <p:nvPr/>
        </p:nvGrpSpPr>
        <p:grpSpPr>
          <a:xfrm>
            <a:off x="4016191" y="760892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313337B0-6CE3-16A3-2556-C753F7DC3B73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5D8FF6F3-E5A2-9F51-0D1D-C6AEF3A9FC16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F0875D49-720E-BA7C-7A22-F31F6589E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996BA8F8-2E3D-5F9A-EBA8-3A2E033C5B38}"/>
              </a:ext>
            </a:extLst>
          </p:cNvPr>
          <p:cNvGrpSpPr/>
          <p:nvPr/>
        </p:nvGrpSpPr>
        <p:grpSpPr>
          <a:xfrm>
            <a:off x="4014826" y="8706091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FF4B7AA8-0BB6-70D3-A17D-9105344805F6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61693F10-4D51-6686-B92D-D8D476626F8A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D93592F3-C10D-1B4D-8ECD-4BD60023A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2" name="Immagine 11" descr="Immagine che contiene Viso umano, uomo, ruga, Fronte&#10;&#10;Descrizione generata automaticamente">
            <a:extLst>
              <a:ext uri="{FF2B5EF4-FFF2-40B4-BE49-F238E27FC236}">
                <a16:creationId xmlns:a16="http://schemas.microsoft.com/office/drawing/2014/main" id="{099A133F-F538-10F4-5A63-A7C5643901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5"/>
          <a:stretch/>
        </p:blipFill>
        <p:spPr>
          <a:xfrm>
            <a:off x="4057327" y="10551195"/>
            <a:ext cx="3598890" cy="2325241"/>
          </a:xfrm>
          <a:prstGeom prst="rect">
            <a:avLst/>
          </a:prstGeom>
        </p:spPr>
      </p:pic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02EA73FC-8CE1-43D4-1471-375CC19B51D8}"/>
              </a:ext>
            </a:extLst>
          </p:cNvPr>
          <p:cNvCxnSpPr>
            <a:cxnSpLocks/>
          </p:cNvCxnSpPr>
          <p:nvPr/>
        </p:nvCxnSpPr>
        <p:spPr>
          <a:xfrm flipV="1">
            <a:off x="1806766" y="11713814"/>
            <a:ext cx="2250561" cy="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137E407E-523E-042C-8C88-A9A0A4D57ED9}"/>
              </a:ext>
            </a:extLst>
          </p:cNvPr>
          <p:cNvSpPr txBox="1"/>
          <p:nvPr/>
        </p:nvSpPr>
        <p:spPr>
          <a:xfrm>
            <a:off x="94623" y="9873791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Gottlob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Frege’s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Logicism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anti-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psychologicism</a:t>
            </a:r>
            <a:endParaRPr lang="it-IT" sz="24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73A900CC-EB29-3324-17F4-DB4199A45C86}"/>
              </a:ext>
            </a:extLst>
          </p:cNvPr>
          <p:cNvCxnSpPr>
            <a:cxnSpLocks/>
          </p:cNvCxnSpPr>
          <p:nvPr/>
        </p:nvCxnSpPr>
        <p:spPr>
          <a:xfrm>
            <a:off x="2039427" y="949111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A15D91E5-AB88-5CE2-7DF4-4DA04FBF7971}"/>
              </a:ext>
            </a:extLst>
          </p:cNvPr>
          <p:cNvSpPr txBox="1"/>
          <p:nvPr/>
        </p:nvSpPr>
        <p:spPr>
          <a:xfrm>
            <a:off x="270166" y="7040598"/>
            <a:ext cx="3538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Logical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rules determine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whether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from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to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truth-</a:t>
            </a:r>
            <a:r>
              <a:rPr lang="it-IT" sz="2000" b="1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preserving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inferences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premises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conclusion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will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also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0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true</a:t>
            </a:r>
            <a:r>
              <a:rPr lang="it-IT" sz="20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 </a:t>
            </a:r>
          </a:p>
        </p:txBody>
      </p: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4C1FC1C1-69C2-D09E-3DBB-C329D9DA9CA0}"/>
              </a:ext>
            </a:extLst>
          </p:cNvPr>
          <p:cNvCxnSpPr>
            <a:cxnSpLocks/>
          </p:cNvCxnSpPr>
          <p:nvPr/>
        </p:nvCxnSpPr>
        <p:spPr>
          <a:xfrm>
            <a:off x="1806766" y="1133113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DF9F1713-9864-29B2-2058-EF869C7468AD}"/>
              </a:ext>
            </a:extLst>
          </p:cNvPr>
          <p:cNvSpPr txBox="1"/>
          <p:nvPr/>
        </p:nvSpPr>
        <p:spPr>
          <a:xfrm>
            <a:off x="0" y="6994221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Abduction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affirming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the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consequent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26D92B2D-633B-74BB-3E17-5DA9D61248AE}"/>
              </a:ext>
            </a:extLst>
          </p:cNvPr>
          <p:cNvSpPr txBox="1"/>
          <p:nvPr/>
        </p:nvSpPr>
        <p:spPr>
          <a:xfrm>
            <a:off x="-2801" y="10352767"/>
            <a:ext cx="384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9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FALLACY: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belief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bias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effect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6A75E167-02F6-7DFD-6462-BAC096C4E433}"/>
              </a:ext>
            </a:extLst>
          </p:cNvPr>
          <p:cNvSpPr txBox="1"/>
          <p:nvPr/>
        </p:nvSpPr>
        <p:spPr>
          <a:xfrm>
            <a:off x="85163" y="8622388"/>
            <a:ext cx="384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1400" dirty="0">
                <a:solidFill>
                  <a:srgbClr val="FF7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VALID INFERENCE: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modus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tollens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39" name="Immagine 38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19A13117-750B-8227-3C92-E33D097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476"/>
          <a:stretch/>
        </p:blipFill>
        <p:spPr>
          <a:xfrm>
            <a:off x="4014826" y="4035511"/>
            <a:ext cx="3613166" cy="2446533"/>
          </a:xfrm>
          <a:prstGeom prst="rect">
            <a:avLst/>
          </a:prstGeom>
        </p:spPr>
      </p:pic>
      <p:sp>
        <p:nvSpPr>
          <p:cNvPr id="40" name="Rounded Rectangle 1">
            <a:extLst>
              <a:ext uri="{FF2B5EF4-FFF2-40B4-BE49-F238E27FC236}">
                <a16:creationId xmlns:a16="http://schemas.microsoft.com/office/drawing/2014/main" id="{0F9973BD-7610-9CE3-E5AF-7608E900FAA0}"/>
              </a:ext>
            </a:extLst>
          </p:cNvPr>
          <p:cNvSpPr/>
          <p:nvPr/>
        </p:nvSpPr>
        <p:spPr>
          <a:xfrm>
            <a:off x="117692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 err="1"/>
              <a:t>beer</a:t>
            </a:r>
            <a:endParaRPr lang="it-IT" sz="2200" dirty="0"/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id="{CAC25BF6-F304-685A-7A4A-75CAF01A3B37}"/>
              </a:ext>
            </a:extLst>
          </p:cNvPr>
          <p:cNvSpPr/>
          <p:nvPr/>
        </p:nvSpPr>
        <p:spPr>
          <a:xfrm>
            <a:off x="1112901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dirty="0"/>
              <a:t>coke</a:t>
            </a: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CCB3989-C5E8-A17D-E9B3-4BC6D1B32FCB}"/>
              </a:ext>
            </a:extLst>
          </p:cNvPr>
          <p:cNvSpPr/>
          <p:nvPr/>
        </p:nvSpPr>
        <p:spPr>
          <a:xfrm>
            <a:off x="2108110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40yo</a:t>
            </a: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595196A5-ABE7-D53A-DF7F-DB0DD8F824DF}"/>
              </a:ext>
            </a:extLst>
          </p:cNvPr>
          <p:cNvSpPr/>
          <p:nvPr/>
        </p:nvSpPr>
        <p:spPr>
          <a:xfrm>
            <a:off x="3103320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15yo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AE3479D0-4C23-CB10-3BC3-4DF9779787F9}"/>
              </a:ext>
            </a:extLst>
          </p:cNvPr>
          <p:cNvSpPr txBox="1"/>
          <p:nvPr/>
        </p:nvSpPr>
        <p:spPr>
          <a:xfrm>
            <a:off x="553674" y="2367618"/>
            <a:ext cx="2916369" cy="163121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person’s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ID or drink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should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check to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ensure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person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drinks alcohol,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are of the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legal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age to do so?</a:t>
            </a: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18BDDA0A-18CB-F0CF-A5BC-DCA672287B83}"/>
              </a:ext>
            </a:extLst>
          </p:cNvPr>
          <p:cNvSpPr txBox="1"/>
          <p:nvPr/>
        </p:nvSpPr>
        <p:spPr>
          <a:xfrm>
            <a:off x="89705" y="1335100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Peter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Wason’s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(1956)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Selection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Task</a:t>
            </a:r>
          </a:p>
        </p:txBody>
      </p: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4F811F43-89BD-4808-B972-D2F1858E8CF5}"/>
              </a:ext>
            </a:extLst>
          </p:cNvPr>
          <p:cNvCxnSpPr/>
          <p:nvPr/>
        </p:nvCxnSpPr>
        <p:spPr>
          <a:xfrm>
            <a:off x="-3749129" y="353916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252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50947-21F6-F481-BFCB-C4FD4AF62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6934508D-6B0A-2323-946F-861AC17F8DB0}"/>
              </a:ext>
            </a:extLst>
          </p:cNvPr>
          <p:cNvCxnSpPr>
            <a:cxnSpLocks/>
          </p:cNvCxnSpPr>
          <p:nvPr/>
        </p:nvCxnSpPr>
        <p:spPr>
          <a:xfrm flipH="1">
            <a:off x="71391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78EFDBF6-76AA-08D0-5C51-8CCEE8505C91}"/>
              </a:ext>
            </a:extLst>
          </p:cNvPr>
          <p:cNvCxnSpPr>
            <a:cxnSpLocks/>
          </p:cNvCxnSpPr>
          <p:nvPr/>
        </p:nvCxnSpPr>
        <p:spPr>
          <a:xfrm>
            <a:off x="102129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B5F76A84-F428-A77F-F9F8-16E284CBEDB7}"/>
              </a:ext>
            </a:extLst>
          </p:cNvPr>
          <p:cNvSpPr txBox="1"/>
          <p:nvPr/>
        </p:nvSpPr>
        <p:spPr>
          <a:xfrm>
            <a:off x="73301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3FCB0D4-9CD7-E2D2-633E-094BC71C7F36}"/>
              </a:ext>
            </a:extLst>
          </p:cNvPr>
          <p:cNvSpPr txBox="1"/>
          <p:nvPr/>
        </p:nvSpPr>
        <p:spPr>
          <a:xfrm>
            <a:off x="73200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8E7D789B-82CE-0402-EC87-36E0A0575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407405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E520894D-897C-8A87-7419-B9F09DE059C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2129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E648F218-FC06-5D79-AAA2-CFD6F7ED4D6E}"/>
              </a:ext>
            </a:extLst>
          </p:cNvPr>
          <p:cNvSpPr txBox="1"/>
          <p:nvPr/>
        </p:nvSpPr>
        <p:spPr>
          <a:xfrm>
            <a:off x="392367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654E425-8139-49DE-9346-23B43D55BD4D}"/>
              </a:ext>
            </a:extLst>
          </p:cNvPr>
          <p:cNvSpPr txBox="1"/>
          <p:nvPr/>
        </p:nvSpPr>
        <p:spPr>
          <a:xfrm>
            <a:off x="5690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112E46D4-108F-F129-F39E-5F77C07B5263}"/>
              </a:ext>
            </a:extLst>
          </p:cNvPr>
          <p:cNvCxnSpPr>
            <a:cxnSpLocks/>
          </p:cNvCxnSpPr>
          <p:nvPr/>
        </p:nvCxnSpPr>
        <p:spPr>
          <a:xfrm flipH="1">
            <a:off x="195544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3FE15393-C4B8-2AFC-EC7F-67179FC7BB85}"/>
              </a:ext>
            </a:extLst>
          </p:cNvPr>
          <p:cNvCxnSpPr>
            <a:cxnSpLocks/>
          </p:cNvCxnSpPr>
          <p:nvPr/>
        </p:nvCxnSpPr>
        <p:spPr>
          <a:xfrm>
            <a:off x="195544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499F352C-1597-195F-3064-BA8681ADEA7A}"/>
              </a:ext>
            </a:extLst>
          </p:cNvPr>
          <p:cNvCxnSpPr>
            <a:cxnSpLocks/>
          </p:cNvCxnSpPr>
          <p:nvPr/>
        </p:nvCxnSpPr>
        <p:spPr>
          <a:xfrm>
            <a:off x="197905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64D18A05-7783-48AD-ADB0-C2673B035A97}"/>
              </a:ext>
            </a:extLst>
          </p:cNvPr>
          <p:cNvGrpSpPr/>
          <p:nvPr/>
        </p:nvGrpSpPr>
        <p:grpSpPr>
          <a:xfrm>
            <a:off x="197229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B67429DA-703C-D8BF-A691-AE0075E97D79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173F0FB4-B935-03BF-766D-3EA5D253ED12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B605C708-36D4-F4BF-2ABD-9F04D7CEE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3339DDFE-9B17-9AC7-183A-C27514E7D469}"/>
              </a:ext>
            </a:extLst>
          </p:cNvPr>
          <p:cNvGrpSpPr/>
          <p:nvPr/>
        </p:nvGrpSpPr>
        <p:grpSpPr>
          <a:xfrm>
            <a:off x="197229" y="419337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4CD81E3A-29DE-662A-734C-489F7AB604BF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DF15912D-DE46-1C82-D694-4058916DC4B0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6B925D2D-E123-95A3-39E2-5F53AE003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2620C17C-B8B8-0274-A7BC-A0CBCFF7CF03}"/>
              </a:ext>
            </a:extLst>
          </p:cNvPr>
          <p:cNvGrpSpPr/>
          <p:nvPr/>
        </p:nvGrpSpPr>
        <p:grpSpPr>
          <a:xfrm>
            <a:off x="195864" y="529053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84359B92-D4DD-6F3D-61EB-C43A79B181BE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0DF6EFCC-3F47-B4A6-4C36-0ACE260DAA05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860DF0DB-4FD5-1B9D-EB7D-6FE56E75E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272AAD6-1BD9-8517-9FB9-A55B1ED0E242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197229" y="353916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Viso umano, persona, vestiti, ritratto&#10;&#10;Descrizione generata automaticamente">
            <a:extLst>
              <a:ext uri="{FF2B5EF4-FFF2-40B4-BE49-F238E27FC236}">
                <a16:creationId xmlns:a16="http://schemas.microsoft.com/office/drawing/2014/main" id="{DD2B693D-1541-F134-C836-99AEF6D98F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476"/>
          <a:stretch/>
        </p:blipFill>
        <p:spPr>
          <a:xfrm>
            <a:off x="-3781636" y="4035511"/>
            <a:ext cx="3613166" cy="2446533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58B9F58D-49AF-51F2-886A-F5056DF9D575}"/>
              </a:ext>
            </a:extLst>
          </p:cNvPr>
          <p:cNvSpPr/>
          <p:nvPr/>
        </p:nvSpPr>
        <p:spPr>
          <a:xfrm>
            <a:off x="-7678770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A</a:t>
            </a:r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0A466FE5-2A51-1317-31F6-FF59E8E7B754}"/>
              </a:ext>
            </a:extLst>
          </p:cNvPr>
          <p:cNvSpPr/>
          <p:nvPr/>
        </p:nvSpPr>
        <p:spPr>
          <a:xfrm>
            <a:off x="-6683561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B</a:t>
            </a:r>
          </a:p>
        </p:txBody>
      </p:sp>
      <p:sp>
        <p:nvSpPr>
          <p:cNvPr id="16" name="Rounded Rectangle 30">
            <a:extLst>
              <a:ext uri="{FF2B5EF4-FFF2-40B4-BE49-F238E27FC236}">
                <a16:creationId xmlns:a16="http://schemas.microsoft.com/office/drawing/2014/main" id="{474D1E09-F4FA-18DA-519F-A544BC779D15}"/>
              </a:ext>
            </a:extLst>
          </p:cNvPr>
          <p:cNvSpPr/>
          <p:nvPr/>
        </p:nvSpPr>
        <p:spPr>
          <a:xfrm>
            <a:off x="-5688352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/>
              <a:t>2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D1BD5D58-764E-87AD-7E7E-531A248D5A05}"/>
              </a:ext>
            </a:extLst>
          </p:cNvPr>
          <p:cNvSpPr/>
          <p:nvPr/>
        </p:nvSpPr>
        <p:spPr>
          <a:xfrm>
            <a:off x="-4693142" y="4573673"/>
            <a:ext cx="790415" cy="1216892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5</a:t>
            </a: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BD7CD14B-D2D5-92D0-4BA7-5AE89E4CA56F}"/>
              </a:ext>
            </a:extLst>
          </p:cNvPr>
          <p:cNvSpPr txBox="1"/>
          <p:nvPr/>
        </p:nvSpPr>
        <p:spPr>
          <a:xfrm>
            <a:off x="-7242788" y="2367618"/>
            <a:ext cx="2916369" cy="193899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card(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) must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turn over in order to test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card shows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vocal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on one face,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opposite face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even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number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1FCE9157-3594-0317-386F-34BA16BAB13D}"/>
              </a:ext>
            </a:extLst>
          </p:cNvPr>
          <p:cNvSpPr txBox="1"/>
          <p:nvPr/>
        </p:nvSpPr>
        <p:spPr>
          <a:xfrm>
            <a:off x="-7706757" y="1335100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Peter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Wason’s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(1956)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Selection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Task</a:t>
            </a:r>
          </a:p>
        </p:txBody>
      </p:sp>
    </p:spTree>
    <p:extLst>
      <p:ext uri="{BB962C8B-B14F-4D97-AF65-F5344CB8AC3E}">
        <p14:creationId xmlns:p14="http://schemas.microsoft.com/office/powerpoint/2010/main" val="111117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923679" y="3136613"/>
            <a:ext cx="4344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1" y="670560"/>
            <a:ext cx="0" cy="2466053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738FC-167D-AFE3-4EAA-7F5A0D3A7FDA}"/>
              </a:ext>
            </a:extLst>
          </p:cNvPr>
          <p:cNvGrpSpPr/>
          <p:nvPr/>
        </p:nvGrpSpPr>
        <p:grpSpPr>
          <a:xfrm>
            <a:off x="699422" y="7220563"/>
            <a:ext cx="3107632" cy="3577747"/>
            <a:chOff x="2395217" y="2345891"/>
            <a:chExt cx="3107632" cy="35777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DCCE5D-A48F-057F-69AA-7436F3C999DC}"/>
                </a:ext>
              </a:extLst>
            </p:cNvPr>
            <p:cNvSpPr txBox="1"/>
            <p:nvPr/>
          </p:nvSpPr>
          <p:spPr>
            <a:xfrm>
              <a:off x="2395217" y="5108030"/>
              <a:ext cx="3107632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2400" dirty="0">
                  <a:latin typeface="Calibri" panose="020F0502020204030204" pitchFamily="34" charset="0"/>
                  <a:ea typeface="Nexa Bold" charset="0"/>
                  <a:cs typeface="Nexa Bold" charset="0"/>
                </a:rPr>
                <a:t>Karl Popper</a:t>
              </a:r>
            </a:p>
            <a:p>
              <a:pPr algn="ctr">
                <a:spcAft>
                  <a:spcPts val="600"/>
                </a:spcAft>
              </a:pPr>
              <a:r>
                <a:rPr lang="en-IT" cap="all" dirty="0"/>
                <a:t>(1902-1994)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255A2F-797D-D88D-9E48-79ACB78CB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564" r="10258"/>
            <a:stretch/>
          </p:blipFill>
          <p:spPr>
            <a:xfrm>
              <a:off x="2395217" y="2345891"/>
              <a:ext cx="3107632" cy="2734866"/>
            </a:xfrm>
            <a:prstGeom prst="rect">
              <a:avLst/>
            </a:prstGeom>
          </p:spPr>
        </p:pic>
      </p:grp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A3ACECCA-BFBC-E770-7B0A-50D1BC0BBF2F}"/>
              </a:ext>
            </a:extLst>
          </p:cNvPr>
          <p:cNvCxnSpPr>
            <a:cxnSpLocks/>
          </p:cNvCxnSpPr>
          <p:nvPr/>
        </p:nvCxnSpPr>
        <p:spPr>
          <a:xfrm flipH="1">
            <a:off x="3944460" y="8707189"/>
            <a:ext cx="578133" cy="0"/>
          </a:xfrm>
          <a:prstGeom prst="line">
            <a:avLst/>
          </a:prstGeom>
          <a:ln w="57150" cap="rnd">
            <a:solidFill>
              <a:srgbClr val="2E4057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ack and white drawing of birds&#10;&#10;Description automatically generated with low confidence">
            <a:extLst>
              <a:ext uri="{FF2B5EF4-FFF2-40B4-BE49-F238E27FC236}">
                <a16:creationId xmlns:a16="http://schemas.microsoft.com/office/drawing/2014/main" id="{C8A8D366-D4D8-1BEF-E1A6-1FB51B291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4" t="13119" r="14013" b="14838"/>
          <a:stretch/>
        </p:blipFill>
        <p:spPr>
          <a:xfrm>
            <a:off x="4636310" y="7281639"/>
            <a:ext cx="2777824" cy="2728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4E3D70-74EA-5731-6441-CBDF21CB590B}"/>
              </a:ext>
            </a:extLst>
          </p:cNvPr>
          <p:cNvSpPr txBox="1"/>
          <p:nvPr/>
        </p:nvSpPr>
        <p:spPr>
          <a:xfrm rot="19734378">
            <a:off x="4561883" y="8384503"/>
            <a:ext cx="2958776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800" dirty="0">
                <a:solidFill>
                  <a:srgbClr val="C00000"/>
                </a:solidFill>
                <a:latin typeface="Calibri" panose="020F0502020204030204" pitchFamily="34" charset="0"/>
                <a:ea typeface="Nexa Bold" charset="0"/>
                <a:cs typeface="Nexa Bold" charset="0"/>
              </a:rPr>
              <a:t>FALSIFICABILE</a:t>
            </a:r>
            <a:endParaRPr lang="en-IT" sz="2800" b="1" cap="all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A67FA-2812-2E97-D953-9184EC10711E}"/>
              </a:ext>
            </a:extLst>
          </p:cNvPr>
          <p:cNvSpPr txBox="1"/>
          <p:nvPr/>
        </p:nvSpPr>
        <p:spPr>
          <a:xfrm>
            <a:off x="7595086" y="7368361"/>
            <a:ext cx="4034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Un'ipotesi è falsificabile </a:t>
            </a:r>
          </a:p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 esiste almeno una proposizione osservativa logicamente possibile incompatibile con essa, ossia che, se vera, </a:t>
            </a:r>
          </a:p>
          <a:p>
            <a:pPr algn="ctr"/>
            <a:r>
              <a:rPr lang="it-IT" sz="2400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la possa falsificare</a:t>
            </a:r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</a:t>
            </a:r>
            <a:endParaRPr lang="en-IT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B8D80A0D-1047-EEB4-12F2-D1C09B5D8966}"/>
              </a:ext>
            </a:extLst>
          </p:cNvPr>
          <p:cNvCxnSpPr>
            <a:cxnSpLocks/>
          </p:cNvCxnSpPr>
          <p:nvPr/>
        </p:nvCxnSpPr>
        <p:spPr>
          <a:xfrm>
            <a:off x="11811680" y="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4F551F8-8CB2-BBEC-4371-AE30C8561489}"/>
              </a:ext>
            </a:extLst>
          </p:cNvPr>
          <p:cNvCxnSpPr>
            <a:cxnSpLocks/>
          </p:cNvCxnSpPr>
          <p:nvPr/>
        </p:nvCxnSpPr>
        <p:spPr>
          <a:xfrm>
            <a:off x="6096000" y="681708"/>
            <a:ext cx="571568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C97244E0-64D4-71A8-C893-81B1253CA668}"/>
              </a:ext>
            </a:extLst>
          </p:cNvPr>
          <p:cNvCxnSpPr>
            <a:cxnSpLocks/>
          </p:cNvCxnSpPr>
          <p:nvPr/>
        </p:nvCxnSpPr>
        <p:spPr>
          <a:xfrm>
            <a:off x="6098147" y="4152276"/>
            <a:ext cx="0" cy="270572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535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F3C2F-E605-7B12-24E5-D2F05D2F8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BFE1A328-B3B1-9795-8EB5-6B14A3D7AF3A}"/>
              </a:ext>
            </a:extLst>
          </p:cNvPr>
          <p:cNvCxnSpPr>
            <a:cxnSpLocks/>
          </p:cNvCxnSpPr>
          <p:nvPr/>
        </p:nvCxnSpPr>
        <p:spPr>
          <a:xfrm flipH="1">
            <a:off x="123969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D92257FD-CEBB-EC2B-4C5F-FA5F6F5B3701}"/>
              </a:ext>
            </a:extLst>
          </p:cNvPr>
          <p:cNvCxnSpPr>
            <a:cxnSpLocks/>
          </p:cNvCxnSpPr>
          <p:nvPr/>
        </p:nvCxnSpPr>
        <p:spPr>
          <a:xfrm>
            <a:off x="154707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B8A19047-70D4-5BA9-588A-B7721948EEDF}"/>
              </a:ext>
            </a:extLst>
          </p:cNvPr>
          <p:cNvSpPr txBox="1"/>
          <p:nvPr/>
        </p:nvSpPr>
        <p:spPr>
          <a:xfrm>
            <a:off x="125879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EA37A88-AEDA-3C76-5487-1F0500408F28}"/>
              </a:ext>
            </a:extLst>
          </p:cNvPr>
          <p:cNvSpPr txBox="1"/>
          <p:nvPr/>
        </p:nvSpPr>
        <p:spPr>
          <a:xfrm>
            <a:off x="125778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3062BF7C-594B-CA43-9C1C-8B0760633FEB}"/>
              </a:ext>
            </a:extLst>
          </p:cNvPr>
          <p:cNvCxnSpPr>
            <a:cxnSpLocks/>
          </p:cNvCxnSpPr>
          <p:nvPr/>
        </p:nvCxnSpPr>
        <p:spPr>
          <a:xfrm flipH="1">
            <a:off x="154750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68718DB8-C907-1680-9D3C-95B7954514D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4707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C01A87AB-CE54-C673-993B-DC63F2782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6881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99033080-EAE8-E747-58F3-3C0DD4E37F0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4707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1BDB2BCB-A7F2-4BF4-4269-8CE3ADA3AB01}"/>
              </a:ext>
            </a:extLst>
          </p:cNvPr>
          <p:cNvSpPr txBox="1"/>
          <p:nvPr/>
        </p:nvSpPr>
        <p:spPr>
          <a:xfrm>
            <a:off x="771843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B2480EB-87F4-1271-15CA-0B5771B98DB3}"/>
              </a:ext>
            </a:extLst>
          </p:cNvPr>
          <p:cNvSpPr txBox="1"/>
          <p:nvPr/>
        </p:nvSpPr>
        <p:spPr>
          <a:xfrm>
            <a:off x="385166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CD3A192-AC15-49D0-187C-7CAD300B7356}"/>
              </a:ext>
            </a:extLst>
          </p:cNvPr>
          <p:cNvCxnSpPr>
            <a:cxnSpLocks/>
          </p:cNvCxnSpPr>
          <p:nvPr/>
        </p:nvCxnSpPr>
        <p:spPr>
          <a:xfrm flipH="1">
            <a:off x="575020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620F2E28-FBD0-6D74-77E3-5C3E016E713E}"/>
              </a:ext>
            </a:extLst>
          </p:cNvPr>
          <p:cNvCxnSpPr>
            <a:cxnSpLocks/>
          </p:cNvCxnSpPr>
          <p:nvPr/>
        </p:nvCxnSpPr>
        <p:spPr>
          <a:xfrm>
            <a:off x="575020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C22FBF74-1D8E-44F8-2D46-F31166179183}"/>
              </a:ext>
            </a:extLst>
          </p:cNvPr>
          <p:cNvCxnSpPr>
            <a:cxnSpLocks/>
          </p:cNvCxnSpPr>
          <p:nvPr/>
        </p:nvCxnSpPr>
        <p:spPr>
          <a:xfrm>
            <a:off x="577381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1701C8B5-598D-2F56-A573-231FF2DF9E1D}"/>
              </a:ext>
            </a:extLst>
          </p:cNvPr>
          <p:cNvGrpSpPr/>
          <p:nvPr/>
        </p:nvGrpSpPr>
        <p:grpSpPr>
          <a:xfrm>
            <a:off x="3991989" y="760443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CE7DD52F-6502-B744-2D35-37D88B2AC4B7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DF25C73D-1237-1E84-85E7-BB68BF1520CA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537016D3-06E8-D5AB-9E41-53B9FAC0F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591B33D4-70E7-A0C6-4BC4-5CD6EF54C3E4}"/>
              </a:ext>
            </a:extLst>
          </p:cNvPr>
          <p:cNvGrpSpPr/>
          <p:nvPr/>
        </p:nvGrpSpPr>
        <p:grpSpPr>
          <a:xfrm>
            <a:off x="3991989" y="2997436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50D5C435-C6C9-765D-0E97-900848FE64D9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21F57AC8-B773-32BE-B04F-7E8244BFA04C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546AC0D0-D62D-E4DF-0D84-49070FE9B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058A8DF5-BACB-A25D-CEF3-C9619702D8BD}"/>
              </a:ext>
            </a:extLst>
          </p:cNvPr>
          <p:cNvGrpSpPr/>
          <p:nvPr/>
        </p:nvGrpSpPr>
        <p:grpSpPr>
          <a:xfrm>
            <a:off x="3990624" y="979395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C7FEE209-334D-036B-8A37-C5292C514733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10C45321-9719-C23E-B13F-089861AA8821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350D6E8B-16B1-0974-40F1-6C7DC3044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6DD718A-BE57-9F18-772B-689626442E7F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3991989" y="804258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A1706A9E-19D0-C250-E3B0-B2BE6C81B6EC}"/>
              </a:ext>
            </a:extLst>
          </p:cNvPr>
          <p:cNvCxnSpPr>
            <a:cxnSpLocks/>
          </p:cNvCxnSpPr>
          <p:nvPr/>
        </p:nvCxnSpPr>
        <p:spPr>
          <a:xfrm>
            <a:off x="3370932" y="5329059"/>
            <a:ext cx="514119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6">
            <a:extLst>
              <a:ext uri="{FF2B5EF4-FFF2-40B4-BE49-F238E27FC236}">
                <a16:creationId xmlns:a16="http://schemas.microsoft.com/office/drawing/2014/main" id="{A6AA92C4-5139-12F0-CCF0-155FA99085D1}"/>
              </a:ext>
            </a:extLst>
          </p:cNvPr>
          <p:cNvSpPr txBox="1"/>
          <p:nvPr/>
        </p:nvSpPr>
        <p:spPr>
          <a:xfrm>
            <a:off x="94623" y="4629751"/>
            <a:ext cx="38443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Rudolf Carnap, Hans Reichenbach, Andrej 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Kolmogorov’s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theories of 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probability</a:t>
            </a:r>
            <a:endParaRPr lang="it-IT" sz="2400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967D1782-7E82-1F89-86AC-D3C0D533146F}"/>
              </a:ext>
            </a:extLst>
          </p:cNvPr>
          <p:cNvCxnSpPr>
            <a:cxnSpLocks/>
          </p:cNvCxnSpPr>
          <p:nvPr/>
        </p:nvCxnSpPr>
        <p:spPr>
          <a:xfrm>
            <a:off x="2039427" y="3429000"/>
            <a:ext cx="0" cy="1200751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">
            <a:extLst>
              <a:ext uri="{FF2B5EF4-FFF2-40B4-BE49-F238E27FC236}">
                <a16:creationId xmlns:a16="http://schemas.microsoft.com/office/drawing/2014/main" id="{BB837FC9-0135-5DB4-C44B-9B38539BCE44}"/>
              </a:ext>
            </a:extLst>
          </p:cNvPr>
          <p:cNvSpPr txBox="1"/>
          <p:nvPr/>
        </p:nvSpPr>
        <p:spPr>
          <a:xfrm>
            <a:off x="270166" y="1419210"/>
            <a:ext cx="3538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b="0" i="0" dirty="0" err="1">
                <a:solidFill>
                  <a:srgbClr val="1F1F1F"/>
                </a:solidFill>
                <a:effectLst/>
                <a:latin typeface="ElsevierGulliver"/>
              </a:rPr>
              <a:t>Whether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it-IT" sz="2000" b="0" i="0" dirty="0" err="1">
                <a:solidFill>
                  <a:srgbClr val="1F1F1F"/>
                </a:solidFill>
                <a:effectLst/>
                <a:latin typeface="ElsevierGulliver"/>
              </a:rPr>
              <a:t>it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it-IT" sz="2000" b="0" i="0" dirty="0" err="1">
                <a:solidFill>
                  <a:srgbClr val="1F1F1F"/>
                </a:solidFill>
                <a:effectLst/>
                <a:latin typeface="ElsevierGulliver"/>
              </a:rPr>
              <a:t>refers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 to </a:t>
            </a:r>
            <a:r>
              <a:rPr lang="it-IT" sz="2000" b="1" i="0" dirty="0" err="1">
                <a:solidFill>
                  <a:srgbClr val="92D050"/>
                </a:solidFill>
                <a:effectLst/>
                <a:latin typeface="ElsevierGulliver"/>
              </a:rPr>
              <a:t>subjective</a:t>
            </a:r>
            <a:r>
              <a:rPr lang="it-IT" sz="2000" b="1" i="0" dirty="0">
                <a:solidFill>
                  <a:srgbClr val="92D050"/>
                </a:solidFill>
                <a:effectLst/>
                <a:latin typeface="ElsevierGulliver"/>
              </a:rPr>
              <a:t> degrees of confidence 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or to the </a:t>
            </a:r>
            <a:r>
              <a:rPr lang="it-IT" sz="2000" b="1" i="0" dirty="0">
                <a:solidFill>
                  <a:srgbClr val="92D050"/>
                </a:solidFill>
                <a:effectLst/>
                <a:latin typeface="ElsevierGulliver"/>
              </a:rPr>
              <a:t>frequencies of events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 in the world, theories of </a:t>
            </a:r>
            <a:r>
              <a:rPr lang="it-IT" sz="2000" b="0" i="0" dirty="0" err="1">
                <a:solidFill>
                  <a:srgbClr val="1F1F1F"/>
                </a:solidFill>
                <a:effectLst/>
                <a:latin typeface="ElsevierGulliver"/>
              </a:rPr>
              <a:t>probability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it-IT" sz="2000" b="0" i="0" dirty="0" err="1">
                <a:solidFill>
                  <a:srgbClr val="1F1F1F"/>
                </a:solidFill>
                <a:effectLst/>
                <a:latin typeface="ElsevierGulliver"/>
              </a:rPr>
              <a:t>rely</a:t>
            </a:r>
            <a:r>
              <a:rPr lang="it-IT" sz="2000" b="0" i="0" dirty="0">
                <a:solidFill>
                  <a:srgbClr val="1F1F1F"/>
                </a:solidFill>
                <a:effectLst/>
                <a:latin typeface="ElsevierGulliver"/>
              </a:rPr>
              <a:t> on anti-</a:t>
            </a:r>
            <a:r>
              <a:rPr lang="it-IT" sz="2000" b="0" i="0" dirty="0" err="1">
                <a:solidFill>
                  <a:srgbClr val="1F1F1F"/>
                </a:solidFill>
                <a:effectLst/>
                <a:latin typeface="ElsevierGulliver"/>
              </a:rPr>
              <a:t>psychologism</a:t>
            </a:r>
            <a:endParaRPr lang="it-IT" sz="20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50E87B2-7CF0-A7DA-5430-6F219AE53970}"/>
              </a:ext>
            </a:extLst>
          </p:cNvPr>
          <p:cNvGrpSpPr/>
          <p:nvPr/>
        </p:nvGrpSpPr>
        <p:grpSpPr>
          <a:xfrm>
            <a:off x="3987957" y="4018112"/>
            <a:ext cx="3605068" cy="2491815"/>
            <a:chOff x="3987957" y="4018112"/>
            <a:chExt cx="3605068" cy="2491815"/>
          </a:xfrm>
        </p:grpSpPr>
        <p:pic>
          <p:nvPicPr>
            <p:cNvPr id="45" name="Immagine 44" descr="Immagine che contiene Viso umano, ritratto, persona, testo&#10;&#10;Descrizione generata automaticamente">
              <a:extLst>
                <a:ext uri="{FF2B5EF4-FFF2-40B4-BE49-F238E27FC236}">
                  <a16:creationId xmlns:a16="http://schemas.microsoft.com/office/drawing/2014/main" id="{64A1A452-DD28-C980-7F36-FAF6DEA9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36322" y="4018112"/>
              <a:ext cx="1856703" cy="2469223"/>
            </a:xfrm>
            <a:prstGeom prst="rect">
              <a:avLst/>
            </a:prstGeom>
          </p:spPr>
        </p:pic>
        <p:pic>
          <p:nvPicPr>
            <p:cNvPr id="47" name="Immagine 46" descr="Immagine che contiene Viso umano, persona, ritratto, cravatta&#10;&#10;Descrizione generata automaticamente">
              <a:extLst>
                <a:ext uri="{FF2B5EF4-FFF2-40B4-BE49-F238E27FC236}">
                  <a16:creationId xmlns:a16="http://schemas.microsoft.com/office/drawing/2014/main" id="{4505A868-9AA8-46C6-48A2-B33843236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87957" y="4032873"/>
              <a:ext cx="1762247" cy="2477054"/>
            </a:xfrm>
            <a:prstGeom prst="rect">
              <a:avLst/>
            </a:prstGeom>
          </p:spPr>
        </p:pic>
        <p:pic>
          <p:nvPicPr>
            <p:cNvPr id="49" name="Immagine 48" descr="Immagine che contiene Viso umano, Fronte, ritratto, occhiali&#10;&#10;Descrizione generata automaticamente">
              <a:extLst>
                <a:ext uri="{FF2B5EF4-FFF2-40B4-BE49-F238E27FC236}">
                  <a16:creationId xmlns:a16="http://schemas.microsoft.com/office/drawing/2014/main" id="{8DC8E6B1-493B-0CA5-D2DC-95593F47A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434" b="98313" l="9743" r="89851">
                          <a14:foregroundMark x1="54668" y1="11325" x2="45467" y2="8434"/>
                          <a14:foregroundMark x1="29905" y1="98795" x2="40595" y2="99277"/>
                          <a14:foregroundMark x1="40595" y1="99277" x2="53045" y2="87229"/>
                          <a14:foregroundMark x1="53045" y1="87229" x2="64276" y2="90843"/>
                          <a14:foregroundMark x1="64276" y1="90843" x2="50338" y2="95904"/>
                          <a14:foregroundMark x1="50338" y1="95904" x2="62246" y2="98313"/>
                          <a14:foregroundMark x1="62246" y1="98313" x2="63735" y2="881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8827" y="4943163"/>
              <a:ext cx="2789972" cy="1565106"/>
            </a:xfrm>
            <a:prstGeom prst="rect">
              <a:avLst/>
            </a:prstGeom>
          </p:spPr>
        </p:pic>
      </p:grpSp>
      <p:pic>
        <p:nvPicPr>
          <p:cNvPr id="16" name="Immagine 15" descr="Immagine che contiene persona, vestiti, albero, aria aperta&#10;&#10;Descrizione generata automaticamente">
            <a:extLst>
              <a:ext uri="{FF2B5EF4-FFF2-40B4-BE49-F238E27FC236}">
                <a16:creationId xmlns:a16="http://schemas.microsoft.com/office/drawing/2014/main" id="{9A5686A8-917E-BBC6-FE3E-CB2B7E68824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114" t="12695" r="8756" b="31669"/>
          <a:stretch/>
        </p:blipFill>
        <p:spPr>
          <a:xfrm>
            <a:off x="3990624" y="7091230"/>
            <a:ext cx="3598888" cy="2379944"/>
          </a:xfrm>
          <a:prstGeom prst="rect">
            <a:avLst/>
          </a:prstGeom>
        </p:spPr>
      </p:pic>
      <p:sp>
        <p:nvSpPr>
          <p:cNvPr id="30" name="TextBox 28">
            <a:extLst>
              <a:ext uri="{FF2B5EF4-FFF2-40B4-BE49-F238E27FC236}">
                <a16:creationId xmlns:a16="http://schemas.microsoft.com/office/drawing/2014/main" id="{35A89788-6424-FFFF-0570-E598616750A7}"/>
              </a:ext>
            </a:extLst>
          </p:cNvPr>
          <p:cNvSpPr txBox="1"/>
          <p:nvPr/>
        </p:nvSpPr>
        <p:spPr>
          <a:xfrm>
            <a:off x="-3634982" y="2048961"/>
            <a:ext cx="3475397" cy="2554545"/>
          </a:xfrm>
          <a:prstGeom prst="rect">
            <a:avLst/>
          </a:prstGeom>
          <a:solidFill>
            <a:srgbClr val="008F0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Linda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31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years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old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single,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outspoken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very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bright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majored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philosophy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student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deeply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concerned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with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issues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discrimination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and social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justice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also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participated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anti-nuclear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demonstrations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F1D3C9BC-EF87-202B-A2EB-27D1FA4569AC}"/>
              </a:ext>
            </a:extLst>
          </p:cNvPr>
          <p:cNvSpPr txBox="1"/>
          <p:nvPr/>
        </p:nvSpPr>
        <p:spPr>
          <a:xfrm>
            <a:off x="-3855341" y="686199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Daniel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Kahneman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Amos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Tversky’s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(1982)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Linda’s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problem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FBE0B04E-E366-596E-E61F-E51930056052}"/>
              </a:ext>
            </a:extLst>
          </p:cNvPr>
          <p:cNvSpPr txBox="1"/>
          <p:nvPr/>
        </p:nvSpPr>
        <p:spPr>
          <a:xfrm>
            <a:off x="-3628926" y="4704868"/>
            <a:ext cx="3469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more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probable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algn="l"/>
            <a:endParaRPr lang="it-IT" sz="800" b="0" i="0" dirty="0">
              <a:solidFill>
                <a:srgbClr val="008F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(1) Linda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 bank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teller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(2) Linda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 bank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teller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in the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feminist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movement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52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A90C-6C77-BF21-3692-71B298661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C4D18602-88ED-55FD-7DE2-18143893D730}"/>
              </a:ext>
            </a:extLst>
          </p:cNvPr>
          <p:cNvCxnSpPr>
            <a:cxnSpLocks/>
          </p:cNvCxnSpPr>
          <p:nvPr/>
        </p:nvCxnSpPr>
        <p:spPr>
          <a:xfrm flipH="1">
            <a:off x="123969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CC43CE6F-1351-5FF7-06A7-2DB091C98B5C}"/>
              </a:ext>
            </a:extLst>
          </p:cNvPr>
          <p:cNvCxnSpPr>
            <a:cxnSpLocks/>
          </p:cNvCxnSpPr>
          <p:nvPr/>
        </p:nvCxnSpPr>
        <p:spPr>
          <a:xfrm>
            <a:off x="154707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F35621A1-09B0-72C3-1821-91A384B539D1}"/>
              </a:ext>
            </a:extLst>
          </p:cNvPr>
          <p:cNvSpPr txBox="1"/>
          <p:nvPr/>
        </p:nvSpPr>
        <p:spPr>
          <a:xfrm>
            <a:off x="125879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84B2E9B-A4F1-49C8-9DC8-F8670EF86D7E}"/>
              </a:ext>
            </a:extLst>
          </p:cNvPr>
          <p:cNvSpPr txBox="1"/>
          <p:nvPr/>
        </p:nvSpPr>
        <p:spPr>
          <a:xfrm>
            <a:off x="125778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EE224825-AB23-8EE6-8D98-47EC1B78913C}"/>
              </a:ext>
            </a:extLst>
          </p:cNvPr>
          <p:cNvCxnSpPr>
            <a:cxnSpLocks/>
          </p:cNvCxnSpPr>
          <p:nvPr/>
        </p:nvCxnSpPr>
        <p:spPr>
          <a:xfrm flipH="1">
            <a:off x="154750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5FD2FF3D-0EFA-8548-C8F7-2806B5A02A8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4707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13A98BF7-BC08-BD80-11FE-82CAA529E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6881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D091E9E9-7845-B093-63D4-29783B4AD13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4707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E445C741-C201-86E4-2181-407CEA5A2063}"/>
              </a:ext>
            </a:extLst>
          </p:cNvPr>
          <p:cNvSpPr txBox="1"/>
          <p:nvPr/>
        </p:nvSpPr>
        <p:spPr>
          <a:xfrm>
            <a:off x="771843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7115722C-4943-7BFB-BF9E-3D78BC1973EF}"/>
              </a:ext>
            </a:extLst>
          </p:cNvPr>
          <p:cNvSpPr txBox="1"/>
          <p:nvPr/>
        </p:nvSpPr>
        <p:spPr>
          <a:xfrm>
            <a:off x="385166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E053C235-4CF7-8737-1EC2-BCB492AB542E}"/>
              </a:ext>
            </a:extLst>
          </p:cNvPr>
          <p:cNvCxnSpPr>
            <a:cxnSpLocks/>
          </p:cNvCxnSpPr>
          <p:nvPr/>
        </p:nvCxnSpPr>
        <p:spPr>
          <a:xfrm flipH="1">
            <a:off x="575020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6B6E851C-4D68-CC8A-7B80-D944E9C35C40}"/>
              </a:ext>
            </a:extLst>
          </p:cNvPr>
          <p:cNvCxnSpPr>
            <a:cxnSpLocks/>
          </p:cNvCxnSpPr>
          <p:nvPr/>
        </p:nvCxnSpPr>
        <p:spPr>
          <a:xfrm>
            <a:off x="575020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4DAEEF68-CA6F-A43C-0524-A885AFFDACB9}"/>
              </a:ext>
            </a:extLst>
          </p:cNvPr>
          <p:cNvCxnSpPr>
            <a:cxnSpLocks/>
          </p:cNvCxnSpPr>
          <p:nvPr/>
        </p:nvCxnSpPr>
        <p:spPr>
          <a:xfrm>
            <a:off x="577381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DA8FED5D-BF35-4638-D475-FC53A2CEE1C4}"/>
              </a:ext>
            </a:extLst>
          </p:cNvPr>
          <p:cNvGrpSpPr/>
          <p:nvPr/>
        </p:nvGrpSpPr>
        <p:grpSpPr>
          <a:xfrm>
            <a:off x="3991989" y="760443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304F255D-350C-DE49-023E-0980BF118AA0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BCBFFAA1-1CA5-6CFC-619F-BCD02CB662B1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B1E0D2CB-3101-4393-DFCC-1ACBB4EA8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830AECC1-4B3C-FE57-D6C8-4E461A4D8ED1}"/>
              </a:ext>
            </a:extLst>
          </p:cNvPr>
          <p:cNvGrpSpPr/>
          <p:nvPr/>
        </p:nvGrpSpPr>
        <p:grpSpPr>
          <a:xfrm>
            <a:off x="3991989" y="314181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8DC2EBA2-BC6D-6B74-D441-A5D697682A84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C184C608-56BB-4D5D-CF66-BFA246B241B6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507EABA7-FABA-F797-FD75-097FA6E49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A1A3FC28-5F35-9807-8284-C52742F1A01A}"/>
              </a:ext>
            </a:extLst>
          </p:cNvPr>
          <p:cNvGrpSpPr/>
          <p:nvPr/>
        </p:nvGrpSpPr>
        <p:grpSpPr>
          <a:xfrm>
            <a:off x="3990624" y="979395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C01C452C-D5C0-9C02-14B1-BDE8AD63798E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570D2955-3CDD-0470-50C6-9C5A21C24733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D97CD4F4-0431-9A66-3E91-B20B3D10C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EDC4C7DA-D1AC-C6BB-7202-5076E6318800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3991989" y="804258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persona, vestiti, albero, aria aperta&#10;&#10;Descrizione generata automaticamente">
            <a:extLst>
              <a:ext uri="{FF2B5EF4-FFF2-40B4-BE49-F238E27FC236}">
                <a16:creationId xmlns:a16="http://schemas.microsoft.com/office/drawing/2014/main" id="{FBD03722-C5F4-5B49-6468-6FBDCD5658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14" t="12695" r="8756" b="31669"/>
          <a:stretch/>
        </p:blipFill>
        <p:spPr>
          <a:xfrm>
            <a:off x="3990624" y="4107398"/>
            <a:ext cx="3598888" cy="2379944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id="{A83CB769-9E40-CE9A-BB52-ADD87B16E2DC}"/>
              </a:ext>
            </a:extLst>
          </p:cNvPr>
          <p:cNvSpPr txBox="1"/>
          <p:nvPr/>
        </p:nvSpPr>
        <p:spPr>
          <a:xfrm>
            <a:off x="279291" y="2048961"/>
            <a:ext cx="3475397" cy="2554545"/>
          </a:xfrm>
          <a:prstGeom prst="rect">
            <a:avLst/>
          </a:prstGeom>
          <a:solidFill>
            <a:srgbClr val="008F0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Linda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31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years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old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single,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outspoken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very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bright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majored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philosophy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student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deeply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concerned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with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issues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discrimination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and social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justice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also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participated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anti-nuclear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demonstrations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5EBB86D5-ADFC-7B85-6C1B-1347422A4D30}"/>
              </a:ext>
            </a:extLst>
          </p:cNvPr>
          <p:cNvSpPr txBox="1"/>
          <p:nvPr/>
        </p:nvSpPr>
        <p:spPr>
          <a:xfrm>
            <a:off x="58932" y="686199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Daniel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Kahneman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Amos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Tversky’s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(1982)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Linda’s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problem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9D14233-D732-2423-FFE8-F9245A0B9D3D}"/>
              </a:ext>
            </a:extLst>
          </p:cNvPr>
          <p:cNvSpPr txBox="1"/>
          <p:nvPr/>
        </p:nvSpPr>
        <p:spPr>
          <a:xfrm>
            <a:off x="285347" y="4704868"/>
            <a:ext cx="3469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more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probable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algn="l"/>
            <a:endParaRPr lang="it-IT" sz="800" b="0" i="0" dirty="0">
              <a:solidFill>
                <a:srgbClr val="008F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(1) Linda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 bank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teller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(2) Linda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 bank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teller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in the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feminist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movement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7D7C6E0D-22E4-EB72-7465-C28C605E4CE7}"/>
              </a:ext>
            </a:extLst>
          </p:cNvPr>
          <p:cNvGrpSpPr/>
          <p:nvPr/>
        </p:nvGrpSpPr>
        <p:grpSpPr>
          <a:xfrm>
            <a:off x="3987957" y="7162365"/>
            <a:ext cx="3605068" cy="2491815"/>
            <a:chOff x="3987957" y="4018112"/>
            <a:chExt cx="3605068" cy="2491815"/>
          </a:xfrm>
        </p:grpSpPr>
        <p:pic>
          <p:nvPicPr>
            <p:cNvPr id="31" name="Immagine 30" descr="Immagine che contiene Viso umano, ritratto, persona, testo&#10;&#10;Descrizione generata automaticamente">
              <a:extLst>
                <a:ext uri="{FF2B5EF4-FFF2-40B4-BE49-F238E27FC236}">
                  <a16:creationId xmlns:a16="http://schemas.microsoft.com/office/drawing/2014/main" id="{23092673-0AE4-BBB8-D331-14DEC5AF5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36322" y="4018112"/>
              <a:ext cx="1856703" cy="2469223"/>
            </a:xfrm>
            <a:prstGeom prst="rect">
              <a:avLst/>
            </a:prstGeom>
          </p:spPr>
        </p:pic>
        <p:pic>
          <p:nvPicPr>
            <p:cNvPr id="32" name="Immagine 31" descr="Immagine che contiene Viso umano, persona, ritratto, cravatta&#10;&#10;Descrizione generata automaticamente">
              <a:extLst>
                <a:ext uri="{FF2B5EF4-FFF2-40B4-BE49-F238E27FC236}">
                  <a16:creationId xmlns:a16="http://schemas.microsoft.com/office/drawing/2014/main" id="{7120CE4D-5CAE-188B-0DE4-11888175F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87957" y="4032873"/>
              <a:ext cx="1762247" cy="2477054"/>
            </a:xfrm>
            <a:prstGeom prst="rect">
              <a:avLst/>
            </a:prstGeom>
          </p:spPr>
        </p:pic>
        <p:pic>
          <p:nvPicPr>
            <p:cNvPr id="33" name="Immagine 32" descr="Immagine che contiene Viso umano, Fronte, ritratto, occhiali&#10;&#10;Descrizione generata automaticamente">
              <a:extLst>
                <a:ext uri="{FF2B5EF4-FFF2-40B4-BE49-F238E27FC236}">
                  <a16:creationId xmlns:a16="http://schemas.microsoft.com/office/drawing/2014/main" id="{27030B8E-C4C6-2F8F-7C37-C473B0E9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434" b="98313" l="9743" r="89851">
                          <a14:foregroundMark x1="54668" y1="11325" x2="45467" y2="8434"/>
                          <a14:foregroundMark x1="29905" y1="98795" x2="40595" y2="99277"/>
                          <a14:foregroundMark x1="40595" y1="99277" x2="53045" y2="87229"/>
                          <a14:foregroundMark x1="53045" y1="87229" x2="64276" y2="90843"/>
                          <a14:foregroundMark x1="64276" y1="90843" x2="50338" y2="95904"/>
                          <a14:foregroundMark x1="50338" y1="95904" x2="62246" y2="98313"/>
                          <a14:foregroundMark x1="62246" y1="98313" x2="63735" y2="881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8827" y="4943163"/>
              <a:ext cx="2789972" cy="1565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20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CD34-F9CF-7B73-7BA0-793611B7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EE25DE73-DCDB-504E-46C3-A91C318B7E41}"/>
              </a:ext>
            </a:extLst>
          </p:cNvPr>
          <p:cNvCxnSpPr>
            <a:cxnSpLocks/>
          </p:cNvCxnSpPr>
          <p:nvPr/>
        </p:nvCxnSpPr>
        <p:spPr>
          <a:xfrm flipH="1">
            <a:off x="71391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0C46BFD-4DA6-5EC8-81FF-211DCD1CAAA7}"/>
              </a:ext>
            </a:extLst>
          </p:cNvPr>
          <p:cNvCxnSpPr>
            <a:cxnSpLocks/>
          </p:cNvCxnSpPr>
          <p:nvPr/>
        </p:nvCxnSpPr>
        <p:spPr>
          <a:xfrm>
            <a:off x="102129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0375CCA2-0E9E-08E1-0080-3A0CA6596E33}"/>
              </a:ext>
            </a:extLst>
          </p:cNvPr>
          <p:cNvSpPr txBox="1"/>
          <p:nvPr/>
        </p:nvSpPr>
        <p:spPr>
          <a:xfrm>
            <a:off x="73301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73D6457-A391-C988-0929-C96DAA0E69A4}"/>
              </a:ext>
            </a:extLst>
          </p:cNvPr>
          <p:cNvSpPr txBox="1"/>
          <p:nvPr/>
        </p:nvSpPr>
        <p:spPr>
          <a:xfrm>
            <a:off x="73200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0B207D23-7DE5-770F-1176-60248F595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407405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962A1032-5176-4D4E-78B8-4679D4C4EEC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2129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65C0F08E-F6EC-1248-7CBC-D824F8A8C1E9}"/>
              </a:ext>
            </a:extLst>
          </p:cNvPr>
          <p:cNvSpPr txBox="1"/>
          <p:nvPr/>
        </p:nvSpPr>
        <p:spPr>
          <a:xfrm>
            <a:off x="392367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EE264E8-A456-D665-9714-BC5AAAC43F9A}"/>
              </a:ext>
            </a:extLst>
          </p:cNvPr>
          <p:cNvSpPr txBox="1"/>
          <p:nvPr/>
        </p:nvSpPr>
        <p:spPr>
          <a:xfrm>
            <a:off x="5690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EA26C4AF-F9DE-4DFC-50FE-8AC0ADA09038}"/>
              </a:ext>
            </a:extLst>
          </p:cNvPr>
          <p:cNvCxnSpPr>
            <a:cxnSpLocks/>
          </p:cNvCxnSpPr>
          <p:nvPr/>
        </p:nvCxnSpPr>
        <p:spPr>
          <a:xfrm flipH="1">
            <a:off x="195544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ECD1D55B-6AE6-1A1E-CDD0-049B7071A4CB}"/>
              </a:ext>
            </a:extLst>
          </p:cNvPr>
          <p:cNvCxnSpPr>
            <a:cxnSpLocks/>
          </p:cNvCxnSpPr>
          <p:nvPr/>
        </p:nvCxnSpPr>
        <p:spPr>
          <a:xfrm>
            <a:off x="195544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F0D8F812-A9FF-689E-BACE-E2F44BA2CF6B}"/>
              </a:ext>
            </a:extLst>
          </p:cNvPr>
          <p:cNvCxnSpPr>
            <a:cxnSpLocks/>
          </p:cNvCxnSpPr>
          <p:nvPr/>
        </p:nvCxnSpPr>
        <p:spPr>
          <a:xfrm>
            <a:off x="197905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208A92FF-C5BD-B6A0-797D-963A814B561D}"/>
              </a:ext>
            </a:extLst>
          </p:cNvPr>
          <p:cNvGrpSpPr/>
          <p:nvPr/>
        </p:nvGrpSpPr>
        <p:grpSpPr>
          <a:xfrm>
            <a:off x="197229" y="310101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562EF346-70D1-BB4A-F58A-E0166895185D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C8EC995B-AF93-254A-4758-8F6DE6704487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F3D082D9-0BEA-0059-17E2-35357675A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F05992A3-6975-95F3-F4F5-D859D924D05C}"/>
              </a:ext>
            </a:extLst>
          </p:cNvPr>
          <p:cNvGrpSpPr/>
          <p:nvPr/>
        </p:nvGrpSpPr>
        <p:grpSpPr>
          <a:xfrm>
            <a:off x="197229" y="419337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A52B11F6-8EAC-BFA8-4831-CF92937E4D7E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36627A50-AA9A-8652-329C-81E33F9A1867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13DE0695-6259-D661-BCB3-10E895E64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584192AE-CE06-3B0C-6363-6B98F5CB0192}"/>
              </a:ext>
            </a:extLst>
          </p:cNvPr>
          <p:cNvGrpSpPr/>
          <p:nvPr/>
        </p:nvGrpSpPr>
        <p:grpSpPr>
          <a:xfrm>
            <a:off x="195864" y="529053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70A917EF-D1D2-1AC8-0EA6-D68A14F331EB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C65160F0-27F8-A5CA-4321-613768CECB1B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D06CE556-208F-276F-33F6-F2EF9D943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B99277A7-4879-A9A3-4AC9-B8502908272D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197229" y="353916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04520548-CC06-C6C4-D96C-0B45851C138B}"/>
              </a:ext>
            </a:extLst>
          </p:cNvPr>
          <p:cNvCxnSpPr/>
          <p:nvPr/>
        </p:nvCxnSpPr>
        <p:spPr>
          <a:xfrm>
            <a:off x="197017" y="4675235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persona, vestiti, albero, aria aperta&#10;&#10;Descrizione generata automaticamente">
            <a:extLst>
              <a:ext uri="{FF2B5EF4-FFF2-40B4-BE49-F238E27FC236}">
                <a16:creationId xmlns:a16="http://schemas.microsoft.com/office/drawing/2014/main" id="{5741E087-89D2-E3E5-17AA-345551CD4E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14" t="12695" r="8756" b="31669"/>
          <a:stretch/>
        </p:blipFill>
        <p:spPr>
          <a:xfrm>
            <a:off x="-3773753" y="4107398"/>
            <a:ext cx="3598888" cy="2379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id="{DBD2244F-E1AB-409C-FCFF-7FA687805544}"/>
              </a:ext>
            </a:extLst>
          </p:cNvPr>
          <p:cNvSpPr txBox="1"/>
          <p:nvPr/>
        </p:nvSpPr>
        <p:spPr>
          <a:xfrm>
            <a:off x="-7485086" y="2048961"/>
            <a:ext cx="3475397" cy="2554545"/>
          </a:xfrm>
          <a:prstGeom prst="rect">
            <a:avLst/>
          </a:prstGeom>
          <a:solidFill>
            <a:srgbClr val="008F0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Linda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31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years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old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single,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outspoken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very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bright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majored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philosophy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student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deeply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concerned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with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issues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discrimination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and social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justice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and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also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participated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anti-nuclear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demonstrations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243C153-042D-D8A5-B4A4-322E5B36205A}"/>
              </a:ext>
            </a:extLst>
          </p:cNvPr>
          <p:cNvSpPr txBox="1"/>
          <p:nvPr/>
        </p:nvSpPr>
        <p:spPr>
          <a:xfrm>
            <a:off x="-7705445" y="686199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Daniel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Kahneman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Amos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Tversky’s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(1982)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Linda’s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problem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C443C243-568A-4212-A452-3B28B12868D5}"/>
              </a:ext>
            </a:extLst>
          </p:cNvPr>
          <p:cNvSpPr txBox="1"/>
          <p:nvPr/>
        </p:nvSpPr>
        <p:spPr>
          <a:xfrm>
            <a:off x="-7479030" y="4704868"/>
            <a:ext cx="3469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more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probable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algn="l"/>
            <a:endParaRPr lang="it-IT" sz="800" b="0" i="0" dirty="0">
              <a:solidFill>
                <a:srgbClr val="008F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(1) Linda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 bank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teller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(2) Linda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 bank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teller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in the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feminist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0" i="0" dirty="0" err="1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movement</a:t>
            </a:r>
            <a:r>
              <a:rPr lang="it-IT" sz="2000" b="0" i="0" dirty="0">
                <a:solidFill>
                  <a:srgbClr val="008F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1" name="Immagine 30" descr="Immagine che contiene persona, vestiti, uomo, terreno&#10;&#10;Descrizione generata automaticamente">
            <a:extLst>
              <a:ext uri="{FF2B5EF4-FFF2-40B4-BE49-F238E27FC236}">
                <a16:creationId xmlns:a16="http://schemas.microsoft.com/office/drawing/2014/main" id="{4A07ADAD-5FA5-034F-7FFB-B4E25BA88E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97" t="14964" r="12563" b="51388"/>
          <a:stretch/>
        </p:blipFill>
        <p:spPr>
          <a:xfrm>
            <a:off x="3986438" y="7066218"/>
            <a:ext cx="3614260" cy="224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5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55D22-1B61-44AB-4855-C5C2ECA6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D365A03A-52D6-6D45-AED2-9852D209C20C}"/>
              </a:ext>
            </a:extLst>
          </p:cNvPr>
          <p:cNvCxnSpPr>
            <a:cxnSpLocks/>
          </p:cNvCxnSpPr>
          <p:nvPr/>
        </p:nvCxnSpPr>
        <p:spPr>
          <a:xfrm flipH="1">
            <a:off x="123969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01124E64-BB9F-971D-ADDF-7F7B533C85EB}"/>
              </a:ext>
            </a:extLst>
          </p:cNvPr>
          <p:cNvCxnSpPr>
            <a:cxnSpLocks/>
          </p:cNvCxnSpPr>
          <p:nvPr/>
        </p:nvCxnSpPr>
        <p:spPr>
          <a:xfrm>
            <a:off x="154707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DA8218FE-5355-8A57-8289-738655076515}"/>
              </a:ext>
            </a:extLst>
          </p:cNvPr>
          <p:cNvSpPr txBox="1"/>
          <p:nvPr/>
        </p:nvSpPr>
        <p:spPr>
          <a:xfrm>
            <a:off x="125879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661310C-D888-843B-8471-A644DCD62DBD}"/>
              </a:ext>
            </a:extLst>
          </p:cNvPr>
          <p:cNvSpPr txBox="1"/>
          <p:nvPr/>
        </p:nvSpPr>
        <p:spPr>
          <a:xfrm>
            <a:off x="125778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6C8E2FA7-88D8-2773-D4FF-B1DB4A971990}"/>
              </a:ext>
            </a:extLst>
          </p:cNvPr>
          <p:cNvCxnSpPr>
            <a:cxnSpLocks/>
          </p:cNvCxnSpPr>
          <p:nvPr/>
        </p:nvCxnSpPr>
        <p:spPr>
          <a:xfrm flipH="1">
            <a:off x="154750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0B9DADE0-249B-54F3-90E8-0DEF4405069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4707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F121579F-F289-C4D5-E531-D96835055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6881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AEDDC3B-F40D-3382-545F-387684291B2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4707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3E55D8EF-6F8E-0D23-91A8-3C43DD3DCD44}"/>
              </a:ext>
            </a:extLst>
          </p:cNvPr>
          <p:cNvSpPr txBox="1"/>
          <p:nvPr/>
        </p:nvSpPr>
        <p:spPr>
          <a:xfrm>
            <a:off x="771843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DF7EB592-E35D-1915-72DA-4A2EAAC0A8C8}"/>
              </a:ext>
            </a:extLst>
          </p:cNvPr>
          <p:cNvSpPr txBox="1"/>
          <p:nvPr/>
        </p:nvSpPr>
        <p:spPr>
          <a:xfrm>
            <a:off x="385166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44124D41-A3EB-F52A-9F45-A6A54C97FD9E}"/>
              </a:ext>
            </a:extLst>
          </p:cNvPr>
          <p:cNvCxnSpPr>
            <a:cxnSpLocks/>
          </p:cNvCxnSpPr>
          <p:nvPr/>
        </p:nvCxnSpPr>
        <p:spPr>
          <a:xfrm flipH="1">
            <a:off x="575020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D2C3E404-13D7-C527-F21B-223894EDA4FC}"/>
              </a:ext>
            </a:extLst>
          </p:cNvPr>
          <p:cNvCxnSpPr>
            <a:cxnSpLocks/>
          </p:cNvCxnSpPr>
          <p:nvPr/>
        </p:nvCxnSpPr>
        <p:spPr>
          <a:xfrm>
            <a:off x="575020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4F765356-71C3-1104-DD65-0AD366B99083}"/>
              </a:ext>
            </a:extLst>
          </p:cNvPr>
          <p:cNvCxnSpPr>
            <a:cxnSpLocks/>
          </p:cNvCxnSpPr>
          <p:nvPr/>
        </p:nvCxnSpPr>
        <p:spPr>
          <a:xfrm>
            <a:off x="577381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4EF0D392-4A28-B2A2-D7BD-EDC8EFE1C32F}"/>
              </a:ext>
            </a:extLst>
          </p:cNvPr>
          <p:cNvGrpSpPr/>
          <p:nvPr/>
        </p:nvGrpSpPr>
        <p:grpSpPr>
          <a:xfrm>
            <a:off x="3991989" y="760443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9F3EEB75-3A3E-7BBF-F9EB-2FA64CD27E17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9653352A-6F52-38DE-71D7-276F3A07653A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28988D73-F5EB-6B3C-7694-AF36306E0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C16D8015-E643-145D-9C2E-1685DB071EDE}"/>
              </a:ext>
            </a:extLst>
          </p:cNvPr>
          <p:cNvGrpSpPr/>
          <p:nvPr/>
        </p:nvGrpSpPr>
        <p:grpSpPr>
          <a:xfrm>
            <a:off x="3991989" y="724275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77CC69C2-9517-77B0-A474-B1C6143E58B3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97C9159C-D81A-D712-C881-5FFEDBBE32BE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070A863C-35D1-2F71-C0DE-5382A070D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2048DFA9-8EB9-2585-BECE-DFCD7C918C65}"/>
              </a:ext>
            </a:extLst>
          </p:cNvPr>
          <p:cNvGrpSpPr/>
          <p:nvPr/>
        </p:nvGrpSpPr>
        <p:grpSpPr>
          <a:xfrm>
            <a:off x="3990624" y="322691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04837823-E32A-0FF8-1A39-0D549880A023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FC97898D-5987-4751-8276-3D4595F156D6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40EDC1B5-7071-9CCA-6B16-BCA7ACF83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388EC7A-EE77-61A7-C8D6-6B0F0007C7C8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3991989" y="804258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B1E9AD11-7949-B289-5D2A-4BC2C58502D3}"/>
              </a:ext>
            </a:extLst>
          </p:cNvPr>
          <p:cNvCxnSpPr>
            <a:cxnSpLocks/>
          </p:cNvCxnSpPr>
          <p:nvPr/>
        </p:nvCxnSpPr>
        <p:spPr>
          <a:xfrm>
            <a:off x="3370932" y="5329059"/>
            <a:ext cx="514119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6">
            <a:extLst>
              <a:ext uri="{FF2B5EF4-FFF2-40B4-BE49-F238E27FC236}">
                <a16:creationId xmlns:a16="http://schemas.microsoft.com/office/drawing/2014/main" id="{0A57FB8C-68BB-893C-7FCB-0616ABFFF7E9}"/>
              </a:ext>
            </a:extLst>
          </p:cNvPr>
          <p:cNvSpPr txBox="1"/>
          <p:nvPr/>
        </p:nvSpPr>
        <p:spPr>
          <a:xfrm>
            <a:off x="478055" y="4629751"/>
            <a:ext cx="31215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John Von Newman and Oscar </a:t>
            </a:r>
            <a:r>
              <a:rPr lang="it-IT" sz="2400" kern="1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Morgenstern’s</a:t>
            </a:r>
            <a:r>
              <a:rPr lang="it-IT" sz="2400" kern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Theory of Games and </a:t>
            </a:r>
            <a:r>
              <a:rPr lang="it-IT" sz="2400" kern="1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</a:t>
            </a:r>
            <a:r>
              <a:rPr lang="it-IT" sz="2400" kern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Behavior</a:t>
            </a:r>
            <a:endParaRPr lang="it-IT" sz="2400" kern="1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F89D9631-E52D-98CF-8986-A33FD3714825}"/>
              </a:ext>
            </a:extLst>
          </p:cNvPr>
          <p:cNvCxnSpPr>
            <a:cxnSpLocks/>
          </p:cNvCxnSpPr>
          <p:nvPr/>
        </p:nvCxnSpPr>
        <p:spPr>
          <a:xfrm>
            <a:off x="2039427" y="424707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0DB41631-5589-B74E-76CE-19DF3C6E09FD}"/>
              </a:ext>
            </a:extLst>
          </p:cNvPr>
          <p:cNvSpPr txBox="1"/>
          <p:nvPr/>
        </p:nvSpPr>
        <p:spPr>
          <a:xfrm>
            <a:off x="269549" y="1918214"/>
            <a:ext cx="35385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rgbClr val="0C0F14"/>
                </a:solidFill>
                <a:latin typeface="BemboMTPro"/>
              </a:rPr>
              <a:t>I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f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you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are a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rational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agent,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you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ought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to </a:t>
            </a:r>
            <a:r>
              <a:rPr lang="it-IT" sz="2200" b="1" dirty="0" err="1">
                <a:solidFill>
                  <a:srgbClr val="0070C0"/>
                </a:solidFill>
                <a:effectLst/>
                <a:latin typeface="BemboMTPro"/>
              </a:rPr>
              <a:t>maximize</a:t>
            </a:r>
            <a:r>
              <a:rPr lang="it-IT" sz="2200" b="1" dirty="0">
                <a:solidFill>
                  <a:srgbClr val="0070C0"/>
                </a:solidFill>
                <a:effectLst/>
                <a:latin typeface="BemboMTPro"/>
              </a:rPr>
              <a:t> </a:t>
            </a:r>
            <a:r>
              <a:rPr lang="it-IT" sz="2200" b="1" dirty="0" err="1">
                <a:solidFill>
                  <a:srgbClr val="0070C0"/>
                </a:solidFill>
                <a:effectLst/>
                <a:latin typeface="BemboMTPro"/>
              </a:rPr>
              <a:t>your</a:t>
            </a:r>
            <a:r>
              <a:rPr lang="it-IT" sz="2200" b="1" dirty="0">
                <a:solidFill>
                  <a:srgbClr val="0070C0"/>
                </a:solidFill>
                <a:effectLst/>
                <a:latin typeface="BemboMTPro"/>
              </a:rPr>
              <a:t> (</a:t>
            </a:r>
            <a:r>
              <a:rPr lang="it-IT" sz="2200" b="1" dirty="0" err="1">
                <a:solidFill>
                  <a:srgbClr val="0070C0"/>
                </a:solidFill>
                <a:effectLst/>
                <a:latin typeface="BemboMTPro"/>
              </a:rPr>
              <a:t>expected</a:t>
            </a:r>
            <a:r>
              <a:rPr lang="it-IT" sz="2200" b="1" dirty="0">
                <a:solidFill>
                  <a:srgbClr val="0070C0"/>
                </a:solidFill>
                <a:effectLst/>
                <a:latin typeface="BemboMTPro"/>
              </a:rPr>
              <a:t>) </a:t>
            </a:r>
            <a:r>
              <a:rPr lang="it-IT" sz="2200" b="1" dirty="0" err="1">
                <a:solidFill>
                  <a:srgbClr val="0070C0"/>
                </a:solidFill>
                <a:effectLst/>
                <a:latin typeface="BemboMTPro"/>
              </a:rPr>
              <a:t>advantage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,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given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what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you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believe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the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probability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of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certain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C0F14"/>
                </a:solidFill>
                <a:effectLst/>
                <a:latin typeface="BemboMTPro"/>
              </a:rPr>
              <a:t>outcomes</a:t>
            </a:r>
            <a:r>
              <a:rPr lang="it-IT" sz="2200" dirty="0">
                <a:solidFill>
                  <a:srgbClr val="0C0F14"/>
                </a:solidFill>
                <a:effectLst/>
                <a:latin typeface="BemboMTPro"/>
              </a:rPr>
              <a:t> to be</a:t>
            </a:r>
            <a:endParaRPr lang="it-IT" sz="2200" dirty="0"/>
          </a:p>
        </p:txBody>
      </p:sp>
      <p:pic>
        <p:nvPicPr>
          <p:cNvPr id="36" name="Immagine 35" descr="Immagine che contiene persona, vestiti, uomo, terreno&#10;&#10;Descrizione generata automaticamente">
            <a:extLst>
              <a:ext uri="{FF2B5EF4-FFF2-40B4-BE49-F238E27FC236}">
                <a16:creationId xmlns:a16="http://schemas.microsoft.com/office/drawing/2014/main" id="{2F23ACB0-5814-B058-7B5A-76C24620BE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97" t="14964" r="12563" b="51388"/>
          <a:stretch/>
        </p:blipFill>
        <p:spPr>
          <a:xfrm>
            <a:off x="3986438" y="4242807"/>
            <a:ext cx="3614260" cy="2244523"/>
          </a:xfrm>
          <a:prstGeom prst="rect">
            <a:avLst/>
          </a:prstGeom>
        </p:spPr>
      </p:pic>
      <p:pic>
        <p:nvPicPr>
          <p:cNvPr id="32" name="Immagine 31" descr="Immagine che contiene persona, Viso umano, vestiti, uomo&#10;&#10;Descrizione generata automaticamente">
            <a:extLst>
              <a:ext uri="{FF2B5EF4-FFF2-40B4-BE49-F238E27FC236}">
                <a16:creationId xmlns:a16="http://schemas.microsoft.com/office/drawing/2014/main" id="{7503A906-7883-4C23-E2FD-B2931D17D5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138"/>
          <a:stretch/>
        </p:blipFill>
        <p:spPr>
          <a:xfrm>
            <a:off x="3990622" y="7206459"/>
            <a:ext cx="3598890" cy="2264711"/>
          </a:xfrm>
          <a:prstGeom prst="rect">
            <a:avLst/>
          </a:prstGeom>
        </p:spPr>
      </p:pic>
      <p:sp>
        <p:nvSpPr>
          <p:cNvPr id="33" name="TextBox 28">
            <a:extLst>
              <a:ext uri="{FF2B5EF4-FFF2-40B4-BE49-F238E27FC236}">
                <a16:creationId xmlns:a16="http://schemas.microsoft.com/office/drawing/2014/main" id="{447ED19B-E196-466B-06B9-C33163534BC8}"/>
              </a:ext>
            </a:extLst>
          </p:cNvPr>
          <p:cNvSpPr txBox="1"/>
          <p:nvPr/>
        </p:nvSpPr>
        <p:spPr>
          <a:xfrm>
            <a:off x="-3667067" y="3263786"/>
            <a:ext cx="3475397" cy="7078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choose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2 boxes: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59D0D06E-2864-BA28-17A9-29A2DB2BFDA7}"/>
              </a:ext>
            </a:extLst>
          </p:cNvPr>
          <p:cNvSpPr txBox="1"/>
          <p:nvPr/>
        </p:nvSpPr>
        <p:spPr>
          <a:xfrm>
            <a:off x="-3887426" y="2219684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Maurice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Allais’s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(1953)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Paradox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2520BB5-56A3-A7AC-8960-BB4B1EBEA825}"/>
              </a:ext>
            </a:extLst>
          </p:cNvPr>
          <p:cNvSpPr txBox="1"/>
          <p:nvPr/>
        </p:nvSpPr>
        <p:spPr>
          <a:xfrm>
            <a:off x="-3661011" y="4101177"/>
            <a:ext cx="34693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ther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nothing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; 89%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, 10%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500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0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3DF53-66EE-9F86-2638-6FFB2BF94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A870C4B-C80A-7E72-254B-1B1BB979F747}"/>
              </a:ext>
            </a:extLst>
          </p:cNvPr>
          <p:cNvCxnSpPr>
            <a:cxnSpLocks/>
          </p:cNvCxnSpPr>
          <p:nvPr/>
        </p:nvCxnSpPr>
        <p:spPr>
          <a:xfrm flipH="1">
            <a:off x="123969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7F59A7A3-6A11-5BF5-64AD-C32CDCE37326}"/>
              </a:ext>
            </a:extLst>
          </p:cNvPr>
          <p:cNvCxnSpPr>
            <a:cxnSpLocks/>
          </p:cNvCxnSpPr>
          <p:nvPr/>
        </p:nvCxnSpPr>
        <p:spPr>
          <a:xfrm>
            <a:off x="154707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BAB8CFA7-2726-5BB2-1387-BE988033644F}"/>
              </a:ext>
            </a:extLst>
          </p:cNvPr>
          <p:cNvSpPr txBox="1"/>
          <p:nvPr/>
        </p:nvSpPr>
        <p:spPr>
          <a:xfrm>
            <a:off x="125879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12C5F38-E52A-F570-0153-167812F15EDD}"/>
              </a:ext>
            </a:extLst>
          </p:cNvPr>
          <p:cNvSpPr txBox="1"/>
          <p:nvPr/>
        </p:nvSpPr>
        <p:spPr>
          <a:xfrm>
            <a:off x="125778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282DE21F-D4D6-1DE2-CA8D-5016EBAD18C7}"/>
              </a:ext>
            </a:extLst>
          </p:cNvPr>
          <p:cNvCxnSpPr>
            <a:cxnSpLocks/>
          </p:cNvCxnSpPr>
          <p:nvPr/>
        </p:nvCxnSpPr>
        <p:spPr>
          <a:xfrm flipH="1">
            <a:off x="154750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4A018217-534D-C4B4-327C-FA8C9A444C5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4707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36C30880-95A6-A328-BDA2-BD7A1B7E2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6881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E011F35-8C11-721D-2BA8-2AB4ED921808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4707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E0376F5B-6EDF-C00E-DB59-065F81F6CB6A}"/>
              </a:ext>
            </a:extLst>
          </p:cNvPr>
          <p:cNvSpPr txBox="1"/>
          <p:nvPr/>
        </p:nvSpPr>
        <p:spPr>
          <a:xfrm>
            <a:off x="771843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585F192-A998-940F-406D-F29E0D1429B4}"/>
              </a:ext>
            </a:extLst>
          </p:cNvPr>
          <p:cNvSpPr txBox="1"/>
          <p:nvPr/>
        </p:nvSpPr>
        <p:spPr>
          <a:xfrm>
            <a:off x="385166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A9C99222-1671-AF4F-828A-5CC8D9DF3DFD}"/>
              </a:ext>
            </a:extLst>
          </p:cNvPr>
          <p:cNvCxnSpPr>
            <a:cxnSpLocks/>
          </p:cNvCxnSpPr>
          <p:nvPr/>
        </p:nvCxnSpPr>
        <p:spPr>
          <a:xfrm flipH="1">
            <a:off x="575020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E2D0B471-885F-E18B-3C27-DCEEFE8BB0BD}"/>
              </a:ext>
            </a:extLst>
          </p:cNvPr>
          <p:cNvCxnSpPr>
            <a:cxnSpLocks/>
          </p:cNvCxnSpPr>
          <p:nvPr/>
        </p:nvCxnSpPr>
        <p:spPr>
          <a:xfrm>
            <a:off x="575020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5D3A92D0-CB13-0608-1118-64541F5C8937}"/>
              </a:ext>
            </a:extLst>
          </p:cNvPr>
          <p:cNvCxnSpPr>
            <a:cxnSpLocks/>
          </p:cNvCxnSpPr>
          <p:nvPr/>
        </p:nvCxnSpPr>
        <p:spPr>
          <a:xfrm>
            <a:off x="577381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86006E16-7270-A252-76F6-61AE70339173}"/>
              </a:ext>
            </a:extLst>
          </p:cNvPr>
          <p:cNvGrpSpPr/>
          <p:nvPr/>
        </p:nvGrpSpPr>
        <p:grpSpPr>
          <a:xfrm>
            <a:off x="3991989" y="760443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BC7F62AD-4F6E-A277-4BC1-5F6991411F78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ACC02E5D-324A-C9E8-404D-376E6996E6DF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F55596FB-F893-F932-3959-81BE7B1AE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1E631088-D618-05C4-13EA-4817C6DCAE74}"/>
              </a:ext>
            </a:extLst>
          </p:cNvPr>
          <p:cNvGrpSpPr/>
          <p:nvPr/>
        </p:nvGrpSpPr>
        <p:grpSpPr>
          <a:xfrm>
            <a:off x="3991989" y="724275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40E5D612-BEB6-57DF-7843-32AFDE55AE15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80062EB3-3A5C-3933-1F9A-0E92BB8983BD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89771745-1989-8D17-FA02-DE09BAD7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96AE9210-98E0-2020-8AF5-48110D241C5E}"/>
              </a:ext>
            </a:extLst>
          </p:cNvPr>
          <p:cNvGrpSpPr/>
          <p:nvPr/>
        </p:nvGrpSpPr>
        <p:grpSpPr>
          <a:xfrm>
            <a:off x="3990624" y="322691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C90D2891-444E-7070-9AB2-75136689193F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284A38E0-F95D-527F-B7FB-499173641147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B56FC6FD-C859-6A96-B5D3-33AFE62B7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3A1F1DD1-FF56-14C9-C4DC-940CED6BD8E3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3991989" y="804258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8">
            <a:extLst>
              <a:ext uri="{FF2B5EF4-FFF2-40B4-BE49-F238E27FC236}">
                <a16:creationId xmlns:a16="http://schemas.microsoft.com/office/drawing/2014/main" id="{3E3C23EE-5867-650A-09A5-37B203CFC8DE}"/>
              </a:ext>
            </a:extLst>
          </p:cNvPr>
          <p:cNvSpPr txBox="1"/>
          <p:nvPr/>
        </p:nvSpPr>
        <p:spPr>
          <a:xfrm>
            <a:off x="279291" y="3263786"/>
            <a:ext cx="3475397" cy="7078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choose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2 boxes: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934539C5-324E-A8A0-A71E-9E273E1B1E8E}"/>
              </a:ext>
            </a:extLst>
          </p:cNvPr>
          <p:cNvSpPr txBox="1"/>
          <p:nvPr/>
        </p:nvSpPr>
        <p:spPr>
          <a:xfrm>
            <a:off x="58932" y="2219684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Maurice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Allais’s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(1953)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Paradox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59C54188-F010-F212-DF31-1396C328634C}"/>
              </a:ext>
            </a:extLst>
          </p:cNvPr>
          <p:cNvSpPr txBox="1"/>
          <p:nvPr/>
        </p:nvSpPr>
        <p:spPr>
          <a:xfrm>
            <a:off x="285347" y="4101177"/>
            <a:ext cx="34693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there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nothing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; 89%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, 10%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500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36" name="Immagine 35" descr="Immagine che contiene persona, Viso umano, vestiti, uomo&#10;&#10;Descrizione generata automaticamente">
            <a:extLst>
              <a:ext uri="{FF2B5EF4-FFF2-40B4-BE49-F238E27FC236}">
                <a16:creationId xmlns:a16="http://schemas.microsoft.com/office/drawing/2014/main" id="{06215B48-0315-4884-81BF-5AD7B12A5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38"/>
          <a:stretch/>
        </p:blipFill>
        <p:spPr>
          <a:xfrm>
            <a:off x="3990622" y="4222627"/>
            <a:ext cx="3598890" cy="2264711"/>
          </a:xfrm>
          <a:prstGeom prst="rect">
            <a:avLst/>
          </a:prstGeom>
        </p:spPr>
      </p:pic>
      <p:pic>
        <p:nvPicPr>
          <p:cNvPr id="3" name="Immagine 2" descr="Immagine che contiene persona, vestiti, uomo, terreno&#10;&#10;Descrizione generata automaticamente">
            <a:extLst>
              <a:ext uri="{FF2B5EF4-FFF2-40B4-BE49-F238E27FC236}">
                <a16:creationId xmlns:a16="http://schemas.microsoft.com/office/drawing/2014/main" id="{982E55F6-F9C8-7B87-25C7-BD59176412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97" t="14964" r="12563" b="51388"/>
          <a:stretch/>
        </p:blipFill>
        <p:spPr>
          <a:xfrm>
            <a:off x="3986438" y="7066218"/>
            <a:ext cx="3614260" cy="2244523"/>
          </a:xfrm>
          <a:prstGeom prst="rect">
            <a:avLst/>
          </a:prstGeom>
        </p:spPr>
      </p:pic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3DB8A3BA-65B6-08C4-095F-D9CE8840CF8F}"/>
              </a:ext>
            </a:extLst>
          </p:cNvPr>
          <p:cNvCxnSpPr>
            <a:cxnSpLocks/>
          </p:cNvCxnSpPr>
          <p:nvPr/>
        </p:nvCxnSpPr>
        <p:spPr>
          <a:xfrm flipH="1">
            <a:off x="-2513444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7A24C95E-9051-37CE-C7DF-29F3B0F35758}"/>
              </a:ext>
            </a:extLst>
          </p:cNvPr>
          <p:cNvCxnSpPr>
            <a:cxnSpLocks/>
          </p:cNvCxnSpPr>
          <p:nvPr/>
        </p:nvCxnSpPr>
        <p:spPr>
          <a:xfrm>
            <a:off x="-2513444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6055825B-DB7F-A48C-3A45-AA53DB479CB8}"/>
              </a:ext>
            </a:extLst>
          </p:cNvPr>
          <p:cNvSpPr txBox="1"/>
          <p:nvPr/>
        </p:nvSpPr>
        <p:spPr>
          <a:xfrm>
            <a:off x="-4435597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grpSp>
        <p:nvGrpSpPr>
          <p:cNvPr id="35" name="Group 30">
            <a:extLst>
              <a:ext uri="{FF2B5EF4-FFF2-40B4-BE49-F238E27FC236}">
                <a16:creationId xmlns:a16="http://schemas.microsoft.com/office/drawing/2014/main" id="{68042406-5C1C-9ED8-6008-9C038903713E}"/>
              </a:ext>
            </a:extLst>
          </p:cNvPr>
          <p:cNvGrpSpPr/>
          <p:nvPr/>
        </p:nvGrpSpPr>
        <p:grpSpPr>
          <a:xfrm>
            <a:off x="3854824" y="6983201"/>
            <a:ext cx="3598888" cy="876300"/>
            <a:chOff x="744664" y="3139146"/>
            <a:chExt cx="4261727" cy="876300"/>
          </a:xfrm>
        </p:grpSpPr>
        <p:sp>
          <p:nvSpPr>
            <p:cNvPr id="37" name="Rectangle 31">
              <a:extLst>
                <a:ext uri="{FF2B5EF4-FFF2-40B4-BE49-F238E27FC236}">
                  <a16:creationId xmlns:a16="http://schemas.microsoft.com/office/drawing/2014/main" id="{CB86CCCC-0CCF-8636-C3D3-C9F791C7FC79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TextBox 33">
              <a:extLst>
                <a:ext uri="{FF2B5EF4-FFF2-40B4-BE49-F238E27FC236}">
                  <a16:creationId xmlns:a16="http://schemas.microsoft.com/office/drawing/2014/main" id="{E1632612-1CD2-09FA-CA7F-05B41738338C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9" name="Picture 34">
              <a:extLst>
                <a:ext uri="{FF2B5EF4-FFF2-40B4-BE49-F238E27FC236}">
                  <a16:creationId xmlns:a16="http://schemas.microsoft.com/office/drawing/2014/main" id="{D745E7B9-142C-3645-D738-40B5BCDEA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0C985118-142E-084C-60AD-79267BAC975D}"/>
              </a:ext>
            </a:extLst>
          </p:cNvPr>
          <p:cNvGrpSpPr/>
          <p:nvPr/>
        </p:nvGrpSpPr>
        <p:grpSpPr>
          <a:xfrm>
            <a:off x="3854824" y="8075563"/>
            <a:ext cx="3598889" cy="876300"/>
            <a:chOff x="744664" y="4372629"/>
            <a:chExt cx="4261726" cy="876300"/>
          </a:xfrm>
        </p:grpSpPr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B69A9AA4-E721-4F9A-1956-D63A5DD90722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11975822-8A0C-DAE5-3D60-78A068F209FC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3" name="Picture 38">
              <a:extLst>
                <a:ext uri="{FF2B5EF4-FFF2-40B4-BE49-F238E27FC236}">
                  <a16:creationId xmlns:a16="http://schemas.microsoft.com/office/drawing/2014/main" id="{3756CDBE-A13D-BA85-328B-352FACA44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8329383E-623E-A18F-28C6-19A407A12F26}"/>
              </a:ext>
            </a:extLst>
          </p:cNvPr>
          <p:cNvCxnSpPr>
            <a:stCxn id="37" idx="1"/>
            <a:endCxn id="37" idx="3"/>
          </p:cNvCxnSpPr>
          <p:nvPr/>
        </p:nvCxnSpPr>
        <p:spPr>
          <a:xfrm>
            <a:off x="3854824" y="7421351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EC1DC1AC-A955-24A5-AA07-90E37231C45E}"/>
              </a:ext>
            </a:extLst>
          </p:cNvPr>
          <p:cNvCxnSpPr/>
          <p:nvPr/>
        </p:nvCxnSpPr>
        <p:spPr>
          <a:xfrm>
            <a:off x="3854612" y="8557424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7CE6931A-37B2-2A28-A542-E2EB244EAC6B}"/>
              </a:ext>
            </a:extLst>
          </p:cNvPr>
          <p:cNvCxnSpPr/>
          <p:nvPr/>
        </p:nvCxnSpPr>
        <p:spPr>
          <a:xfrm>
            <a:off x="3837204" y="967964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6">
            <a:extLst>
              <a:ext uri="{FF2B5EF4-FFF2-40B4-BE49-F238E27FC236}">
                <a16:creationId xmlns:a16="http://schemas.microsoft.com/office/drawing/2014/main" id="{D4EA3944-26B6-CA68-1190-E15844EC9CA3}"/>
              </a:ext>
            </a:extLst>
          </p:cNvPr>
          <p:cNvSpPr txBox="1"/>
          <p:nvPr/>
        </p:nvSpPr>
        <p:spPr>
          <a:xfrm>
            <a:off x="-3701870" y="4130864"/>
            <a:ext cx="35973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b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expected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utility: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</a:p>
          <a:p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expected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utility: (0.01×0)+(0.89×100)+(0.10×500) = 0+89+50 = 139 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18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33EB9-6DB5-AE41-F651-F085046EE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2621916-F56C-1EEA-7705-EBD84C7C148E}"/>
              </a:ext>
            </a:extLst>
          </p:cNvPr>
          <p:cNvCxnSpPr>
            <a:cxnSpLocks/>
          </p:cNvCxnSpPr>
          <p:nvPr/>
        </p:nvCxnSpPr>
        <p:spPr>
          <a:xfrm flipH="1">
            <a:off x="123969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38C26B8D-BBE9-831D-B311-F025F64CE853}"/>
              </a:ext>
            </a:extLst>
          </p:cNvPr>
          <p:cNvCxnSpPr>
            <a:cxnSpLocks/>
          </p:cNvCxnSpPr>
          <p:nvPr/>
        </p:nvCxnSpPr>
        <p:spPr>
          <a:xfrm>
            <a:off x="154707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8F9071CB-9010-1398-4EB5-C8479FF184E2}"/>
              </a:ext>
            </a:extLst>
          </p:cNvPr>
          <p:cNvSpPr txBox="1"/>
          <p:nvPr/>
        </p:nvSpPr>
        <p:spPr>
          <a:xfrm>
            <a:off x="125879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847DFB8-E3C1-EE3C-DFFB-9E2DDDF0836A}"/>
              </a:ext>
            </a:extLst>
          </p:cNvPr>
          <p:cNvSpPr txBox="1"/>
          <p:nvPr/>
        </p:nvSpPr>
        <p:spPr>
          <a:xfrm>
            <a:off x="125778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7EB1179E-CE43-4DE1-17BB-DEAA75597B34}"/>
              </a:ext>
            </a:extLst>
          </p:cNvPr>
          <p:cNvCxnSpPr>
            <a:cxnSpLocks/>
          </p:cNvCxnSpPr>
          <p:nvPr/>
        </p:nvCxnSpPr>
        <p:spPr>
          <a:xfrm flipH="1">
            <a:off x="154750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39443345-3698-FE23-4993-D024ABD0058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54707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626533AF-109E-F442-0850-25364FBDE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86881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B53CA637-22DA-9054-BAD9-2001B65936F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4707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A16230FA-4872-F260-828A-81F5B8D54C16}"/>
              </a:ext>
            </a:extLst>
          </p:cNvPr>
          <p:cNvSpPr txBox="1"/>
          <p:nvPr/>
        </p:nvSpPr>
        <p:spPr>
          <a:xfrm>
            <a:off x="771843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9F64772-BD17-65F4-547C-9E7ED77F6398}"/>
              </a:ext>
            </a:extLst>
          </p:cNvPr>
          <p:cNvSpPr txBox="1"/>
          <p:nvPr/>
        </p:nvSpPr>
        <p:spPr>
          <a:xfrm>
            <a:off x="385166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8C6B402A-195D-CA05-C61D-042D646FD521}"/>
              </a:ext>
            </a:extLst>
          </p:cNvPr>
          <p:cNvCxnSpPr>
            <a:cxnSpLocks/>
          </p:cNvCxnSpPr>
          <p:nvPr/>
        </p:nvCxnSpPr>
        <p:spPr>
          <a:xfrm flipH="1">
            <a:off x="575020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3EBC456F-BAB0-BD9E-821B-F2D0FB7EE992}"/>
              </a:ext>
            </a:extLst>
          </p:cNvPr>
          <p:cNvCxnSpPr>
            <a:cxnSpLocks/>
          </p:cNvCxnSpPr>
          <p:nvPr/>
        </p:nvCxnSpPr>
        <p:spPr>
          <a:xfrm>
            <a:off x="575020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19599614-DB3F-CF9C-93C6-9F87667D85EC}"/>
              </a:ext>
            </a:extLst>
          </p:cNvPr>
          <p:cNvCxnSpPr>
            <a:cxnSpLocks/>
          </p:cNvCxnSpPr>
          <p:nvPr/>
        </p:nvCxnSpPr>
        <p:spPr>
          <a:xfrm>
            <a:off x="577381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0">
            <a:extLst>
              <a:ext uri="{FF2B5EF4-FFF2-40B4-BE49-F238E27FC236}">
                <a16:creationId xmlns:a16="http://schemas.microsoft.com/office/drawing/2014/main" id="{EAB8D820-72FA-8F1C-9245-F2C837C23AAF}"/>
              </a:ext>
            </a:extLst>
          </p:cNvPr>
          <p:cNvGrpSpPr/>
          <p:nvPr/>
        </p:nvGrpSpPr>
        <p:grpSpPr>
          <a:xfrm>
            <a:off x="3991989" y="7604432"/>
            <a:ext cx="3598888" cy="876300"/>
            <a:chOff x="744664" y="3139146"/>
            <a:chExt cx="4261727" cy="876300"/>
          </a:xfrm>
        </p:grpSpPr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06BEB381-8A9D-923B-8100-05A54EBAC193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0F69C56A-DDEF-CE76-4F99-56D49D000815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A027727D-B14A-31B7-3810-7168B7307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6B86100F-51AA-44EF-F299-9451ED0B7482}"/>
              </a:ext>
            </a:extLst>
          </p:cNvPr>
          <p:cNvGrpSpPr/>
          <p:nvPr/>
        </p:nvGrpSpPr>
        <p:grpSpPr>
          <a:xfrm>
            <a:off x="3991989" y="7242754"/>
            <a:ext cx="3598889" cy="876300"/>
            <a:chOff x="744664" y="4372629"/>
            <a:chExt cx="4261726" cy="876300"/>
          </a:xfrm>
        </p:grpSpPr>
        <p:sp>
          <p:nvSpPr>
            <p:cNvPr id="23" name="Rectangle 36">
              <a:extLst>
                <a:ext uri="{FF2B5EF4-FFF2-40B4-BE49-F238E27FC236}">
                  <a16:creationId xmlns:a16="http://schemas.microsoft.com/office/drawing/2014/main" id="{6B0DB1E4-C2A9-9C33-A8F2-46A4AD301259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8FB1A24B-D8BB-E27B-78C5-F9AD0E7E4D78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02B017F8-CB5C-A3F4-95EE-64912EFAF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6" name="Group 39">
            <a:extLst>
              <a:ext uri="{FF2B5EF4-FFF2-40B4-BE49-F238E27FC236}">
                <a16:creationId xmlns:a16="http://schemas.microsoft.com/office/drawing/2014/main" id="{61847789-D86D-1921-C627-A60A0BF21E80}"/>
              </a:ext>
            </a:extLst>
          </p:cNvPr>
          <p:cNvGrpSpPr/>
          <p:nvPr/>
        </p:nvGrpSpPr>
        <p:grpSpPr>
          <a:xfrm>
            <a:off x="3990624" y="3226919"/>
            <a:ext cx="3598888" cy="903945"/>
            <a:chOff x="744665" y="5578467"/>
            <a:chExt cx="4261727" cy="903945"/>
          </a:xfrm>
        </p:grpSpPr>
        <p:sp>
          <p:nvSpPr>
            <p:cNvPr id="27" name="Rectangle 40">
              <a:extLst>
                <a:ext uri="{FF2B5EF4-FFF2-40B4-BE49-F238E27FC236}">
                  <a16:creationId xmlns:a16="http://schemas.microsoft.com/office/drawing/2014/main" id="{218E9F1C-A8EE-BD37-40D7-A56A5A4A07F7}"/>
                </a:ext>
              </a:extLst>
            </p:cNvPr>
            <p:cNvSpPr/>
            <p:nvPr/>
          </p:nvSpPr>
          <p:spPr>
            <a:xfrm>
              <a:off x="744665" y="5606112"/>
              <a:ext cx="4261727" cy="8763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911489024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617950 w 4261727"/>
                        <a:gd name="connsiteY1" fmla="*/ 0 h 876300"/>
                        <a:gd name="connsiteX2" fmla="*/ 1235901 w 4261727"/>
                        <a:gd name="connsiteY2" fmla="*/ 0 h 876300"/>
                        <a:gd name="connsiteX3" fmla="*/ 1811234 w 4261727"/>
                        <a:gd name="connsiteY3" fmla="*/ 0 h 876300"/>
                        <a:gd name="connsiteX4" fmla="*/ 2301333 w 4261727"/>
                        <a:gd name="connsiteY4" fmla="*/ 0 h 876300"/>
                        <a:gd name="connsiteX5" fmla="*/ 2706197 w 4261727"/>
                        <a:gd name="connsiteY5" fmla="*/ 0 h 876300"/>
                        <a:gd name="connsiteX6" fmla="*/ 3196295 w 4261727"/>
                        <a:gd name="connsiteY6" fmla="*/ 0 h 876300"/>
                        <a:gd name="connsiteX7" fmla="*/ 3771628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46913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324147 w 4261727"/>
                        <a:gd name="connsiteY12" fmla="*/ 876300 h 876300"/>
                        <a:gd name="connsiteX13" fmla="*/ 2919283 w 4261727"/>
                        <a:gd name="connsiteY13" fmla="*/ 876300 h 876300"/>
                        <a:gd name="connsiteX14" fmla="*/ 2301333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93284 w 4261727"/>
                        <a:gd name="connsiteY16" fmla="*/ 876300 h 876300"/>
                        <a:gd name="connsiteX17" fmla="*/ 788419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20624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182822" y="-63747"/>
                            <a:pt x="416720" y="33041"/>
                            <a:pt x="617950" y="0"/>
                          </a:cubicBezTo>
                          <a:cubicBezTo>
                            <a:pt x="819180" y="-33041"/>
                            <a:pt x="944671" y="46830"/>
                            <a:pt x="1235901" y="0"/>
                          </a:cubicBezTo>
                          <a:cubicBezTo>
                            <a:pt x="1527131" y="-46830"/>
                            <a:pt x="1558014" y="36209"/>
                            <a:pt x="1811234" y="0"/>
                          </a:cubicBezTo>
                          <a:cubicBezTo>
                            <a:pt x="2064454" y="-36209"/>
                            <a:pt x="2152909" y="1808"/>
                            <a:pt x="2301333" y="0"/>
                          </a:cubicBezTo>
                          <a:cubicBezTo>
                            <a:pt x="2449757" y="-1808"/>
                            <a:pt x="2586157" y="12866"/>
                            <a:pt x="2706197" y="0"/>
                          </a:cubicBezTo>
                          <a:cubicBezTo>
                            <a:pt x="2826237" y="-12866"/>
                            <a:pt x="2954337" y="19354"/>
                            <a:pt x="3196295" y="0"/>
                          </a:cubicBezTo>
                          <a:cubicBezTo>
                            <a:pt x="3438253" y="-19354"/>
                            <a:pt x="3570728" y="45462"/>
                            <a:pt x="3771628" y="0"/>
                          </a:cubicBezTo>
                          <a:cubicBezTo>
                            <a:pt x="3972528" y="-45462"/>
                            <a:pt x="4023959" y="11287"/>
                            <a:pt x="4261727" y="0"/>
                          </a:cubicBezTo>
                          <a:cubicBezTo>
                            <a:pt x="4296497" y="98630"/>
                            <a:pt x="4220771" y="308711"/>
                            <a:pt x="4261727" y="446913"/>
                          </a:cubicBezTo>
                          <a:cubicBezTo>
                            <a:pt x="4302683" y="585115"/>
                            <a:pt x="4259380" y="698531"/>
                            <a:pt x="4261727" y="876300"/>
                          </a:cubicBezTo>
                          <a:cubicBezTo>
                            <a:pt x="4101003" y="911465"/>
                            <a:pt x="4045718" y="862287"/>
                            <a:pt x="3856863" y="876300"/>
                          </a:cubicBezTo>
                          <a:cubicBezTo>
                            <a:pt x="3668008" y="890313"/>
                            <a:pt x="3529078" y="824081"/>
                            <a:pt x="3324147" y="876300"/>
                          </a:cubicBezTo>
                          <a:cubicBezTo>
                            <a:pt x="3119216" y="928519"/>
                            <a:pt x="3095619" y="857366"/>
                            <a:pt x="2919283" y="876300"/>
                          </a:cubicBezTo>
                          <a:cubicBezTo>
                            <a:pt x="2742947" y="895234"/>
                            <a:pt x="2457137" y="818451"/>
                            <a:pt x="2301333" y="876300"/>
                          </a:cubicBezTo>
                          <a:cubicBezTo>
                            <a:pt x="2145529" y="934149"/>
                            <a:pt x="1931431" y="820980"/>
                            <a:pt x="1725999" y="876300"/>
                          </a:cubicBezTo>
                          <a:cubicBezTo>
                            <a:pt x="1520567" y="931620"/>
                            <a:pt x="1387875" y="854492"/>
                            <a:pt x="1193284" y="876300"/>
                          </a:cubicBezTo>
                          <a:cubicBezTo>
                            <a:pt x="998693" y="898108"/>
                            <a:pt x="898355" y="835508"/>
                            <a:pt x="788419" y="876300"/>
                          </a:cubicBezTo>
                          <a:cubicBezTo>
                            <a:pt x="678484" y="917092"/>
                            <a:pt x="259334" y="846270"/>
                            <a:pt x="0" y="876300"/>
                          </a:cubicBezTo>
                          <a:cubicBezTo>
                            <a:pt x="-8131" y="670498"/>
                            <a:pt x="12477" y="604484"/>
                            <a:pt x="0" y="420624"/>
                          </a:cubicBezTo>
                          <a:cubicBezTo>
                            <a:pt x="-12477" y="236764"/>
                            <a:pt x="11386" y="96508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36448" y="-30760"/>
                            <a:pt x="330224" y="2329"/>
                            <a:pt x="490099" y="0"/>
                          </a:cubicBezTo>
                          <a:cubicBezTo>
                            <a:pt x="649974" y="-2329"/>
                            <a:pt x="738467" y="53089"/>
                            <a:pt x="937580" y="0"/>
                          </a:cubicBezTo>
                          <a:cubicBezTo>
                            <a:pt x="1136693" y="-53089"/>
                            <a:pt x="1155882" y="41056"/>
                            <a:pt x="1342444" y="0"/>
                          </a:cubicBezTo>
                          <a:cubicBezTo>
                            <a:pt x="1529006" y="-41056"/>
                            <a:pt x="1545855" y="24693"/>
                            <a:pt x="1747308" y="0"/>
                          </a:cubicBezTo>
                          <a:cubicBezTo>
                            <a:pt x="1948761" y="-24693"/>
                            <a:pt x="2040973" y="30875"/>
                            <a:pt x="2322641" y="0"/>
                          </a:cubicBezTo>
                          <a:cubicBezTo>
                            <a:pt x="2604309" y="-30875"/>
                            <a:pt x="2643832" y="16583"/>
                            <a:pt x="2940592" y="0"/>
                          </a:cubicBezTo>
                          <a:cubicBezTo>
                            <a:pt x="3237352" y="-16583"/>
                            <a:pt x="3404851" y="65422"/>
                            <a:pt x="3558542" y="0"/>
                          </a:cubicBezTo>
                          <a:cubicBezTo>
                            <a:pt x="3712233" y="-65422"/>
                            <a:pt x="4098993" y="28770"/>
                            <a:pt x="4261727" y="0"/>
                          </a:cubicBezTo>
                          <a:cubicBezTo>
                            <a:pt x="4284772" y="210074"/>
                            <a:pt x="4223698" y="230893"/>
                            <a:pt x="4261727" y="455676"/>
                          </a:cubicBezTo>
                          <a:cubicBezTo>
                            <a:pt x="4299756" y="680459"/>
                            <a:pt x="4240944" y="718657"/>
                            <a:pt x="4261727" y="876300"/>
                          </a:cubicBezTo>
                          <a:cubicBezTo>
                            <a:pt x="4072058" y="885233"/>
                            <a:pt x="4022746" y="845556"/>
                            <a:pt x="3814246" y="876300"/>
                          </a:cubicBezTo>
                          <a:cubicBezTo>
                            <a:pt x="3605746" y="907044"/>
                            <a:pt x="3439940" y="819801"/>
                            <a:pt x="3196295" y="876300"/>
                          </a:cubicBezTo>
                          <a:cubicBezTo>
                            <a:pt x="2952650" y="932799"/>
                            <a:pt x="2800265" y="819498"/>
                            <a:pt x="2620962" y="876300"/>
                          </a:cubicBezTo>
                          <a:cubicBezTo>
                            <a:pt x="2441659" y="933102"/>
                            <a:pt x="2318721" y="858816"/>
                            <a:pt x="2216098" y="876300"/>
                          </a:cubicBezTo>
                          <a:cubicBezTo>
                            <a:pt x="2113475" y="893784"/>
                            <a:pt x="1889645" y="875072"/>
                            <a:pt x="1768617" y="876300"/>
                          </a:cubicBezTo>
                          <a:cubicBezTo>
                            <a:pt x="1647589" y="877528"/>
                            <a:pt x="1438733" y="831215"/>
                            <a:pt x="1150666" y="876300"/>
                          </a:cubicBezTo>
                          <a:cubicBezTo>
                            <a:pt x="862599" y="921385"/>
                            <a:pt x="847092" y="834772"/>
                            <a:pt x="575333" y="876300"/>
                          </a:cubicBezTo>
                          <a:cubicBezTo>
                            <a:pt x="303574" y="917828"/>
                            <a:pt x="252380" y="818699"/>
                            <a:pt x="0" y="876300"/>
                          </a:cubicBezTo>
                          <a:cubicBezTo>
                            <a:pt x="-26511" y="725470"/>
                            <a:pt x="37192" y="622153"/>
                            <a:pt x="0" y="420624"/>
                          </a:cubicBezTo>
                          <a:cubicBezTo>
                            <a:pt x="-37192" y="219095"/>
                            <a:pt x="26458" y="1609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2A932687-3CF8-7939-BD04-5A2291F9126D}"/>
                </a:ext>
              </a:extLst>
            </p:cNvPr>
            <p:cNvSpPr txBox="1"/>
            <p:nvPr/>
          </p:nvSpPr>
          <p:spPr>
            <a:xfrm>
              <a:off x="2031325" y="5795746"/>
              <a:ext cx="2534382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Decision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theory</a:t>
              </a:r>
            </a:p>
          </p:txBody>
        </p:sp>
        <p:pic>
          <p:nvPicPr>
            <p:cNvPr id="29" name="Picture 42">
              <a:extLst>
                <a:ext uri="{FF2B5EF4-FFF2-40B4-BE49-F238E27FC236}">
                  <a16:creationId xmlns:a16="http://schemas.microsoft.com/office/drawing/2014/main" id="{2FE3588B-6C7E-122F-EEBB-B55CF57B2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4388"/>
            <a:stretch/>
          </p:blipFill>
          <p:spPr>
            <a:xfrm>
              <a:off x="846206" y="5578467"/>
              <a:ext cx="1214707" cy="87818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076D162-7BD0-2D38-46E1-21A29A79613C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>
            <a:off x="3991989" y="804258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8">
            <a:extLst>
              <a:ext uri="{FF2B5EF4-FFF2-40B4-BE49-F238E27FC236}">
                <a16:creationId xmlns:a16="http://schemas.microsoft.com/office/drawing/2014/main" id="{979B7CC0-2765-ADBA-A590-2F99E2AEA8A8}"/>
              </a:ext>
            </a:extLst>
          </p:cNvPr>
          <p:cNvSpPr txBox="1"/>
          <p:nvPr/>
        </p:nvSpPr>
        <p:spPr>
          <a:xfrm>
            <a:off x="279291" y="3263786"/>
            <a:ext cx="3475397" cy="7078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choose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2 boxes: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71798DA5-6F30-0E18-F959-AD791D558284}"/>
              </a:ext>
            </a:extLst>
          </p:cNvPr>
          <p:cNvSpPr txBox="1"/>
          <p:nvPr/>
        </p:nvSpPr>
        <p:spPr>
          <a:xfrm>
            <a:off x="58932" y="2219684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Maurice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Allais’s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(1953)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Paradox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0206F297-D876-03FC-E6FE-056D2995AD11}"/>
              </a:ext>
            </a:extLst>
          </p:cNvPr>
          <p:cNvSpPr txBox="1"/>
          <p:nvPr/>
        </p:nvSpPr>
        <p:spPr>
          <a:xfrm>
            <a:off x="-3547351" y="4101177"/>
            <a:ext cx="34693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there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nothing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; 89%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, 10%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500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36" name="Immagine 35" descr="Immagine che contiene persona, Viso umano, vestiti, uomo&#10;&#10;Descrizione generata automaticamente">
            <a:extLst>
              <a:ext uri="{FF2B5EF4-FFF2-40B4-BE49-F238E27FC236}">
                <a16:creationId xmlns:a16="http://schemas.microsoft.com/office/drawing/2014/main" id="{EEFA245B-618A-D568-442B-40F64AAEFA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38"/>
          <a:stretch/>
        </p:blipFill>
        <p:spPr>
          <a:xfrm>
            <a:off x="3990622" y="4222627"/>
            <a:ext cx="3598890" cy="2264711"/>
          </a:xfrm>
          <a:prstGeom prst="rect">
            <a:avLst/>
          </a:prstGeom>
        </p:spPr>
      </p:pic>
      <p:pic>
        <p:nvPicPr>
          <p:cNvPr id="3" name="Immagine 2" descr="Immagine che contiene persona, vestiti, uomo, terreno&#10;&#10;Descrizione generata automaticamente">
            <a:extLst>
              <a:ext uri="{FF2B5EF4-FFF2-40B4-BE49-F238E27FC236}">
                <a16:creationId xmlns:a16="http://schemas.microsoft.com/office/drawing/2014/main" id="{B34D451F-7DC6-7D06-7E33-E336525062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97" t="14964" r="12563" b="51388"/>
          <a:stretch/>
        </p:blipFill>
        <p:spPr>
          <a:xfrm>
            <a:off x="3986438" y="7066218"/>
            <a:ext cx="3614260" cy="2244523"/>
          </a:xfrm>
          <a:prstGeom prst="rect">
            <a:avLst/>
          </a:prstGeom>
        </p:spPr>
      </p:pic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E78F745C-C6E4-040F-FE48-A59FB6DE6135}"/>
              </a:ext>
            </a:extLst>
          </p:cNvPr>
          <p:cNvCxnSpPr>
            <a:cxnSpLocks/>
          </p:cNvCxnSpPr>
          <p:nvPr/>
        </p:nvCxnSpPr>
        <p:spPr>
          <a:xfrm flipH="1">
            <a:off x="-2513444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4701A79D-EB7F-ECF6-49FD-EC74AF4C282D}"/>
              </a:ext>
            </a:extLst>
          </p:cNvPr>
          <p:cNvCxnSpPr>
            <a:cxnSpLocks/>
          </p:cNvCxnSpPr>
          <p:nvPr/>
        </p:nvCxnSpPr>
        <p:spPr>
          <a:xfrm>
            <a:off x="-2513444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9B0E8CC5-5E51-E920-435A-80D81C39416B}"/>
              </a:ext>
            </a:extLst>
          </p:cNvPr>
          <p:cNvSpPr txBox="1"/>
          <p:nvPr/>
        </p:nvSpPr>
        <p:spPr>
          <a:xfrm>
            <a:off x="-4435597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grpSp>
        <p:nvGrpSpPr>
          <p:cNvPr id="35" name="Group 30">
            <a:extLst>
              <a:ext uri="{FF2B5EF4-FFF2-40B4-BE49-F238E27FC236}">
                <a16:creationId xmlns:a16="http://schemas.microsoft.com/office/drawing/2014/main" id="{26240BB0-64D2-A0E4-E39D-AD35B9515725}"/>
              </a:ext>
            </a:extLst>
          </p:cNvPr>
          <p:cNvGrpSpPr/>
          <p:nvPr/>
        </p:nvGrpSpPr>
        <p:grpSpPr>
          <a:xfrm>
            <a:off x="3854824" y="6983201"/>
            <a:ext cx="3598888" cy="876300"/>
            <a:chOff x="744664" y="3139146"/>
            <a:chExt cx="4261727" cy="876300"/>
          </a:xfrm>
        </p:grpSpPr>
        <p:sp>
          <p:nvSpPr>
            <p:cNvPr id="37" name="Rectangle 31">
              <a:extLst>
                <a:ext uri="{FF2B5EF4-FFF2-40B4-BE49-F238E27FC236}">
                  <a16:creationId xmlns:a16="http://schemas.microsoft.com/office/drawing/2014/main" id="{4B94E518-54E9-B4ED-591B-190CBB639AD2}"/>
                </a:ext>
              </a:extLst>
            </p:cNvPr>
            <p:cNvSpPr/>
            <p:nvPr/>
          </p:nvSpPr>
          <p:spPr>
            <a:xfrm>
              <a:off x="744664" y="3139146"/>
              <a:ext cx="4261727" cy="8763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261727"/>
                        <a:gd name="connsiteY0" fmla="*/ 0 h 876300"/>
                        <a:gd name="connsiteX1" fmla="*/ 447481 w 4261727"/>
                        <a:gd name="connsiteY1" fmla="*/ 0 h 876300"/>
                        <a:gd name="connsiteX2" fmla="*/ 937580 w 4261727"/>
                        <a:gd name="connsiteY2" fmla="*/ 0 h 876300"/>
                        <a:gd name="connsiteX3" fmla="*/ 1385061 w 4261727"/>
                        <a:gd name="connsiteY3" fmla="*/ 0 h 876300"/>
                        <a:gd name="connsiteX4" fmla="*/ 1960394 w 4261727"/>
                        <a:gd name="connsiteY4" fmla="*/ 0 h 876300"/>
                        <a:gd name="connsiteX5" fmla="*/ 2493110 w 4261727"/>
                        <a:gd name="connsiteY5" fmla="*/ 0 h 876300"/>
                        <a:gd name="connsiteX6" fmla="*/ 3025826 w 4261727"/>
                        <a:gd name="connsiteY6" fmla="*/ 0 h 876300"/>
                        <a:gd name="connsiteX7" fmla="*/ 3643777 w 4261727"/>
                        <a:gd name="connsiteY7" fmla="*/ 0 h 876300"/>
                        <a:gd name="connsiteX8" fmla="*/ 4261727 w 4261727"/>
                        <a:gd name="connsiteY8" fmla="*/ 0 h 876300"/>
                        <a:gd name="connsiteX9" fmla="*/ 4261727 w 4261727"/>
                        <a:gd name="connsiteY9" fmla="*/ 411861 h 876300"/>
                        <a:gd name="connsiteX10" fmla="*/ 4261727 w 4261727"/>
                        <a:gd name="connsiteY10" fmla="*/ 876300 h 876300"/>
                        <a:gd name="connsiteX11" fmla="*/ 3856863 w 4261727"/>
                        <a:gd name="connsiteY11" fmla="*/ 876300 h 876300"/>
                        <a:gd name="connsiteX12" fmla="*/ 3409382 w 4261727"/>
                        <a:gd name="connsiteY12" fmla="*/ 876300 h 876300"/>
                        <a:gd name="connsiteX13" fmla="*/ 2834048 w 4261727"/>
                        <a:gd name="connsiteY13" fmla="*/ 876300 h 876300"/>
                        <a:gd name="connsiteX14" fmla="*/ 2216098 w 4261727"/>
                        <a:gd name="connsiteY14" fmla="*/ 876300 h 876300"/>
                        <a:gd name="connsiteX15" fmla="*/ 1725999 w 4261727"/>
                        <a:gd name="connsiteY15" fmla="*/ 876300 h 876300"/>
                        <a:gd name="connsiteX16" fmla="*/ 1108049 w 4261727"/>
                        <a:gd name="connsiteY16" fmla="*/ 876300 h 876300"/>
                        <a:gd name="connsiteX17" fmla="*/ 660568 w 4261727"/>
                        <a:gd name="connsiteY17" fmla="*/ 876300 h 876300"/>
                        <a:gd name="connsiteX18" fmla="*/ 0 w 4261727"/>
                        <a:gd name="connsiteY18" fmla="*/ 876300 h 876300"/>
                        <a:gd name="connsiteX19" fmla="*/ 0 w 4261727"/>
                        <a:gd name="connsiteY19" fmla="*/ 464439 h 876300"/>
                        <a:gd name="connsiteX20" fmla="*/ 0 w 4261727"/>
                        <a:gd name="connsiteY20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61727" h="876300" fill="none" extrusionOk="0">
                          <a:moveTo>
                            <a:pt x="0" y="0"/>
                          </a:moveTo>
                          <a:cubicBezTo>
                            <a:pt x="220251" y="-35866"/>
                            <a:pt x="257926" y="271"/>
                            <a:pt x="447481" y="0"/>
                          </a:cubicBezTo>
                          <a:cubicBezTo>
                            <a:pt x="637036" y="-271"/>
                            <a:pt x="791254" y="36361"/>
                            <a:pt x="937580" y="0"/>
                          </a:cubicBezTo>
                          <a:cubicBezTo>
                            <a:pt x="1083906" y="-36361"/>
                            <a:pt x="1168251" y="41468"/>
                            <a:pt x="1385061" y="0"/>
                          </a:cubicBezTo>
                          <a:cubicBezTo>
                            <a:pt x="1601871" y="-41468"/>
                            <a:pt x="1676482" y="33730"/>
                            <a:pt x="1960394" y="0"/>
                          </a:cubicBezTo>
                          <a:cubicBezTo>
                            <a:pt x="2244306" y="-33730"/>
                            <a:pt x="2372621" y="34820"/>
                            <a:pt x="2493110" y="0"/>
                          </a:cubicBezTo>
                          <a:cubicBezTo>
                            <a:pt x="2613599" y="-34820"/>
                            <a:pt x="2815578" y="12454"/>
                            <a:pt x="3025826" y="0"/>
                          </a:cubicBezTo>
                          <a:cubicBezTo>
                            <a:pt x="3236074" y="-12454"/>
                            <a:pt x="3468719" y="29276"/>
                            <a:pt x="3643777" y="0"/>
                          </a:cubicBezTo>
                          <a:cubicBezTo>
                            <a:pt x="3818835" y="-29276"/>
                            <a:pt x="4133763" y="5482"/>
                            <a:pt x="4261727" y="0"/>
                          </a:cubicBezTo>
                          <a:cubicBezTo>
                            <a:pt x="4310982" y="105598"/>
                            <a:pt x="4252305" y="240205"/>
                            <a:pt x="4261727" y="411861"/>
                          </a:cubicBezTo>
                          <a:cubicBezTo>
                            <a:pt x="4271149" y="583517"/>
                            <a:pt x="4220040" y="673914"/>
                            <a:pt x="4261727" y="876300"/>
                          </a:cubicBezTo>
                          <a:cubicBezTo>
                            <a:pt x="4129234" y="909920"/>
                            <a:pt x="3969738" y="850949"/>
                            <a:pt x="3856863" y="876300"/>
                          </a:cubicBezTo>
                          <a:cubicBezTo>
                            <a:pt x="3743988" y="901651"/>
                            <a:pt x="3552001" y="842576"/>
                            <a:pt x="3409382" y="876300"/>
                          </a:cubicBezTo>
                          <a:cubicBezTo>
                            <a:pt x="3266763" y="910024"/>
                            <a:pt x="3083834" y="874989"/>
                            <a:pt x="2834048" y="876300"/>
                          </a:cubicBezTo>
                          <a:cubicBezTo>
                            <a:pt x="2584262" y="877611"/>
                            <a:pt x="2361466" y="860725"/>
                            <a:pt x="2216098" y="876300"/>
                          </a:cubicBezTo>
                          <a:cubicBezTo>
                            <a:pt x="2070730" y="891875"/>
                            <a:pt x="1919891" y="873358"/>
                            <a:pt x="1725999" y="876300"/>
                          </a:cubicBezTo>
                          <a:cubicBezTo>
                            <a:pt x="1532107" y="879242"/>
                            <a:pt x="1400605" y="855548"/>
                            <a:pt x="1108049" y="876300"/>
                          </a:cubicBezTo>
                          <a:cubicBezTo>
                            <a:pt x="815493" y="897052"/>
                            <a:pt x="841855" y="873976"/>
                            <a:pt x="660568" y="876300"/>
                          </a:cubicBezTo>
                          <a:cubicBezTo>
                            <a:pt x="479281" y="878624"/>
                            <a:pt x="168050" y="832071"/>
                            <a:pt x="0" y="876300"/>
                          </a:cubicBezTo>
                          <a:cubicBezTo>
                            <a:pt x="-26484" y="767163"/>
                            <a:pt x="44632" y="624119"/>
                            <a:pt x="0" y="464439"/>
                          </a:cubicBezTo>
                          <a:cubicBezTo>
                            <a:pt x="-44632" y="304759"/>
                            <a:pt x="43287" y="188710"/>
                            <a:pt x="0" y="0"/>
                          </a:cubicBezTo>
                          <a:close/>
                        </a:path>
                        <a:path w="4261727" h="876300" stroke="0" extrusionOk="0">
                          <a:moveTo>
                            <a:pt x="0" y="0"/>
                          </a:moveTo>
                          <a:cubicBezTo>
                            <a:pt x="144145" y="-14347"/>
                            <a:pt x="371177" y="48808"/>
                            <a:pt x="490099" y="0"/>
                          </a:cubicBezTo>
                          <a:cubicBezTo>
                            <a:pt x="609021" y="-48808"/>
                            <a:pt x="715423" y="32230"/>
                            <a:pt x="894963" y="0"/>
                          </a:cubicBezTo>
                          <a:cubicBezTo>
                            <a:pt x="1074503" y="-32230"/>
                            <a:pt x="1372522" y="41993"/>
                            <a:pt x="1512913" y="0"/>
                          </a:cubicBezTo>
                          <a:cubicBezTo>
                            <a:pt x="1653304" y="-41993"/>
                            <a:pt x="1833209" y="44863"/>
                            <a:pt x="2003012" y="0"/>
                          </a:cubicBezTo>
                          <a:cubicBezTo>
                            <a:pt x="2172815" y="-44863"/>
                            <a:pt x="2352423" y="41464"/>
                            <a:pt x="2493110" y="0"/>
                          </a:cubicBezTo>
                          <a:cubicBezTo>
                            <a:pt x="2633797" y="-41464"/>
                            <a:pt x="2828242" y="24688"/>
                            <a:pt x="3111061" y="0"/>
                          </a:cubicBezTo>
                          <a:cubicBezTo>
                            <a:pt x="3393880" y="-24688"/>
                            <a:pt x="3381301" y="10934"/>
                            <a:pt x="3558542" y="0"/>
                          </a:cubicBezTo>
                          <a:cubicBezTo>
                            <a:pt x="3735783" y="-10934"/>
                            <a:pt x="4085126" y="65681"/>
                            <a:pt x="4261727" y="0"/>
                          </a:cubicBezTo>
                          <a:cubicBezTo>
                            <a:pt x="4277138" y="136013"/>
                            <a:pt x="4230649" y="353752"/>
                            <a:pt x="4261727" y="455676"/>
                          </a:cubicBezTo>
                          <a:cubicBezTo>
                            <a:pt x="4292805" y="557600"/>
                            <a:pt x="4257718" y="687499"/>
                            <a:pt x="4261727" y="876300"/>
                          </a:cubicBezTo>
                          <a:cubicBezTo>
                            <a:pt x="4026883" y="888426"/>
                            <a:pt x="3984742" y="830294"/>
                            <a:pt x="3729011" y="876300"/>
                          </a:cubicBezTo>
                          <a:cubicBezTo>
                            <a:pt x="3473280" y="922306"/>
                            <a:pt x="3346768" y="866217"/>
                            <a:pt x="3238913" y="876300"/>
                          </a:cubicBezTo>
                          <a:cubicBezTo>
                            <a:pt x="3131058" y="886383"/>
                            <a:pt x="2838833" y="854882"/>
                            <a:pt x="2620962" y="876300"/>
                          </a:cubicBezTo>
                          <a:cubicBezTo>
                            <a:pt x="2403091" y="897718"/>
                            <a:pt x="2310740" y="828151"/>
                            <a:pt x="2003012" y="876300"/>
                          </a:cubicBezTo>
                          <a:cubicBezTo>
                            <a:pt x="1695284" y="924449"/>
                            <a:pt x="1744035" y="833148"/>
                            <a:pt x="1555530" y="876300"/>
                          </a:cubicBezTo>
                          <a:cubicBezTo>
                            <a:pt x="1367025" y="919452"/>
                            <a:pt x="1138888" y="827803"/>
                            <a:pt x="1022814" y="876300"/>
                          </a:cubicBezTo>
                          <a:cubicBezTo>
                            <a:pt x="906740" y="924797"/>
                            <a:pt x="416305" y="849480"/>
                            <a:pt x="0" y="876300"/>
                          </a:cubicBezTo>
                          <a:cubicBezTo>
                            <a:pt x="-14022" y="679480"/>
                            <a:pt x="34092" y="605561"/>
                            <a:pt x="0" y="438150"/>
                          </a:cubicBezTo>
                          <a:cubicBezTo>
                            <a:pt x="-34092" y="270739"/>
                            <a:pt x="39529" y="1368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TextBox 33">
              <a:extLst>
                <a:ext uri="{FF2B5EF4-FFF2-40B4-BE49-F238E27FC236}">
                  <a16:creationId xmlns:a16="http://schemas.microsoft.com/office/drawing/2014/main" id="{E4357E84-98A1-500D-37D7-EA6F4D89B6BB}"/>
                </a:ext>
              </a:extLst>
            </p:cNvPr>
            <p:cNvSpPr txBox="1"/>
            <p:nvPr/>
          </p:nvSpPr>
          <p:spPr>
            <a:xfrm>
              <a:off x="1952640" y="3346162"/>
              <a:ext cx="2688518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Deductive</a:t>
              </a:r>
              <a:r>
                <a:rPr lang="it-IT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Logics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9" name="Picture 34">
              <a:extLst>
                <a:ext uri="{FF2B5EF4-FFF2-40B4-BE49-F238E27FC236}">
                  <a16:creationId xmlns:a16="http://schemas.microsoft.com/office/drawing/2014/main" id="{97E885F3-86D9-D62A-38C0-AE22D5598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241"/>
            <a:stretch/>
          </p:blipFill>
          <p:spPr>
            <a:xfrm>
              <a:off x="873050" y="3222494"/>
              <a:ext cx="990555" cy="709000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C673A2EE-1C68-8782-82B0-D316927422A9}"/>
              </a:ext>
            </a:extLst>
          </p:cNvPr>
          <p:cNvGrpSpPr/>
          <p:nvPr/>
        </p:nvGrpSpPr>
        <p:grpSpPr>
          <a:xfrm>
            <a:off x="3854824" y="8075563"/>
            <a:ext cx="3598889" cy="876300"/>
            <a:chOff x="744664" y="4372629"/>
            <a:chExt cx="4261726" cy="876300"/>
          </a:xfrm>
        </p:grpSpPr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A5F016AC-531E-97B5-1851-2AB678D14030}"/>
                </a:ext>
              </a:extLst>
            </p:cNvPr>
            <p:cNvSpPr/>
            <p:nvPr/>
          </p:nvSpPr>
          <p:spPr>
            <a:xfrm>
              <a:off x="744664" y="4372629"/>
              <a:ext cx="4261726" cy="8763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2512980468">
                    <a:custGeom>
                      <a:avLst/>
                      <a:gdLst>
                        <a:gd name="connsiteX0" fmla="*/ 0 w 4261726"/>
                        <a:gd name="connsiteY0" fmla="*/ 0 h 876300"/>
                        <a:gd name="connsiteX1" fmla="*/ 617950 w 4261726"/>
                        <a:gd name="connsiteY1" fmla="*/ 0 h 876300"/>
                        <a:gd name="connsiteX2" fmla="*/ 1150666 w 4261726"/>
                        <a:gd name="connsiteY2" fmla="*/ 0 h 876300"/>
                        <a:gd name="connsiteX3" fmla="*/ 1725999 w 4261726"/>
                        <a:gd name="connsiteY3" fmla="*/ 0 h 876300"/>
                        <a:gd name="connsiteX4" fmla="*/ 2173480 w 4261726"/>
                        <a:gd name="connsiteY4" fmla="*/ 0 h 876300"/>
                        <a:gd name="connsiteX5" fmla="*/ 2791431 w 4261726"/>
                        <a:gd name="connsiteY5" fmla="*/ 0 h 876300"/>
                        <a:gd name="connsiteX6" fmla="*/ 3281529 w 4261726"/>
                        <a:gd name="connsiteY6" fmla="*/ 0 h 876300"/>
                        <a:gd name="connsiteX7" fmla="*/ 3729010 w 4261726"/>
                        <a:gd name="connsiteY7" fmla="*/ 0 h 876300"/>
                        <a:gd name="connsiteX8" fmla="*/ 4261726 w 4261726"/>
                        <a:gd name="connsiteY8" fmla="*/ 0 h 876300"/>
                        <a:gd name="connsiteX9" fmla="*/ 4261726 w 4261726"/>
                        <a:gd name="connsiteY9" fmla="*/ 438150 h 876300"/>
                        <a:gd name="connsiteX10" fmla="*/ 4261726 w 4261726"/>
                        <a:gd name="connsiteY10" fmla="*/ 876300 h 876300"/>
                        <a:gd name="connsiteX11" fmla="*/ 3771628 w 4261726"/>
                        <a:gd name="connsiteY11" fmla="*/ 876300 h 876300"/>
                        <a:gd name="connsiteX12" fmla="*/ 3196295 w 4261726"/>
                        <a:gd name="connsiteY12" fmla="*/ 876300 h 876300"/>
                        <a:gd name="connsiteX13" fmla="*/ 2578344 w 4261726"/>
                        <a:gd name="connsiteY13" fmla="*/ 876300 h 876300"/>
                        <a:gd name="connsiteX14" fmla="*/ 2130863 w 4261726"/>
                        <a:gd name="connsiteY14" fmla="*/ 876300 h 876300"/>
                        <a:gd name="connsiteX15" fmla="*/ 1512913 w 4261726"/>
                        <a:gd name="connsiteY15" fmla="*/ 876300 h 876300"/>
                        <a:gd name="connsiteX16" fmla="*/ 894962 w 4261726"/>
                        <a:gd name="connsiteY16" fmla="*/ 876300 h 876300"/>
                        <a:gd name="connsiteX17" fmla="*/ 0 w 4261726"/>
                        <a:gd name="connsiteY17" fmla="*/ 876300 h 876300"/>
                        <a:gd name="connsiteX18" fmla="*/ 0 w 4261726"/>
                        <a:gd name="connsiteY18" fmla="*/ 429387 h 876300"/>
                        <a:gd name="connsiteX19" fmla="*/ 0 w 4261726"/>
                        <a:gd name="connsiteY19" fmla="*/ 0 h 8763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4261726" h="876300" fill="none" extrusionOk="0">
                          <a:moveTo>
                            <a:pt x="0" y="0"/>
                          </a:moveTo>
                          <a:cubicBezTo>
                            <a:pt x="191783" y="-13354"/>
                            <a:pt x="469290" y="6139"/>
                            <a:pt x="617950" y="0"/>
                          </a:cubicBezTo>
                          <a:cubicBezTo>
                            <a:pt x="766610" y="-6139"/>
                            <a:pt x="906309" y="35975"/>
                            <a:pt x="1150666" y="0"/>
                          </a:cubicBezTo>
                          <a:cubicBezTo>
                            <a:pt x="1395023" y="-35975"/>
                            <a:pt x="1564716" y="6056"/>
                            <a:pt x="1725999" y="0"/>
                          </a:cubicBezTo>
                          <a:cubicBezTo>
                            <a:pt x="1887282" y="-6056"/>
                            <a:pt x="2013222" y="49915"/>
                            <a:pt x="2173480" y="0"/>
                          </a:cubicBezTo>
                          <a:cubicBezTo>
                            <a:pt x="2333738" y="-49915"/>
                            <a:pt x="2581563" y="61573"/>
                            <a:pt x="2791431" y="0"/>
                          </a:cubicBezTo>
                          <a:cubicBezTo>
                            <a:pt x="3001299" y="-61573"/>
                            <a:pt x="3040843" y="27510"/>
                            <a:pt x="3281529" y="0"/>
                          </a:cubicBezTo>
                          <a:cubicBezTo>
                            <a:pt x="3522215" y="-27510"/>
                            <a:pt x="3616026" y="14815"/>
                            <a:pt x="3729010" y="0"/>
                          </a:cubicBezTo>
                          <a:cubicBezTo>
                            <a:pt x="3841994" y="-14815"/>
                            <a:pt x="3996245" y="17694"/>
                            <a:pt x="4261726" y="0"/>
                          </a:cubicBezTo>
                          <a:cubicBezTo>
                            <a:pt x="4313031" y="133920"/>
                            <a:pt x="4215546" y="293550"/>
                            <a:pt x="4261726" y="438150"/>
                          </a:cubicBezTo>
                          <a:cubicBezTo>
                            <a:pt x="4307906" y="582750"/>
                            <a:pt x="4231870" y="687344"/>
                            <a:pt x="4261726" y="876300"/>
                          </a:cubicBezTo>
                          <a:cubicBezTo>
                            <a:pt x="4032941" y="928805"/>
                            <a:pt x="3953187" y="855125"/>
                            <a:pt x="3771628" y="876300"/>
                          </a:cubicBezTo>
                          <a:cubicBezTo>
                            <a:pt x="3590069" y="897475"/>
                            <a:pt x="3438993" y="810392"/>
                            <a:pt x="3196295" y="876300"/>
                          </a:cubicBezTo>
                          <a:cubicBezTo>
                            <a:pt x="2953597" y="942208"/>
                            <a:pt x="2777358" y="818513"/>
                            <a:pt x="2578344" y="876300"/>
                          </a:cubicBezTo>
                          <a:cubicBezTo>
                            <a:pt x="2379330" y="934087"/>
                            <a:pt x="2261616" y="825234"/>
                            <a:pt x="2130863" y="876300"/>
                          </a:cubicBezTo>
                          <a:cubicBezTo>
                            <a:pt x="2000110" y="927366"/>
                            <a:pt x="1640623" y="824431"/>
                            <a:pt x="1512913" y="876300"/>
                          </a:cubicBezTo>
                          <a:cubicBezTo>
                            <a:pt x="1385203" y="928169"/>
                            <a:pt x="1095207" y="833245"/>
                            <a:pt x="894962" y="876300"/>
                          </a:cubicBezTo>
                          <a:cubicBezTo>
                            <a:pt x="694717" y="919355"/>
                            <a:pt x="276574" y="857063"/>
                            <a:pt x="0" y="876300"/>
                          </a:cubicBezTo>
                          <a:cubicBezTo>
                            <a:pt x="-47211" y="700373"/>
                            <a:pt x="7273" y="619206"/>
                            <a:pt x="0" y="429387"/>
                          </a:cubicBezTo>
                          <a:cubicBezTo>
                            <a:pt x="-7273" y="239568"/>
                            <a:pt x="11459" y="213979"/>
                            <a:pt x="0" y="0"/>
                          </a:cubicBezTo>
                          <a:close/>
                        </a:path>
                        <a:path w="4261726" h="876300" stroke="0" extrusionOk="0">
                          <a:moveTo>
                            <a:pt x="0" y="0"/>
                          </a:moveTo>
                          <a:cubicBezTo>
                            <a:pt x="134315" y="-10352"/>
                            <a:pt x="312500" y="63158"/>
                            <a:pt x="575333" y="0"/>
                          </a:cubicBezTo>
                          <a:cubicBezTo>
                            <a:pt x="838166" y="-63158"/>
                            <a:pt x="901468" y="22031"/>
                            <a:pt x="1065432" y="0"/>
                          </a:cubicBezTo>
                          <a:cubicBezTo>
                            <a:pt x="1229396" y="-22031"/>
                            <a:pt x="1351941" y="32062"/>
                            <a:pt x="1598147" y="0"/>
                          </a:cubicBezTo>
                          <a:cubicBezTo>
                            <a:pt x="1844354" y="-32062"/>
                            <a:pt x="1833595" y="8657"/>
                            <a:pt x="2045628" y="0"/>
                          </a:cubicBezTo>
                          <a:cubicBezTo>
                            <a:pt x="2257661" y="-8657"/>
                            <a:pt x="2346754" y="2049"/>
                            <a:pt x="2578344" y="0"/>
                          </a:cubicBezTo>
                          <a:cubicBezTo>
                            <a:pt x="2809934" y="-2049"/>
                            <a:pt x="2926110" y="29905"/>
                            <a:pt x="3025825" y="0"/>
                          </a:cubicBezTo>
                          <a:cubicBezTo>
                            <a:pt x="3125540" y="-29905"/>
                            <a:pt x="3330694" y="828"/>
                            <a:pt x="3558541" y="0"/>
                          </a:cubicBezTo>
                          <a:cubicBezTo>
                            <a:pt x="3786388" y="-828"/>
                            <a:pt x="4038764" y="14816"/>
                            <a:pt x="4261726" y="0"/>
                          </a:cubicBezTo>
                          <a:cubicBezTo>
                            <a:pt x="4297158" y="86601"/>
                            <a:pt x="4211963" y="300106"/>
                            <a:pt x="4261726" y="420624"/>
                          </a:cubicBezTo>
                          <a:cubicBezTo>
                            <a:pt x="4311489" y="541142"/>
                            <a:pt x="4232656" y="696431"/>
                            <a:pt x="4261726" y="876300"/>
                          </a:cubicBezTo>
                          <a:cubicBezTo>
                            <a:pt x="4115223" y="882497"/>
                            <a:pt x="3893638" y="813529"/>
                            <a:pt x="3686393" y="876300"/>
                          </a:cubicBezTo>
                          <a:cubicBezTo>
                            <a:pt x="3479148" y="939071"/>
                            <a:pt x="3389299" y="843581"/>
                            <a:pt x="3196295" y="876300"/>
                          </a:cubicBezTo>
                          <a:cubicBezTo>
                            <a:pt x="3003291" y="909019"/>
                            <a:pt x="2842470" y="820401"/>
                            <a:pt x="2578344" y="876300"/>
                          </a:cubicBezTo>
                          <a:cubicBezTo>
                            <a:pt x="2314218" y="932199"/>
                            <a:pt x="2289616" y="823432"/>
                            <a:pt x="2045628" y="876300"/>
                          </a:cubicBezTo>
                          <a:cubicBezTo>
                            <a:pt x="1801640" y="929168"/>
                            <a:pt x="1778057" y="867058"/>
                            <a:pt x="1555530" y="876300"/>
                          </a:cubicBezTo>
                          <a:cubicBezTo>
                            <a:pt x="1333003" y="885542"/>
                            <a:pt x="1141132" y="857596"/>
                            <a:pt x="980197" y="876300"/>
                          </a:cubicBezTo>
                          <a:cubicBezTo>
                            <a:pt x="819262" y="895004"/>
                            <a:pt x="481331" y="866290"/>
                            <a:pt x="0" y="876300"/>
                          </a:cubicBezTo>
                          <a:cubicBezTo>
                            <a:pt x="-6284" y="683757"/>
                            <a:pt x="29061" y="549354"/>
                            <a:pt x="0" y="464439"/>
                          </a:cubicBezTo>
                          <a:cubicBezTo>
                            <a:pt x="-29061" y="379524"/>
                            <a:pt x="18804" y="11053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C76D05AC-F56C-9521-AA10-7C39F38CC00A}"/>
                </a:ext>
              </a:extLst>
            </p:cNvPr>
            <p:cNvSpPr txBox="1"/>
            <p:nvPr/>
          </p:nvSpPr>
          <p:spPr>
            <a:xfrm>
              <a:off x="1363983" y="4587326"/>
              <a:ext cx="1814947" cy="461665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Probability</a:t>
              </a:r>
              <a:endParaRPr lang="it-IT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3" name="Picture 38">
              <a:extLst>
                <a:ext uri="{FF2B5EF4-FFF2-40B4-BE49-F238E27FC236}">
                  <a16:creationId xmlns:a16="http://schemas.microsoft.com/office/drawing/2014/main" id="{882296F9-0A17-D51A-1F1C-229A77561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5159"/>
            <a:stretch/>
          </p:blipFill>
          <p:spPr>
            <a:xfrm>
              <a:off x="3458313" y="4443820"/>
              <a:ext cx="1024380" cy="733917"/>
            </a:xfrm>
            <a:prstGeom prst="rect">
              <a:avLst/>
            </a:prstGeom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F2CE4A7C-7DCB-4597-9ABB-C1769C8023B1}"/>
              </a:ext>
            </a:extLst>
          </p:cNvPr>
          <p:cNvCxnSpPr>
            <a:stCxn id="37" idx="1"/>
            <a:endCxn id="37" idx="3"/>
          </p:cNvCxnSpPr>
          <p:nvPr/>
        </p:nvCxnSpPr>
        <p:spPr>
          <a:xfrm>
            <a:off x="3854824" y="7421351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DBBB5A3B-925D-14A9-405E-151BB44B2F25}"/>
              </a:ext>
            </a:extLst>
          </p:cNvPr>
          <p:cNvCxnSpPr/>
          <p:nvPr/>
        </p:nvCxnSpPr>
        <p:spPr>
          <a:xfrm>
            <a:off x="3854612" y="8557424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F13A38AD-5C86-2DA1-F6A1-4839B9D354CF}"/>
              </a:ext>
            </a:extLst>
          </p:cNvPr>
          <p:cNvCxnSpPr/>
          <p:nvPr/>
        </p:nvCxnSpPr>
        <p:spPr>
          <a:xfrm>
            <a:off x="3837204" y="9679642"/>
            <a:ext cx="3598888" cy="0"/>
          </a:xfrm>
          <a:prstGeom prst="line">
            <a:avLst/>
          </a:prstGeom>
          <a:ln w="57150">
            <a:solidFill>
              <a:srgbClr val="0A2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6">
            <a:extLst>
              <a:ext uri="{FF2B5EF4-FFF2-40B4-BE49-F238E27FC236}">
                <a16:creationId xmlns:a16="http://schemas.microsoft.com/office/drawing/2014/main" id="{DBAF23A5-7E75-779C-359D-91244C850C4A}"/>
              </a:ext>
            </a:extLst>
          </p:cNvPr>
          <p:cNvSpPr txBox="1"/>
          <p:nvPr/>
        </p:nvSpPr>
        <p:spPr>
          <a:xfrm>
            <a:off x="305926" y="4130864"/>
            <a:ext cx="35973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b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expected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utility: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</a:p>
          <a:p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expected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utility: (0.01×0)+(0.89×100)+(0.10×500) = 0+89+50 = 139 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1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16201-23D3-069F-4148-1E38E95F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714B3A9C-DF75-7DF6-9EF6-E5306365B508}"/>
              </a:ext>
            </a:extLst>
          </p:cNvPr>
          <p:cNvCxnSpPr>
            <a:cxnSpLocks/>
          </p:cNvCxnSpPr>
          <p:nvPr/>
        </p:nvCxnSpPr>
        <p:spPr>
          <a:xfrm flipH="1">
            <a:off x="12356642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B3B56767-FBD2-74B0-1695-493B55563E17}"/>
              </a:ext>
            </a:extLst>
          </p:cNvPr>
          <p:cNvCxnSpPr>
            <a:cxnSpLocks/>
          </p:cNvCxnSpPr>
          <p:nvPr/>
        </p:nvCxnSpPr>
        <p:spPr>
          <a:xfrm>
            <a:off x="14695295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4C96B4E3-96B2-D4C0-8DC6-654389115802}"/>
              </a:ext>
            </a:extLst>
          </p:cNvPr>
          <p:cNvSpPr txBox="1"/>
          <p:nvPr/>
        </p:nvSpPr>
        <p:spPr>
          <a:xfrm>
            <a:off x="11812532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BDDA884-C362-A079-311D-84EE0B00C8CA}"/>
              </a:ext>
            </a:extLst>
          </p:cNvPr>
          <p:cNvSpPr txBox="1"/>
          <p:nvPr/>
        </p:nvSpPr>
        <p:spPr>
          <a:xfrm>
            <a:off x="11802417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95C7EF2A-9F50-12A6-227A-31691428F12F}"/>
              </a:ext>
            </a:extLst>
          </p:cNvPr>
          <p:cNvCxnSpPr>
            <a:cxnSpLocks/>
          </p:cNvCxnSpPr>
          <p:nvPr/>
        </p:nvCxnSpPr>
        <p:spPr>
          <a:xfrm flipH="1">
            <a:off x="14699590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B2E66395-DBF5-91D4-4E84-C884663EC274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4695295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6BB4A8FF-0FBB-B3F3-19C9-14EA29DE4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731647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04345D93-2597-74DA-7085-FA7D0EA3D01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4695295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09FB99B7-8FF5-EB6D-981F-BC4F92E4B4DC}"/>
              </a:ext>
            </a:extLst>
          </p:cNvPr>
          <p:cNvSpPr txBox="1"/>
          <p:nvPr/>
        </p:nvSpPr>
        <p:spPr>
          <a:xfrm>
            <a:off x="7581273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278BE4D-F55D-1C47-F73D-AF61A933C357}"/>
              </a:ext>
            </a:extLst>
          </p:cNvPr>
          <p:cNvSpPr txBox="1"/>
          <p:nvPr/>
        </p:nvSpPr>
        <p:spPr>
          <a:xfrm>
            <a:off x="3714495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0E83875C-CCAC-7A47-0AC9-9268B4766702}"/>
              </a:ext>
            </a:extLst>
          </p:cNvPr>
          <p:cNvCxnSpPr>
            <a:cxnSpLocks/>
          </p:cNvCxnSpPr>
          <p:nvPr/>
        </p:nvCxnSpPr>
        <p:spPr>
          <a:xfrm flipH="1">
            <a:off x="5613039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7057623A-B08B-FAC9-B834-5E280DEE531A}"/>
              </a:ext>
            </a:extLst>
          </p:cNvPr>
          <p:cNvCxnSpPr>
            <a:cxnSpLocks/>
          </p:cNvCxnSpPr>
          <p:nvPr/>
        </p:nvCxnSpPr>
        <p:spPr>
          <a:xfrm>
            <a:off x="5613039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683B4C62-16BF-9F4C-309B-747C07C32203}"/>
              </a:ext>
            </a:extLst>
          </p:cNvPr>
          <p:cNvCxnSpPr>
            <a:cxnSpLocks/>
          </p:cNvCxnSpPr>
          <p:nvPr/>
        </p:nvCxnSpPr>
        <p:spPr>
          <a:xfrm>
            <a:off x="5636648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02FE7AA9-F2F7-271E-1FEB-DF929CD6AE18}"/>
              </a:ext>
            </a:extLst>
          </p:cNvPr>
          <p:cNvGrpSpPr/>
          <p:nvPr/>
        </p:nvGrpSpPr>
        <p:grpSpPr>
          <a:xfrm>
            <a:off x="3854824" y="3101012"/>
            <a:ext cx="3598888" cy="876300"/>
            <a:chOff x="3854824" y="3101012"/>
            <a:chExt cx="3598888" cy="876300"/>
          </a:xfrm>
        </p:grpSpPr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6E6833DF-4374-2DD9-CADA-374F2D80B5E1}"/>
                </a:ext>
              </a:extLst>
            </p:cNvPr>
            <p:cNvGrpSpPr/>
            <p:nvPr/>
          </p:nvGrpSpPr>
          <p:grpSpPr>
            <a:xfrm>
              <a:off x="3854824" y="3101012"/>
              <a:ext cx="3598888" cy="876300"/>
              <a:chOff x="744664" y="3139146"/>
              <a:chExt cx="4261727" cy="876300"/>
            </a:xfrm>
          </p:grpSpPr>
          <p:sp>
            <p:nvSpPr>
              <p:cNvPr id="18" name="Rectangle 31">
                <a:extLst>
                  <a:ext uri="{FF2B5EF4-FFF2-40B4-BE49-F238E27FC236}">
                    <a16:creationId xmlns:a16="http://schemas.microsoft.com/office/drawing/2014/main" id="{368F545F-BF7E-7DB2-D6E9-7135F97020AB}"/>
                  </a:ext>
                </a:extLst>
              </p:cNvPr>
              <p:cNvSpPr/>
              <p:nvPr/>
            </p:nvSpPr>
            <p:spPr>
              <a:xfrm>
                <a:off x="744664" y="3139146"/>
                <a:ext cx="4261727" cy="8763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447481 w 4261727"/>
                          <a:gd name="connsiteY1" fmla="*/ 0 h 876300"/>
                          <a:gd name="connsiteX2" fmla="*/ 937580 w 4261727"/>
                          <a:gd name="connsiteY2" fmla="*/ 0 h 876300"/>
                          <a:gd name="connsiteX3" fmla="*/ 1385061 w 4261727"/>
                          <a:gd name="connsiteY3" fmla="*/ 0 h 876300"/>
                          <a:gd name="connsiteX4" fmla="*/ 1960394 w 4261727"/>
                          <a:gd name="connsiteY4" fmla="*/ 0 h 876300"/>
                          <a:gd name="connsiteX5" fmla="*/ 2493110 w 4261727"/>
                          <a:gd name="connsiteY5" fmla="*/ 0 h 876300"/>
                          <a:gd name="connsiteX6" fmla="*/ 3025826 w 4261727"/>
                          <a:gd name="connsiteY6" fmla="*/ 0 h 876300"/>
                          <a:gd name="connsiteX7" fmla="*/ 3643777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11861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409382 w 4261727"/>
                          <a:gd name="connsiteY12" fmla="*/ 876300 h 876300"/>
                          <a:gd name="connsiteX13" fmla="*/ 2834048 w 4261727"/>
                          <a:gd name="connsiteY13" fmla="*/ 876300 h 876300"/>
                          <a:gd name="connsiteX14" fmla="*/ 2216098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08049 w 4261727"/>
                          <a:gd name="connsiteY16" fmla="*/ 876300 h 876300"/>
                          <a:gd name="connsiteX17" fmla="*/ 660568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64439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220251" y="-35866"/>
                              <a:pt x="257926" y="271"/>
                              <a:pt x="447481" y="0"/>
                            </a:cubicBezTo>
                            <a:cubicBezTo>
                              <a:pt x="637036" y="-271"/>
                              <a:pt x="791254" y="36361"/>
                              <a:pt x="937580" y="0"/>
                            </a:cubicBezTo>
                            <a:cubicBezTo>
                              <a:pt x="1083906" y="-36361"/>
                              <a:pt x="1168251" y="41468"/>
                              <a:pt x="1385061" y="0"/>
                            </a:cubicBezTo>
                            <a:cubicBezTo>
                              <a:pt x="1601871" y="-41468"/>
                              <a:pt x="1676482" y="33730"/>
                              <a:pt x="1960394" y="0"/>
                            </a:cubicBezTo>
                            <a:cubicBezTo>
                              <a:pt x="2244306" y="-33730"/>
                              <a:pt x="2372621" y="34820"/>
                              <a:pt x="2493110" y="0"/>
                            </a:cubicBezTo>
                            <a:cubicBezTo>
                              <a:pt x="2613599" y="-34820"/>
                              <a:pt x="2815578" y="12454"/>
                              <a:pt x="3025826" y="0"/>
                            </a:cubicBezTo>
                            <a:cubicBezTo>
                              <a:pt x="3236074" y="-12454"/>
                              <a:pt x="3468719" y="29276"/>
                              <a:pt x="3643777" y="0"/>
                            </a:cubicBezTo>
                            <a:cubicBezTo>
                              <a:pt x="3818835" y="-29276"/>
                              <a:pt x="4133763" y="5482"/>
                              <a:pt x="4261727" y="0"/>
                            </a:cubicBezTo>
                            <a:cubicBezTo>
                              <a:pt x="4310982" y="105598"/>
                              <a:pt x="4252305" y="240205"/>
                              <a:pt x="4261727" y="411861"/>
                            </a:cubicBezTo>
                            <a:cubicBezTo>
                              <a:pt x="4271149" y="583517"/>
                              <a:pt x="4220040" y="673914"/>
                              <a:pt x="4261727" y="876300"/>
                            </a:cubicBezTo>
                            <a:cubicBezTo>
                              <a:pt x="4129234" y="909920"/>
                              <a:pt x="3969738" y="850949"/>
                              <a:pt x="3856863" y="876300"/>
                            </a:cubicBezTo>
                            <a:cubicBezTo>
                              <a:pt x="3743988" y="901651"/>
                              <a:pt x="3552001" y="842576"/>
                              <a:pt x="3409382" y="876300"/>
                            </a:cubicBezTo>
                            <a:cubicBezTo>
                              <a:pt x="3266763" y="910024"/>
                              <a:pt x="3083834" y="874989"/>
                              <a:pt x="2834048" y="876300"/>
                            </a:cubicBezTo>
                            <a:cubicBezTo>
                              <a:pt x="2584262" y="877611"/>
                              <a:pt x="2361466" y="860725"/>
                              <a:pt x="2216098" y="876300"/>
                            </a:cubicBezTo>
                            <a:cubicBezTo>
                              <a:pt x="2070730" y="891875"/>
                              <a:pt x="1919891" y="873358"/>
                              <a:pt x="1725999" y="876300"/>
                            </a:cubicBezTo>
                            <a:cubicBezTo>
                              <a:pt x="1532107" y="879242"/>
                              <a:pt x="1400605" y="855548"/>
                              <a:pt x="1108049" y="876300"/>
                            </a:cubicBezTo>
                            <a:cubicBezTo>
                              <a:pt x="815493" y="897052"/>
                              <a:pt x="841855" y="873976"/>
                              <a:pt x="660568" y="876300"/>
                            </a:cubicBezTo>
                            <a:cubicBezTo>
                              <a:pt x="479281" y="878624"/>
                              <a:pt x="168050" y="832071"/>
                              <a:pt x="0" y="876300"/>
                            </a:cubicBezTo>
                            <a:cubicBezTo>
                              <a:pt x="-26484" y="767163"/>
                              <a:pt x="44632" y="624119"/>
                              <a:pt x="0" y="464439"/>
                            </a:cubicBezTo>
                            <a:cubicBezTo>
                              <a:pt x="-44632" y="304759"/>
                              <a:pt x="43287" y="188710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44145" y="-14347"/>
                              <a:pt x="371177" y="48808"/>
                              <a:pt x="490099" y="0"/>
                            </a:cubicBezTo>
                            <a:cubicBezTo>
                              <a:pt x="609021" y="-48808"/>
                              <a:pt x="715423" y="32230"/>
                              <a:pt x="894963" y="0"/>
                            </a:cubicBezTo>
                            <a:cubicBezTo>
                              <a:pt x="1074503" y="-32230"/>
                              <a:pt x="1372522" y="41993"/>
                              <a:pt x="1512913" y="0"/>
                            </a:cubicBezTo>
                            <a:cubicBezTo>
                              <a:pt x="1653304" y="-41993"/>
                              <a:pt x="1833209" y="44863"/>
                              <a:pt x="2003012" y="0"/>
                            </a:cubicBezTo>
                            <a:cubicBezTo>
                              <a:pt x="2172815" y="-44863"/>
                              <a:pt x="2352423" y="41464"/>
                              <a:pt x="2493110" y="0"/>
                            </a:cubicBezTo>
                            <a:cubicBezTo>
                              <a:pt x="2633797" y="-41464"/>
                              <a:pt x="2828242" y="24688"/>
                              <a:pt x="3111061" y="0"/>
                            </a:cubicBezTo>
                            <a:cubicBezTo>
                              <a:pt x="3393880" y="-24688"/>
                              <a:pt x="3381301" y="10934"/>
                              <a:pt x="3558542" y="0"/>
                            </a:cubicBezTo>
                            <a:cubicBezTo>
                              <a:pt x="3735783" y="-10934"/>
                              <a:pt x="4085126" y="65681"/>
                              <a:pt x="4261727" y="0"/>
                            </a:cubicBezTo>
                            <a:cubicBezTo>
                              <a:pt x="4277138" y="136013"/>
                              <a:pt x="4230649" y="353752"/>
                              <a:pt x="4261727" y="455676"/>
                            </a:cubicBezTo>
                            <a:cubicBezTo>
                              <a:pt x="4292805" y="557600"/>
                              <a:pt x="4257718" y="687499"/>
                              <a:pt x="4261727" y="876300"/>
                            </a:cubicBezTo>
                            <a:cubicBezTo>
                              <a:pt x="4026883" y="888426"/>
                              <a:pt x="3984742" y="830294"/>
                              <a:pt x="3729011" y="876300"/>
                            </a:cubicBezTo>
                            <a:cubicBezTo>
                              <a:pt x="3473280" y="922306"/>
                              <a:pt x="3346768" y="866217"/>
                              <a:pt x="3238913" y="876300"/>
                            </a:cubicBezTo>
                            <a:cubicBezTo>
                              <a:pt x="3131058" y="886383"/>
                              <a:pt x="2838833" y="854882"/>
                              <a:pt x="2620962" y="876300"/>
                            </a:cubicBezTo>
                            <a:cubicBezTo>
                              <a:pt x="2403091" y="897718"/>
                              <a:pt x="2310740" y="828151"/>
                              <a:pt x="2003012" y="876300"/>
                            </a:cubicBezTo>
                            <a:cubicBezTo>
                              <a:pt x="1695284" y="924449"/>
                              <a:pt x="1744035" y="833148"/>
                              <a:pt x="1555530" y="876300"/>
                            </a:cubicBezTo>
                            <a:cubicBezTo>
                              <a:pt x="1367025" y="919452"/>
                              <a:pt x="1138888" y="827803"/>
                              <a:pt x="1022814" y="876300"/>
                            </a:cubicBezTo>
                            <a:cubicBezTo>
                              <a:pt x="906740" y="924797"/>
                              <a:pt x="416305" y="849480"/>
                              <a:pt x="0" y="876300"/>
                            </a:cubicBezTo>
                            <a:cubicBezTo>
                              <a:pt x="-14022" y="679480"/>
                              <a:pt x="34092" y="605561"/>
                              <a:pt x="0" y="438150"/>
                            </a:cubicBezTo>
                            <a:cubicBezTo>
                              <a:pt x="-34092" y="270739"/>
                              <a:pt x="39529" y="13680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TextBox 33">
                <a:extLst>
                  <a:ext uri="{FF2B5EF4-FFF2-40B4-BE49-F238E27FC236}">
                    <a16:creationId xmlns:a16="http://schemas.microsoft.com/office/drawing/2014/main" id="{55FB5CE0-4ECC-7F13-BCF6-57941E3D1E57}"/>
                  </a:ext>
                </a:extLst>
              </p:cNvPr>
              <p:cNvSpPr txBox="1"/>
              <p:nvPr/>
            </p:nvSpPr>
            <p:spPr>
              <a:xfrm>
                <a:off x="1952640" y="3346162"/>
                <a:ext cx="2688518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Deductive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Logics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1" name="Picture 34">
                <a:extLst>
                  <a:ext uri="{FF2B5EF4-FFF2-40B4-BE49-F238E27FC236}">
                    <a16:creationId xmlns:a16="http://schemas.microsoft.com/office/drawing/2014/main" id="{C4EABC3B-4BAA-3520-85A8-000E833FE1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241"/>
              <a:stretch/>
            </p:blipFill>
            <p:spPr>
              <a:xfrm>
                <a:off x="873050" y="3222494"/>
                <a:ext cx="990555" cy="709000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B9A03B43-427B-0AFB-75A8-5041AF8C6BE8}"/>
                </a:ext>
              </a:extLst>
            </p:cNvPr>
            <p:cNvCxnSpPr>
              <a:stCxn id="18" idx="1"/>
              <a:endCxn id="18" idx="3"/>
            </p:cNvCxnSpPr>
            <p:nvPr/>
          </p:nvCxnSpPr>
          <p:spPr>
            <a:xfrm>
              <a:off x="3854824" y="3539162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C9E21CD7-C5C4-B47C-B952-864320C41632}"/>
              </a:ext>
            </a:extLst>
          </p:cNvPr>
          <p:cNvGrpSpPr/>
          <p:nvPr/>
        </p:nvGrpSpPr>
        <p:grpSpPr>
          <a:xfrm>
            <a:off x="3854612" y="4193374"/>
            <a:ext cx="3599101" cy="876300"/>
            <a:chOff x="3854612" y="4193374"/>
            <a:chExt cx="3599101" cy="876300"/>
          </a:xfrm>
        </p:grpSpPr>
        <p:grpSp>
          <p:nvGrpSpPr>
            <p:cNvPr id="22" name="Group 35">
              <a:extLst>
                <a:ext uri="{FF2B5EF4-FFF2-40B4-BE49-F238E27FC236}">
                  <a16:creationId xmlns:a16="http://schemas.microsoft.com/office/drawing/2014/main" id="{053BE6F9-6E66-37E2-C9B7-1CEBE30054B3}"/>
                </a:ext>
              </a:extLst>
            </p:cNvPr>
            <p:cNvGrpSpPr/>
            <p:nvPr/>
          </p:nvGrpSpPr>
          <p:grpSpPr>
            <a:xfrm>
              <a:off x="3854824" y="4193374"/>
              <a:ext cx="3598889" cy="876300"/>
              <a:chOff x="744664" y="4372629"/>
              <a:chExt cx="4261726" cy="876300"/>
            </a:xfrm>
          </p:grpSpPr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E20FE535-AECD-6B70-FCCC-E2854DE4A9A5}"/>
                  </a:ext>
                </a:extLst>
              </p:cNvPr>
              <p:cNvSpPr/>
              <p:nvPr/>
            </p:nvSpPr>
            <p:spPr>
              <a:xfrm>
                <a:off x="744664" y="4372629"/>
                <a:ext cx="4261726" cy="8763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2512980468">
                      <a:custGeom>
                        <a:avLst/>
                        <a:gdLst>
                          <a:gd name="connsiteX0" fmla="*/ 0 w 4261726"/>
                          <a:gd name="connsiteY0" fmla="*/ 0 h 876300"/>
                          <a:gd name="connsiteX1" fmla="*/ 617950 w 4261726"/>
                          <a:gd name="connsiteY1" fmla="*/ 0 h 876300"/>
                          <a:gd name="connsiteX2" fmla="*/ 1150666 w 4261726"/>
                          <a:gd name="connsiteY2" fmla="*/ 0 h 876300"/>
                          <a:gd name="connsiteX3" fmla="*/ 1725999 w 4261726"/>
                          <a:gd name="connsiteY3" fmla="*/ 0 h 876300"/>
                          <a:gd name="connsiteX4" fmla="*/ 2173480 w 4261726"/>
                          <a:gd name="connsiteY4" fmla="*/ 0 h 876300"/>
                          <a:gd name="connsiteX5" fmla="*/ 2791431 w 4261726"/>
                          <a:gd name="connsiteY5" fmla="*/ 0 h 876300"/>
                          <a:gd name="connsiteX6" fmla="*/ 3281529 w 4261726"/>
                          <a:gd name="connsiteY6" fmla="*/ 0 h 876300"/>
                          <a:gd name="connsiteX7" fmla="*/ 3729010 w 4261726"/>
                          <a:gd name="connsiteY7" fmla="*/ 0 h 876300"/>
                          <a:gd name="connsiteX8" fmla="*/ 4261726 w 4261726"/>
                          <a:gd name="connsiteY8" fmla="*/ 0 h 876300"/>
                          <a:gd name="connsiteX9" fmla="*/ 4261726 w 4261726"/>
                          <a:gd name="connsiteY9" fmla="*/ 438150 h 876300"/>
                          <a:gd name="connsiteX10" fmla="*/ 4261726 w 4261726"/>
                          <a:gd name="connsiteY10" fmla="*/ 876300 h 876300"/>
                          <a:gd name="connsiteX11" fmla="*/ 3771628 w 4261726"/>
                          <a:gd name="connsiteY11" fmla="*/ 876300 h 876300"/>
                          <a:gd name="connsiteX12" fmla="*/ 3196295 w 4261726"/>
                          <a:gd name="connsiteY12" fmla="*/ 876300 h 876300"/>
                          <a:gd name="connsiteX13" fmla="*/ 2578344 w 4261726"/>
                          <a:gd name="connsiteY13" fmla="*/ 876300 h 876300"/>
                          <a:gd name="connsiteX14" fmla="*/ 2130863 w 4261726"/>
                          <a:gd name="connsiteY14" fmla="*/ 876300 h 876300"/>
                          <a:gd name="connsiteX15" fmla="*/ 1512913 w 4261726"/>
                          <a:gd name="connsiteY15" fmla="*/ 876300 h 876300"/>
                          <a:gd name="connsiteX16" fmla="*/ 894962 w 4261726"/>
                          <a:gd name="connsiteY16" fmla="*/ 876300 h 876300"/>
                          <a:gd name="connsiteX17" fmla="*/ 0 w 4261726"/>
                          <a:gd name="connsiteY17" fmla="*/ 876300 h 876300"/>
                          <a:gd name="connsiteX18" fmla="*/ 0 w 4261726"/>
                          <a:gd name="connsiteY18" fmla="*/ 429387 h 876300"/>
                          <a:gd name="connsiteX19" fmla="*/ 0 w 4261726"/>
                          <a:gd name="connsiteY19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261726" h="876300" fill="none" extrusionOk="0">
                            <a:moveTo>
                              <a:pt x="0" y="0"/>
                            </a:moveTo>
                            <a:cubicBezTo>
                              <a:pt x="191783" y="-13354"/>
                              <a:pt x="469290" y="6139"/>
                              <a:pt x="617950" y="0"/>
                            </a:cubicBezTo>
                            <a:cubicBezTo>
                              <a:pt x="766610" y="-6139"/>
                              <a:pt x="906309" y="35975"/>
                              <a:pt x="1150666" y="0"/>
                            </a:cubicBezTo>
                            <a:cubicBezTo>
                              <a:pt x="1395023" y="-35975"/>
                              <a:pt x="1564716" y="6056"/>
                              <a:pt x="1725999" y="0"/>
                            </a:cubicBezTo>
                            <a:cubicBezTo>
                              <a:pt x="1887282" y="-6056"/>
                              <a:pt x="2013222" y="49915"/>
                              <a:pt x="2173480" y="0"/>
                            </a:cubicBezTo>
                            <a:cubicBezTo>
                              <a:pt x="2333738" y="-49915"/>
                              <a:pt x="2581563" y="61573"/>
                              <a:pt x="2791431" y="0"/>
                            </a:cubicBezTo>
                            <a:cubicBezTo>
                              <a:pt x="3001299" y="-61573"/>
                              <a:pt x="3040843" y="27510"/>
                              <a:pt x="3281529" y="0"/>
                            </a:cubicBezTo>
                            <a:cubicBezTo>
                              <a:pt x="3522215" y="-27510"/>
                              <a:pt x="3616026" y="14815"/>
                              <a:pt x="3729010" y="0"/>
                            </a:cubicBezTo>
                            <a:cubicBezTo>
                              <a:pt x="3841994" y="-14815"/>
                              <a:pt x="3996245" y="17694"/>
                              <a:pt x="4261726" y="0"/>
                            </a:cubicBezTo>
                            <a:cubicBezTo>
                              <a:pt x="4313031" y="133920"/>
                              <a:pt x="4215546" y="293550"/>
                              <a:pt x="4261726" y="438150"/>
                            </a:cubicBezTo>
                            <a:cubicBezTo>
                              <a:pt x="4307906" y="582750"/>
                              <a:pt x="4231870" y="687344"/>
                              <a:pt x="4261726" y="876300"/>
                            </a:cubicBezTo>
                            <a:cubicBezTo>
                              <a:pt x="4032941" y="928805"/>
                              <a:pt x="3953187" y="855125"/>
                              <a:pt x="3771628" y="876300"/>
                            </a:cubicBezTo>
                            <a:cubicBezTo>
                              <a:pt x="3590069" y="897475"/>
                              <a:pt x="3438993" y="810392"/>
                              <a:pt x="3196295" y="876300"/>
                            </a:cubicBezTo>
                            <a:cubicBezTo>
                              <a:pt x="2953597" y="942208"/>
                              <a:pt x="2777358" y="818513"/>
                              <a:pt x="2578344" y="876300"/>
                            </a:cubicBezTo>
                            <a:cubicBezTo>
                              <a:pt x="2379330" y="934087"/>
                              <a:pt x="2261616" y="825234"/>
                              <a:pt x="2130863" y="876300"/>
                            </a:cubicBezTo>
                            <a:cubicBezTo>
                              <a:pt x="2000110" y="927366"/>
                              <a:pt x="1640623" y="824431"/>
                              <a:pt x="1512913" y="876300"/>
                            </a:cubicBezTo>
                            <a:cubicBezTo>
                              <a:pt x="1385203" y="928169"/>
                              <a:pt x="1095207" y="833245"/>
                              <a:pt x="894962" y="876300"/>
                            </a:cubicBezTo>
                            <a:cubicBezTo>
                              <a:pt x="694717" y="919355"/>
                              <a:pt x="276574" y="857063"/>
                              <a:pt x="0" y="876300"/>
                            </a:cubicBezTo>
                            <a:cubicBezTo>
                              <a:pt x="-47211" y="700373"/>
                              <a:pt x="7273" y="619206"/>
                              <a:pt x="0" y="429387"/>
                            </a:cubicBezTo>
                            <a:cubicBezTo>
                              <a:pt x="-7273" y="239568"/>
                              <a:pt x="11459" y="213979"/>
                              <a:pt x="0" y="0"/>
                            </a:cubicBezTo>
                            <a:close/>
                          </a:path>
                          <a:path w="4261726" h="876300" stroke="0" extrusionOk="0">
                            <a:moveTo>
                              <a:pt x="0" y="0"/>
                            </a:moveTo>
                            <a:cubicBezTo>
                              <a:pt x="134315" y="-10352"/>
                              <a:pt x="312500" y="63158"/>
                              <a:pt x="575333" y="0"/>
                            </a:cubicBezTo>
                            <a:cubicBezTo>
                              <a:pt x="838166" y="-63158"/>
                              <a:pt x="901468" y="22031"/>
                              <a:pt x="1065432" y="0"/>
                            </a:cubicBezTo>
                            <a:cubicBezTo>
                              <a:pt x="1229396" y="-22031"/>
                              <a:pt x="1351941" y="32062"/>
                              <a:pt x="1598147" y="0"/>
                            </a:cubicBezTo>
                            <a:cubicBezTo>
                              <a:pt x="1844354" y="-32062"/>
                              <a:pt x="1833595" y="8657"/>
                              <a:pt x="2045628" y="0"/>
                            </a:cubicBezTo>
                            <a:cubicBezTo>
                              <a:pt x="2257661" y="-8657"/>
                              <a:pt x="2346754" y="2049"/>
                              <a:pt x="2578344" y="0"/>
                            </a:cubicBezTo>
                            <a:cubicBezTo>
                              <a:pt x="2809934" y="-2049"/>
                              <a:pt x="2926110" y="29905"/>
                              <a:pt x="3025825" y="0"/>
                            </a:cubicBezTo>
                            <a:cubicBezTo>
                              <a:pt x="3125540" y="-29905"/>
                              <a:pt x="3330694" y="828"/>
                              <a:pt x="3558541" y="0"/>
                            </a:cubicBezTo>
                            <a:cubicBezTo>
                              <a:pt x="3786388" y="-828"/>
                              <a:pt x="4038764" y="14816"/>
                              <a:pt x="4261726" y="0"/>
                            </a:cubicBezTo>
                            <a:cubicBezTo>
                              <a:pt x="4297158" y="86601"/>
                              <a:pt x="4211963" y="300106"/>
                              <a:pt x="4261726" y="420624"/>
                            </a:cubicBezTo>
                            <a:cubicBezTo>
                              <a:pt x="4311489" y="541142"/>
                              <a:pt x="4232656" y="696431"/>
                              <a:pt x="4261726" y="876300"/>
                            </a:cubicBezTo>
                            <a:cubicBezTo>
                              <a:pt x="4115223" y="882497"/>
                              <a:pt x="3893638" y="813529"/>
                              <a:pt x="3686393" y="876300"/>
                            </a:cubicBezTo>
                            <a:cubicBezTo>
                              <a:pt x="3479148" y="939071"/>
                              <a:pt x="3389299" y="843581"/>
                              <a:pt x="3196295" y="876300"/>
                            </a:cubicBezTo>
                            <a:cubicBezTo>
                              <a:pt x="3003291" y="909019"/>
                              <a:pt x="2842470" y="820401"/>
                              <a:pt x="2578344" y="876300"/>
                            </a:cubicBezTo>
                            <a:cubicBezTo>
                              <a:pt x="2314218" y="932199"/>
                              <a:pt x="2289616" y="823432"/>
                              <a:pt x="2045628" y="876300"/>
                            </a:cubicBezTo>
                            <a:cubicBezTo>
                              <a:pt x="1801640" y="929168"/>
                              <a:pt x="1778057" y="867058"/>
                              <a:pt x="1555530" y="876300"/>
                            </a:cubicBezTo>
                            <a:cubicBezTo>
                              <a:pt x="1333003" y="885542"/>
                              <a:pt x="1141132" y="857596"/>
                              <a:pt x="980197" y="876300"/>
                            </a:cubicBezTo>
                            <a:cubicBezTo>
                              <a:pt x="819262" y="895004"/>
                              <a:pt x="481331" y="866290"/>
                              <a:pt x="0" y="876300"/>
                            </a:cubicBezTo>
                            <a:cubicBezTo>
                              <a:pt x="-6284" y="683757"/>
                              <a:pt x="29061" y="549354"/>
                              <a:pt x="0" y="464439"/>
                            </a:cubicBezTo>
                            <a:cubicBezTo>
                              <a:pt x="-29061" y="379524"/>
                              <a:pt x="18804" y="1105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565D86B6-3185-3815-23AD-DE8864D8E9E6}"/>
                  </a:ext>
                </a:extLst>
              </p:cNvPr>
              <p:cNvSpPr txBox="1"/>
              <p:nvPr/>
            </p:nvSpPr>
            <p:spPr>
              <a:xfrm>
                <a:off x="1363983" y="4587326"/>
                <a:ext cx="1814947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Probability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5" name="Picture 38">
                <a:extLst>
                  <a:ext uri="{FF2B5EF4-FFF2-40B4-BE49-F238E27FC236}">
                    <a16:creationId xmlns:a16="http://schemas.microsoft.com/office/drawing/2014/main" id="{62ED13FD-B4C8-D7F6-9973-2E932BC30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159"/>
              <a:stretch/>
            </p:blipFill>
            <p:spPr>
              <a:xfrm>
                <a:off x="3458313" y="4443820"/>
                <a:ext cx="1024380" cy="73391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950E5283-A93D-CEC9-DD10-E478FBD222E4}"/>
                </a:ext>
              </a:extLst>
            </p:cNvPr>
            <p:cNvCxnSpPr/>
            <p:nvPr/>
          </p:nvCxnSpPr>
          <p:spPr>
            <a:xfrm>
              <a:off x="3854612" y="4675235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C49E54A4-B484-622D-22E3-5317BA07A64A}"/>
              </a:ext>
            </a:extLst>
          </p:cNvPr>
          <p:cNvGrpSpPr/>
          <p:nvPr/>
        </p:nvGrpSpPr>
        <p:grpSpPr>
          <a:xfrm>
            <a:off x="3837204" y="5290539"/>
            <a:ext cx="3615143" cy="903945"/>
            <a:chOff x="3837204" y="5290539"/>
            <a:chExt cx="3615143" cy="903945"/>
          </a:xfrm>
        </p:grpSpPr>
        <p:grpSp>
          <p:nvGrpSpPr>
            <p:cNvPr id="26" name="Group 39">
              <a:extLst>
                <a:ext uri="{FF2B5EF4-FFF2-40B4-BE49-F238E27FC236}">
                  <a16:creationId xmlns:a16="http://schemas.microsoft.com/office/drawing/2014/main" id="{9B5A9C82-6D46-0BD5-6EBD-8AA8B552337A}"/>
                </a:ext>
              </a:extLst>
            </p:cNvPr>
            <p:cNvGrpSpPr/>
            <p:nvPr/>
          </p:nvGrpSpPr>
          <p:grpSpPr>
            <a:xfrm>
              <a:off x="3853459" y="5290539"/>
              <a:ext cx="3598888" cy="903945"/>
              <a:chOff x="744665" y="5578467"/>
              <a:chExt cx="4261727" cy="903945"/>
            </a:xfrm>
          </p:grpSpPr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5945DF9-51D3-78E5-310C-8DDD33137AEB}"/>
                  </a:ext>
                </a:extLst>
              </p:cNvPr>
              <p:cNvSpPr/>
              <p:nvPr/>
            </p:nvSpPr>
            <p:spPr>
              <a:xfrm>
                <a:off x="744665" y="5606112"/>
                <a:ext cx="4261727" cy="87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11489024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617950 w 4261727"/>
                          <a:gd name="connsiteY1" fmla="*/ 0 h 876300"/>
                          <a:gd name="connsiteX2" fmla="*/ 1235901 w 4261727"/>
                          <a:gd name="connsiteY2" fmla="*/ 0 h 876300"/>
                          <a:gd name="connsiteX3" fmla="*/ 1811234 w 4261727"/>
                          <a:gd name="connsiteY3" fmla="*/ 0 h 876300"/>
                          <a:gd name="connsiteX4" fmla="*/ 2301333 w 4261727"/>
                          <a:gd name="connsiteY4" fmla="*/ 0 h 876300"/>
                          <a:gd name="connsiteX5" fmla="*/ 2706197 w 4261727"/>
                          <a:gd name="connsiteY5" fmla="*/ 0 h 876300"/>
                          <a:gd name="connsiteX6" fmla="*/ 3196295 w 4261727"/>
                          <a:gd name="connsiteY6" fmla="*/ 0 h 876300"/>
                          <a:gd name="connsiteX7" fmla="*/ 3771628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46913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324147 w 4261727"/>
                          <a:gd name="connsiteY12" fmla="*/ 876300 h 876300"/>
                          <a:gd name="connsiteX13" fmla="*/ 2919283 w 4261727"/>
                          <a:gd name="connsiteY13" fmla="*/ 876300 h 876300"/>
                          <a:gd name="connsiteX14" fmla="*/ 2301333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93284 w 4261727"/>
                          <a:gd name="connsiteY16" fmla="*/ 876300 h 876300"/>
                          <a:gd name="connsiteX17" fmla="*/ 788419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20624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182822" y="-63747"/>
                              <a:pt x="416720" y="33041"/>
                              <a:pt x="617950" y="0"/>
                            </a:cubicBezTo>
                            <a:cubicBezTo>
                              <a:pt x="819180" y="-33041"/>
                              <a:pt x="944671" y="46830"/>
                              <a:pt x="1235901" y="0"/>
                            </a:cubicBezTo>
                            <a:cubicBezTo>
                              <a:pt x="1527131" y="-46830"/>
                              <a:pt x="1558014" y="36209"/>
                              <a:pt x="1811234" y="0"/>
                            </a:cubicBezTo>
                            <a:cubicBezTo>
                              <a:pt x="2064454" y="-36209"/>
                              <a:pt x="2152909" y="1808"/>
                              <a:pt x="2301333" y="0"/>
                            </a:cubicBezTo>
                            <a:cubicBezTo>
                              <a:pt x="2449757" y="-1808"/>
                              <a:pt x="2586157" y="12866"/>
                              <a:pt x="2706197" y="0"/>
                            </a:cubicBezTo>
                            <a:cubicBezTo>
                              <a:pt x="2826237" y="-12866"/>
                              <a:pt x="2954337" y="19354"/>
                              <a:pt x="3196295" y="0"/>
                            </a:cubicBezTo>
                            <a:cubicBezTo>
                              <a:pt x="3438253" y="-19354"/>
                              <a:pt x="3570728" y="45462"/>
                              <a:pt x="3771628" y="0"/>
                            </a:cubicBezTo>
                            <a:cubicBezTo>
                              <a:pt x="3972528" y="-45462"/>
                              <a:pt x="4023959" y="11287"/>
                              <a:pt x="4261727" y="0"/>
                            </a:cubicBezTo>
                            <a:cubicBezTo>
                              <a:pt x="4296497" y="98630"/>
                              <a:pt x="4220771" y="308711"/>
                              <a:pt x="4261727" y="446913"/>
                            </a:cubicBezTo>
                            <a:cubicBezTo>
                              <a:pt x="4302683" y="585115"/>
                              <a:pt x="4259380" y="698531"/>
                              <a:pt x="4261727" y="876300"/>
                            </a:cubicBezTo>
                            <a:cubicBezTo>
                              <a:pt x="4101003" y="911465"/>
                              <a:pt x="4045718" y="862287"/>
                              <a:pt x="3856863" y="876300"/>
                            </a:cubicBezTo>
                            <a:cubicBezTo>
                              <a:pt x="3668008" y="890313"/>
                              <a:pt x="3529078" y="824081"/>
                              <a:pt x="3324147" y="876300"/>
                            </a:cubicBezTo>
                            <a:cubicBezTo>
                              <a:pt x="3119216" y="928519"/>
                              <a:pt x="3095619" y="857366"/>
                              <a:pt x="2919283" y="876300"/>
                            </a:cubicBezTo>
                            <a:cubicBezTo>
                              <a:pt x="2742947" y="895234"/>
                              <a:pt x="2457137" y="818451"/>
                              <a:pt x="2301333" y="876300"/>
                            </a:cubicBezTo>
                            <a:cubicBezTo>
                              <a:pt x="2145529" y="934149"/>
                              <a:pt x="1931431" y="820980"/>
                              <a:pt x="1725999" y="876300"/>
                            </a:cubicBezTo>
                            <a:cubicBezTo>
                              <a:pt x="1520567" y="931620"/>
                              <a:pt x="1387875" y="854492"/>
                              <a:pt x="1193284" y="876300"/>
                            </a:cubicBezTo>
                            <a:cubicBezTo>
                              <a:pt x="998693" y="898108"/>
                              <a:pt x="898355" y="835508"/>
                              <a:pt x="788419" y="876300"/>
                            </a:cubicBezTo>
                            <a:cubicBezTo>
                              <a:pt x="678484" y="917092"/>
                              <a:pt x="259334" y="846270"/>
                              <a:pt x="0" y="876300"/>
                            </a:cubicBezTo>
                            <a:cubicBezTo>
                              <a:pt x="-8131" y="670498"/>
                              <a:pt x="12477" y="604484"/>
                              <a:pt x="0" y="420624"/>
                            </a:cubicBezTo>
                            <a:cubicBezTo>
                              <a:pt x="-12477" y="236764"/>
                              <a:pt x="11386" y="96508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36448" y="-30760"/>
                              <a:pt x="330224" y="2329"/>
                              <a:pt x="490099" y="0"/>
                            </a:cubicBezTo>
                            <a:cubicBezTo>
                              <a:pt x="649974" y="-2329"/>
                              <a:pt x="738467" y="53089"/>
                              <a:pt x="937580" y="0"/>
                            </a:cubicBezTo>
                            <a:cubicBezTo>
                              <a:pt x="1136693" y="-53089"/>
                              <a:pt x="1155882" y="41056"/>
                              <a:pt x="1342444" y="0"/>
                            </a:cubicBezTo>
                            <a:cubicBezTo>
                              <a:pt x="1529006" y="-41056"/>
                              <a:pt x="1545855" y="24693"/>
                              <a:pt x="1747308" y="0"/>
                            </a:cubicBezTo>
                            <a:cubicBezTo>
                              <a:pt x="1948761" y="-24693"/>
                              <a:pt x="2040973" y="30875"/>
                              <a:pt x="2322641" y="0"/>
                            </a:cubicBezTo>
                            <a:cubicBezTo>
                              <a:pt x="2604309" y="-30875"/>
                              <a:pt x="2643832" y="16583"/>
                              <a:pt x="2940592" y="0"/>
                            </a:cubicBezTo>
                            <a:cubicBezTo>
                              <a:pt x="3237352" y="-16583"/>
                              <a:pt x="3404851" y="65422"/>
                              <a:pt x="3558542" y="0"/>
                            </a:cubicBezTo>
                            <a:cubicBezTo>
                              <a:pt x="3712233" y="-65422"/>
                              <a:pt x="4098993" y="28770"/>
                              <a:pt x="4261727" y="0"/>
                            </a:cubicBezTo>
                            <a:cubicBezTo>
                              <a:pt x="4284772" y="210074"/>
                              <a:pt x="4223698" y="230893"/>
                              <a:pt x="4261727" y="455676"/>
                            </a:cubicBezTo>
                            <a:cubicBezTo>
                              <a:pt x="4299756" y="680459"/>
                              <a:pt x="4240944" y="718657"/>
                              <a:pt x="4261727" y="876300"/>
                            </a:cubicBezTo>
                            <a:cubicBezTo>
                              <a:pt x="4072058" y="885233"/>
                              <a:pt x="4022746" y="845556"/>
                              <a:pt x="3814246" y="876300"/>
                            </a:cubicBezTo>
                            <a:cubicBezTo>
                              <a:pt x="3605746" y="907044"/>
                              <a:pt x="3439940" y="819801"/>
                              <a:pt x="3196295" y="876300"/>
                            </a:cubicBezTo>
                            <a:cubicBezTo>
                              <a:pt x="2952650" y="932799"/>
                              <a:pt x="2800265" y="819498"/>
                              <a:pt x="2620962" y="876300"/>
                            </a:cubicBezTo>
                            <a:cubicBezTo>
                              <a:pt x="2441659" y="933102"/>
                              <a:pt x="2318721" y="858816"/>
                              <a:pt x="2216098" y="876300"/>
                            </a:cubicBezTo>
                            <a:cubicBezTo>
                              <a:pt x="2113475" y="893784"/>
                              <a:pt x="1889645" y="875072"/>
                              <a:pt x="1768617" y="876300"/>
                            </a:cubicBezTo>
                            <a:cubicBezTo>
                              <a:pt x="1647589" y="877528"/>
                              <a:pt x="1438733" y="831215"/>
                              <a:pt x="1150666" y="876300"/>
                            </a:cubicBezTo>
                            <a:cubicBezTo>
                              <a:pt x="862599" y="921385"/>
                              <a:pt x="847092" y="834772"/>
                              <a:pt x="575333" y="876300"/>
                            </a:cubicBezTo>
                            <a:cubicBezTo>
                              <a:pt x="303574" y="917828"/>
                              <a:pt x="252380" y="818699"/>
                              <a:pt x="0" y="876300"/>
                            </a:cubicBezTo>
                            <a:cubicBezTo>
                              <a:pt x="-26511" y="725470"/>
                              <a:pt x="37192" y="622153"/>
                              <a:pt x="0" y="420624"/>
                            </a:cubicBezTo>
                            <a:cubicBezTo>
                              <a:pt x="-37192" y="219095"/>
                              <a:pt x="26458" y="1609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TextBox 41">
                <a:extLst>
                  <a:ext uri="{FF2B5EF4-FFF2-40B4-BE49-F238E27FC236}">
                    <a16:creationId xmlns:a16="http://schemas.microsoft.com/office/drawing/2014/main" id="{32B66874-B23A-03A0-9435-560250045E8F}"/>
                  </a:ext>
                </a:extLst>
              </p:cNvPr>
              <p:cNvSpPr txBox="1"/>
              <p:nvPr/>
            </p:nvSpPr>
            <p:spPr>
              <a:xfrm>
                <a:off x="2031325" y="5795746"/>
                <a:ext cx="2534382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Decision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theory</a:t>
                </a:r>
              </a:p>
            </p:txBody>
          </p:sp>
          <p:pic>
            <p:nvPicPr>
              <p:cNvPr id="29" name="Picture 42">
                <a:extLst>
                  <a:ext uri="{FF2B5EF4-FFF2-40B4-BE49-F238E27FC236}">
                    <a16:creationId xmlns:a16="http://schemas.microsoft.com/office/drawing/2014/main" id="{68950EB1-6A19-3693-C3C4-6811ACE28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4388"/>
              <a:stretch/>
            </p:blipFill>
            <p:spPr>
              <a:xfrm>
                <a:off x="846206" y="5578467"/>
                <a:ext cx="1214707" cy="87818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3800AEA3-85E6-B273-5ABD-14CE420D3D01}"/>
                </a:ext>
              </a:extLst>
            </p:cNvPr>
            <p:cNvCxnSpPr/>
            <p:nvPr/>
          </p:nvCxnSpPr>
          <p:spPr>
            <a:xfrm>
              <a:off x="3837204" y="5797453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28">
            <a:extLst>
              <a:ext uri="{FF2B5EF4-FFF2-40B4-BE49-F238E27FC236}">
                <a16:creationId xmlns:a16="http://schemas.microsoft.com/office/drawing/2014/main" id="{F745D31A-58DA-DD9D-1BA5-BA0EFE1AEA3E}"/>
              </a:ext>
            </a:extLst>
          </p:cNvPr>
          <p:cNvSpPr txBox="1"/>
          <p:nvPr/>
        </p:nvSpPr>
        <p:spPr>
          <a:xfrm>
            <a:off x="-3667067" y="3263786"/>
            <a:ext cx="3475397" cy="7078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choose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2 boxes: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D87756C4-3435-7DB0-A60B-09C243A09B89}"/>
              </a:ext>
            </a:extLst>
          </p:cNvPr>
          <p:cNvSpPr txBox="1"/>
          <p:nvPr/>
        </p:nvSpPr>
        <p:spPr>
          <a:xfrm>
            <a:off x="-3887426" y="2219684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Maurice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Allais’s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(1953)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Paradox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30039598-15FD-F92D-D87A-341C83FD692C}"/>
              </a:ext>
            </a:extLst>
          </p:cNvPr>
          <p:cNvSpPr txBox="1"/>
          <p:nvPr/>
        </p:nvSpPr>
        <p:spPr>
          <a:xfrm>
            <a:off x="-3661011" y="4101177"/>
            <a:ext cx="34693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ther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nothing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; 89%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, 10%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500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EEE5775F-7BEB-48AD-36C4-4E1C4CCDA390}"/>
              </a:ext>
            </a:extLst>
          </p:cNvPr>
          <p:cNvCxnSpPr>
            <a:cxnSpLocks/>
          </p:cNvCxnSpPr>
          <p:nvPr/>
        </p:nvCxnSpPr>
        <p:spPr>
          <a:xfrm flipH="1">
            <a:off x="-2513444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6DF2DC61-7A01-BF4D-F462-A3748B3C72E2}"/>
              </a:ext>
            </a:extLst>
          </p:cNvPr>
          <p:cNvCxnSpPr>
            <a:cxnSpLocks/>
          </p:cNvCxnSpPr>
          <p:nvPr/>
        </p:nvCxnSpPr>
        <p:spPr>
          <a:xfrm>
            <a:off x="-2513444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6">
            <a:extLst>
              <a:ext uri="{FF2B5EF4-FFF2-40B4-BE49-F238E27FC236}">
                <a16:creationId xmlns:a16="http://schemas.microsoft.com/office/drawing/2014/main" id="{1F234A11-B2EC-DE94-DC14-C90A808F98ED}"/>
              </a:ext>
            </a:extLst>
          </p:cNvPr>
          <p:cNvSpPr txBox="1"/>
          <p:nvPr/>
        </p:nvSpPr>
        <p:spPr>
          <a:xfrm>
            <a:off x="-4435597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860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16201-23D3-069F-4148-1E38E95F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714B3A9C-DF75-7DF6-9EF6-E5306365B508}"/>
              </a:ext>
            </a:extLst>
          </p:cNvPr>
          <p:cNvCxnSpPr>
            <a:cxnSpLocks/>
          </p:cNvCxnSpPr>
          <p:nvPr/>
        </p:nvCxnSpPr>
        <p:spPr>
          <a:xfrm flipH="1">
            <a:off x="12356642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B3B56767-FBD2-74B0-1695-493B55563E17}"/>
              </a:ext>
            </a:extLst>
          </p:cNvPr>
          <p:cNvCxnSpPr>
            <a:cxnSpLocks/>
          </p:cNvCxnSpPr>
          <p:nvPr/>
        </p:nvCxnSpPr>
        <p:spPr>
          <a:xfrm>
            <a:off x="14695295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4C96B4E3-96B2-D4C0-8DC6-654389115802}"/>
              </a:ext>
            </a:extLst>
          </p:cNvPr>
          <p:cNvSpPr txBox="1"/>
          <p:nvPr/>
        </p:nvSpPr>
        <p:spPr>
          <a:xfrm>
            <a:off x="11812532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BDDA884-C362-A079-311D-84EE0B00C8CA}"/>
              </a:ext>
            </a:extLst>
          </p:cNvPr>
          <p:cNvSpPr txBox="1"/>
          <p:nvPr/>
        </p:nvSpPr>
        <p:spPr>
          <a:xfrm>
            <a:off x="11802417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95C7EF2A-9F50-12A6-227A-31691428F12F}"/>
              </a:ext>
            </a:extLst>
          </p:cNvPr>
          <p:cNvCxnSpPr>
            <a:cxnSpLocks/>
          </p:cNvCxnSpPr>
          <p:nvPr/>
        </p:nvCxnSpPr>
        <p:spPr>
          <a:xfrm flipH="1">
            <a:off x="14699590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B2E66395-DBF5-91D4-4E84-C884663EC274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4695295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6BB4A8FF-0FBB-B3F3-19C9-14EA29DE4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7731647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04345D93-2597-74DA-7085-FA7D0EA3D01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4695295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09FB99B7-8FF5-EB6D-981F-BC4F92E4B4DC}"/>
              </a:ext>
            </a:extLst>
          </p:cNvPr>
          <p:cNvSpPr txBox="1"/>
          <p:nvPr/>
        </p:nvSpPr>
        <p:spPr>
          <a:xfrm>
            <a:off x="7581273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278BE4D-F55D-1C47-F73D-AF61A933C357}"/>
              </a:ext>
            </a:extLst>
          </p:cNvPr>
          <p:cNvSpPr txBox="1"/>
          <p:nvPr/>
        </p:nvSpPr>
        <p:spPr>
          <a:xfrm>
            <a:off x="3714495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0E83875C-CCAC-7A47-0AC9-9268B4766702}"/>
              </a:ext>
            </a:extLst>
          </p:cNvPr>
          <p:cNvCxnSpPr>
            <a:cxnSpLocks/>
          </p:cNvCxnSpPr>
          <p:nvPr/>
        </p:nvCxnSpPr>
        <p:spPr>
          <a:xfrm flipH="1">
            <a:off x="5613039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7057623A-B08B-FAC9-B834-5E280DEE531A}"/>
              </a:ext>
            </a:extLst>
          </p:cNvPr>
          <p:cNvCxnSpPr>
            <a:cxnSpLocks/>
          </p:cNvCxnSpPr>
          <p:nvPr/>
        </p:nvCxnSpPr>
        <p:spPr>
          <a:xfrm>
            <a:off x="5613039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683B4C62-16BF-9F4C-309B-747C07C32203}"/>
              </a:ext>
            </a:extLst>
          </p:cNvPr>
          <p:cNvCxnSpPr>
            <a:cxnSpLocks/>
          </p:cNvCxnSpPr>
          <p:nvPr/>
        </p:nvCxnSpPr>
        <p:spPr>
          <a:xfrm>
            <a:off x="5636648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02FE7AA9-F2F7-271E-1FEB-DF929CD6AE18}"/>
              </a:ext>
            </a:extLst>
          </p:cNvPr>
          <p:cNvGrpSpPr/>
          <p:nvPr/>
        </p:nvGrpSpPr>
        <p:grpSpPr>
          <a:xfrm>
            <a:off x="3854824" y="3101012"/>
            <a:ext cx="3598888" cy="876300"/>
            <a:chOff x="3854824" y="3101012"/>
            <a:chExt cx="3598888" cy="876300"/>
          </a:xfrm>
        </p:grpSpPr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6E6833DF-4374-2DD9-CADA-374F2D80B5E1}"/>
                </a:ext>
              </a:extLst>
            </p:cNvPr>
            <p:cNvGrpSpPr/>
            <p:nvPr/>
          </p:nvGrpSpPr>
          <p:grpSpPr>
            <a:xfrm>
              <a:off x="3854824" y="3101012"/>
              <a:ext cx="3598888" cy="876300"/>
              <a:chOff x="744664" y="3139146"/>
              <a:chExt cx="4261727" cy="876300"/>
            </a:xfrm>
          </p:grpSpPr>
          <p:sp>
            <p:nvSpPr>
              <p:cNvPr id="18" name="Rectangle 31">
                <a:extLst>
                  <a:ext uri="{FF2B5EF4-FFF2-40B4-BE49-F238E27FC236}">
                    <a16:creationId xmlns:a16="http://schemas.microsoft.com/office/drawing/2014/main" id="{368F545F-BF7E-7DB2-D6E9-7135F97020AB}"/>
                  </a:ext>
                </a:extLst>
              </p:cNvPr>
              <p:cNvSpPr/>
              <p:nvPr/>
            </p:nvSpPr>
            <p:spPr>
              <a:xfrm>
                <a:off x="744664" y="3139146"/>
                <a:ext cx="4261727" cy="8763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447481 w 4261727"/>
                          <a:gd name="connsiteY1" fmla="*/ 0 h 876300"/>
                          <a:gd name="connsiteX2" fmla="*/ 937580 w 4261727"/>
                          <a:gd name="connsiteY2" fmla="*/ 0 h 876300"/>
                          <a:gd name="connsiteX3" fmla="*/ 1385061 w 4261727"/>
                          <a:gd name="connsiteY3" fmla="*/ 0 h 876300"/>
                          <a:gd name="connsiteX4" fmla="*/ 1960394 w 4261727"/>
                          <a:gd name="connsiteY4" fmla="*/ 0 h 876300"/>
                          <a:gd name="connsiteX5" fmla="*/ 2493110 w 4261727"/>
                          <a:gd name="connsiteY5" fmla="*/ 0 h 876300"/>
                          <a:gd name="connsiteX6" fmla="*/ 3025826 w 4261727"/>
                          <a:gd name="connsiteY6" fmla="*/ 0 h 876300"/>
                          <a:gd name="connsiteX7" fmla="*/ 3643777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11861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409382 w 4261727"/>
                          <a:gd name="connsiteY12" fmla="*/ 876300 h 876300"/>
                          <a:gd name="connsiteX13" fmla="*/ 2834048 w 4261727"/>
                          <a:gd name="connsiteY13" fmla="*/ 876300 h 876300"/>
                          <a:gd name="connsiteX14" fmla="*/ 2216098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08049 w 4261727"/>
                          <a:gd name="connsiteY16" fmla="*/ 876300 h 876300"/>
                          <a:gd name="connsiteX17" fmla="*/ 660568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64439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220251" y="-35866"/>
                              <a:pt x="257926" y="271"/>
                              <a:pt x="447481" y="0"/>
                            </a:cubicBezTo>
                            <a:cubicBezTo>
                              <a:pt x="637036" y="-271"/>
                              <a:pt x="791254" y="36361"/>
                              <a:pt x="937580" y="0"/>
                            </a:cubicBezTo>
                            <a:cubicBezTo>
                              <a:pt x="1083906" y="-36361"/>
                              <a:pt x="1168251" y="41468"/>
                              <a:pt x="1385061" y="0"/>
                            </a:cubicBezTo>
                            <a:cubicBezTo>
                              <a:pt x="1601871" y="-41468"/>
                              <a:pt x="1676482" y="33730"/>
                              <a:pt x="1960394" y="0"/>
                            </a:cubicBezTo>
                            <a:cubicBezTo>
                              <a:pt x="2244306" y="-33730"/>
                              <a:pt x="2372621" y="34820"/>
                              <a:pt x="2493110" y="0"/>
                            </a:cubicBezTo>
                            <a:cubicBezTo>
                              <a:pt x="2613599" y="-34820"/>
                              <a:pt x="2815578" y="12454"/>
                              <a:pt x="3025826" y="0"/>
                            </a:cubicBezTo>
                            <a:cubicBezTo>
                              <a:pt x="3236074" y="-12454"/>
                              <a:pt x="3468719" y="29276"/>
                              <a:pt x="3643777" y="0"/>
                            </a:cubicBezTo>
                            <a:cubicBezTo>
                              <a:pt x="3818835" y="-29276"/>
                              <a:pt x="4133763" y="5482"/>
                              <a:pt x="4261727" y="0"/>
                            </a:cubicBezTo>
                            <a:cubicBezTo>
                              <a:pt x="4310982" y="105598"/>
                              <a:pt x="4252305" y="240205"/>
                              <a:pt x="4261727" y="411861"/>
                            </a:cubicBezTo>
                            <a:cubicBezTo>
                              <a:pt x="4271149" y="583517"/>
                              <a:pt x="4220040" y="673914"/>
                              <a:pt x="4261727" y="876300"/>
                            </a:cubicBezTo>
                            <a:cubicBezTo>
                              <a:pt x="4129234" y="909920"/>
                              <a:pt x="3969738" y="850949"/>
                              <a:pt x="3856863" y="876300"/>
                            </a:cubicBezTo>
                            <a:cubicBezTo>
                              <a:pt x="3743988" y="901651"/>
                              <a:pt x="3552001" y="842576"/>
                              <a:pt x="3409382" y="876300"/>
                            </a:cubicBezTo>
                            <a:cubicBezTo>
                              <a:pt x="3266763" y="910024"/>
                              <a:pt x="3083834" y="874989"/>
                              <a:pt x="2834048" y="876300"/>
                            </a:cubicBezTo>
                            <a:cubicBezTo>
                              <a:pt x="2584262" y="877611"/>
                              <a:pt x="2361466" y="860725"/>
                              <a:pt x="2216098" y="876300"/>
                            </a:cubicBezTo>
                            <a:cubicBezTo>
                              <a:pt x="2070730" y="891875"/>
                              <a:pt x="1919891" y="873358"/>
                              <a:pt x="1725999" y="876300"/>
                            </a:cubicBezTo>
                            <a:cubicBezTo>
                              <a:pt x="1532107" y="879242"/>
                              <a:pt x="1400605" y="855548"/>
                              <a:pt x="1108049" y="876300"/>
                            </a:cubicBezTo>
                            <a:cubicBezTo>
                              <a:pt x="815493" y="897052"/>
                              <a:pt x="841855" y="873976"/>
                              <a:pt x="660568" y="876300"/>
                            </a:cubicBezTo>
                            <a:cubicBezTo>
                              <a:pt x="479281" y="878624"/>
                              <a:pt x="168050" y="832071"/>
                              <a:pt x="0" y="876300"/>
                            </a:cubicBezTo>
                            <a:cubicBezTo>
                              <a:pt x="-26484" y="767163"/>
                              <a:pt x="44632" y="624119"/>
                              <a:pt x="0" y="464439"/>
                            </a:cubicBezTo>
                            <a:cubicBezTo>
                              <a:pt x="-44632" y="304759"/>
                              <a:pt x="43287" y="188710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44145" y="-14347"/>
                              <a:pt x="371177" y="48808"/>
                              <a:pt x="490099" y="0"/>
                            </a:cubicBezTo>
                            <a:cubicBezTo>
                              <a:pt x="609021" y="-48808"/>
                              <a:pt x="715423" y="32230"/>
                              <a:pt x="894963" y="0"/>
                            </a:cubicBezTo>
                            <a:cubicBezTo>
                              <a:pt x="1074503" y="-32230"/>
                              <a:pt x="1372522" y="41993"/>
                              <a:pt x="1512913" y="0"/>
                            </a:cubicBezTo>
                            <a:cubicBezTo>
                              <a:pt x="1653304" y="-41993"/>
                              <a:pt x="1833209" y="44863"/>
                              <a:pt x="2003012" y="0"/>
                            </a:cubicBezTo>
                            <a:cubicBezTo>
                              <a:pt x="2172815" y="-44863"/>
                              <a:pt x="2352423" y="41464"/>
                              <a:pt x="2493110" y="0"/>
                            </a:cubicBezTo>
                            <a:cubicBezTo>
                              <a:pt x="2633797" y="-41464"/>
                              <a:pt x="2828242" y="24688"/>
                              <a:pt x="3111061" y="0"/>
                            </a:cubicBezTo>
                            <a:cubicBezTo>
                              <a:pt x="3393880" y="-24688"/>
                              <a:pt x="3381301" y="10934"/>
                              <a:pt x="3558542" y="0"/>
                            </a:cubicBezTo>
                            <a:cubicBezTo>
                              <a:pt x="3735783" y="-10934"/>
                              <a:pt x="4085126" y="65681"/>
                              <a:pt x="4261727" y="0"/>
                            </a:cubicBezTo>
                            <a:cubicBezTo>
                              <a:pt x="4277138" y="136013"/>
                              <a:pt x="4230649" y="353752"/>
                              <a:pt x="4261727" y="455676"/>
                            </a:cubicBezTo>
                            <a:cubicBezTo>
                              <a:pt x="4292805" y="557600"/>
                              <a:pt x="4257718" y="687499"/>
                              <a:pt x="4261727" y="876300"/>
                            </a:cubicBezTo>
                            <a:cubicBezTo>
                              <a:pt x="4026883" y="888426"/>
                              <a:pt x="3984742" y="830294"/>
                              <a:pt x="3729011" y="876300"/>
                            </a:cubicBezTo>
                            <a:cubicBezTo>
                              <a:pt x="3473280" y="922306"/>
                              <a:pt x="3346768" y="866217"/>
                              <a:pt x="3238913" y="876300"/>
                            </a:cubicBezTo>
                            <a:cubicBezTo>
                              <a:pt x="3131058" y="886383"/>
                              <a:pt x="2838833" y="854882"/>
                              <a:pt x="2620962" y="876300"/>
                            </a:cubicBezTo>
                            <a:cubicBezTo>
                              <a:pt x="2403091" y="897718"/>
                              <a:pt x="2310740" y="828151"/>
                              <a:pt x="2003012" y="876300"/>
                            </a:cubicBezTo>
                            <a:cubicBezTo>
                              <a:pt x="1695284" y="924449"/>
                              <a:pt x="1744035" y="833148"/>
                              <a:pt x="1555530" y="876300"/>
                            </a:cubicBezTo>
                            <a:cubicBezTo>
                              <a:pt x="1367025" y="919452"/>
                              <a:pt x="1138888" y="827803"/>
                              <a:pt x="1022814" y="876300"/>
                            </a:cubicBezTo>
                            <a:cubicBezTo>
                              <a:pt x="906740" y="924797"/>
                              <a:pt x="416305" y="849480"/>
                              <a:pt x="0" y="876300"/>
                            </a:cubicBezTo>
                            <a:cubicBezTo>
                              <a:pt x="-14022" y="679480"/>
                              <a:pt x="34092" y="605561"/>
                              <a:pt x="0" y="438150"/>
                            </a:cubicBezTo>
                            <a:cubicBezTo>
                              <a:pt x="-34092" y="270739"/>
                              <a:pt x="39529" y="13680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TextBox 33">
                <a:extLst>
                  <a:ext uri="{FF2B5EF4-FFF2-40B4-BE49-F238E27FC236}">
                    <a16:creationId xmlns:a16="http://schemas.microsoft.com/office/drawing/2014/main" id="{55FB5CE0-4ECC-7F13-BCF6-57941E3D1E57}"/>
                  </a:ext>
                </a:extLst>
              </p:cNvPr>
              <p:cNvSpPr txBox="1"/>
              <p:nvPr/>
            </p:nvSpPr>
            <p:spPr>
              <a:xfrm>
                <a:off x="1952640" y="3346162"/>
                <a:ext cx="2688518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Deductive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Logics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1" name="Picture 34">
                <a:extLst>
                  <a:ext uri="{FF2B5EF4-FFF2-40B4-BE49-F238E27FC236}">
                    <a16:creationId xmlns:a16="http://schemas.microsoft.com/office/drawing/2014/main" id="{C4EABC3B-4BAA-3520-85A8-000E833FE1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241"/>
              <a:stretch/>
            </p:blipFill>
            <p:spPr>
              <a:xfrm>
                <a:off x="873050" y="3222494"/>
                <a:ext cx="990555" cy="709000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B9A03B43-427B-0AFB-75A8-5041AF8C6BE8}"/>
                </a:ext>
              </a:extLst>
            </p:cNvPr>
            <p:cNvCxnSpPr>
              <a:stCxn id="18" idx="1"/>
              <a:endCxn id="18" idx="3"/>
            </p:cNvCxnSpPr>
            <p:nvPr/>
          </p:nvCxnSpPr>
          <p:spPr>
            <a:xfrm>
              <a:off x="3854824" y="3539162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C9E21CD7-C5C4-B47C-B952-864320C41632}"/>
              </a:ext>
            </a:extLst>
          </p:cNvPr>
          <p:cNvGrpSpPr/>
          <p:nvPr/>
        </p:nvGrpSpPr>
        <p:grpSpPr>
          <a:xfrm>
            <a:off x="3854612" y="4193374"/>
            <a:ext cx="3599101" cy="876300"/>
            <a:chOff x="3854612" y="4193374"/>
            <a:chExt cx="3599101" cy="876300"/>
          </a:xfrm>
        </p:grpSpPr>
        <p:grpSp>
          <p:nvGrpSpPr>
            <p:cNvPr id="22" name="Group 35">
              <a:extLst>
                <a:ext uri="{FF2B5EF4-FFF2-40B4-BE49-F238E27FC236}">
                  <a16:creationId xmlns:a16="http://schemas.microsoft.com/office/drawing/2014/main" id="{053BE6F9-6E66-37E2-C9B7-1CEBE30054B3}"/>
                </a:ext>
              </a:extLst>
            </p:cNvPr>
            <p:cNvGrpSpPr/>
            <p:nvPr/>
          </p:nvGrpSpPr>
          <p:grpSpPr>
            <a:xfrm>
              <a:off x="3854824" y="4193374"/>
              <a:ext cx="3598889" cy="876300"/>
              <a:chOff x="744664" y="4372629"/>
              <a:chExt cx="4261726" cy="876300"/>
            </a:xfrm>
          </p:grpSpPr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E20FE535-AECD-6B70-FCCC-E2854DE4A9A5}"/>
                  </a:ext>
                </a:extLst>
              </p:cNvPr>
              <p:cNvSpPr/>
              <p:nvPr/>
            </p:nvSpPr>
            <p:spPr>
              <a:xfrm>
                <a:off x="744664" y="4372629"/>
                <a:ext cx="4261726" cy="8763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2512980468">
                      <a:custGeom>
                        <a:avLst/>
                        <a:gdLst>
                          <a:gd name="connsiteX0" fmla="*/ 0 w 4261726"/>
                          <a:gd name="connsiteY0" fmla="*/ 0 h 876300"/>
                          <a:gd name="connsiteX1" fmla="*/ 617950 w 4261726"/>
                          <a:gd name="connsiteY1" fmla="*/ 0 h 876300"/>
                          <a:gd name="connsiteX2" fmla="*/ 1150666 w 4261726"/>
                          <a:gd name="connsiteY2" fmla="*/ 0 h 876300"/>
                          <a:gd name="connsiteX3" fmla="*/ 1725999 w 4261726"/>
                          <a:gd name="connsiteY3" fmla="*/ 0 h 876300"/>
                          <a:gd name="connsiteX4" fmla="*/ 2173480 w 4261726"/>
                          <a:gd name="connsiteY4" fmla="*/ 0 h 876300"/>
                          <a:gd name="connsiteX5" fmla="*/ 2791431 w 4261726"/>
                          <a:gd name="connsiteY5" fmla="*/ 0 h 876300"/>
                          <a:gd name="connsiteX6" fmla="*/ 3281529 w 4261726"/>
                          <a:gd name="connsiteY6" fmla="*/ 0 h 876300"/>
                          <a:gd name="connsiteX7" fmla="*/ 3729010 w 4261726"/>
                          <a:gd name="connsiteY7" fmla="*/ 0 h 876300"/>
                          <a:gd name="connsiteX8" fmla="*/ 4261726 w 4261726"/>
                          <a:gd name="connsiteY8" fmla="*/ 0 h 876300"/>
                          <a:gd name="connsiteX9" fmla="*/ 4261726 w 4261726"/>
                          <a:gd name="connsiteY9" fmla="*/ 438150 h 876300"/>
                          <a:gd name="connsiteX10" fmla="*/ 4261726 w 4261726"/>
                          <a:gd name="connsiteY10" fmla="*/ 876300 h 876300"/>
                          <a:gd name="connsiteX11" fmla="*/ 3771628 w 4261726"/>
                          <a:gd name="connsiteY11" fmla="*/ 876300 h 876300"/>
                          <a:gd name="connsiteX12" fmla="*/ 3196295 w 4261726"/>
                          <a:gd name="connsiteY12" fmla="*/ 876300 h 876300"/>
                          <a:gd name="connsiteX13" fmla="*/ 2578344 w 4261726"/>
                          <a:gd name="connsiteY13" fmla="*/ 876300 h 876300"/>
                          <a:gd name="connsiteX14" fmla="*/ 2130863 w 4261726"/>
                          <a:gd name="connsiteY14" fmla="*/ 876300 h 876300"/>
                          <a:gd name="connsiteX15" fmla="*/ 1512913 w 4261726"/>
                          <a:gd name="connsiteY15" fmla="*/ 876300 h 876300"/>
                          <a:gd name="connsiteX16" fmla="*/ 894962 w 4261726"/>
                          <a:gd name="connsiteY16" fmla="*/ 876300 h 876300"/>
                          <a:gd name="connsiteX17" fmla="*/ 0 w 4261726"/>
                          <a:gd name="connsiteY17" fmla="*/ 876300 h 876300"/>
                          <a:gd name="connsiteX18" fmla="*/ 0 w 4261726"/>
                          <a:gd name="connsiteY18" fmla="*/ 429387 h 876300"/>
                          <a:gd name="connsiteX19" fmla="*/ 0 w 4261726"/>
                          <a:gd name="connsiteY19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261726" h="876300" fill="none" extrusionOk="0">
                            <a:moveTo>
                              <a:pt x="0" y="0"/>
                            </a:moveTo>
                            <a:cubicBezTo>
                              <a:pt x="191783" y="-13354"/>
                              <a:pt x="469290" y="6139"/>
                              <a:pt x="617950" y="0"/>
                            </a:cubicBezTo>
                            <a:cubicBezTo>
                              <a:pt x="766610" y="-6139"/>
                              <a:pt x="906309" y="35975"/>
                              <a:pt x="1150666" y="0"/>
                            </a:cubicBezTo>
                            <a:cubicBezTo>
                              <a:pt x="1395023" y="-35975"/>
                              <a:pt x="1564716" y="6056"/>
                              <a:pt x="1725999" y="0"/>
                            </a:cubicBezTo>
                            <a:cubicBezTo>
                              <a:pt x="1887282" y="-6056"/>
                              <a:pt x="2013222" y="49915"/>
                              <a:pt x="2173480" y="0"/>
                            </a:cubicBezTo>
                            <a:cubicBezTo>
                              <a:pt x="2333738" y="-49915"/>
                              <a:pt x="2581563" y="61573"/>
                              <a:pt x="2791431" y="0"/>
                            </a:cubicBezTo>
                            <a:cubicBezTo>
                              <a:pt x="3001299" y="-61573"/>
                              <a:pt x="3040843" y="27510"/>
                              <a:pt x="3281529" y="0"/>
                            </a:cubicBezTo>
                            <a:cubicBezTo>
                              <a:pt x="3522215" y="-27510"/>
                              <a:pt x="3616026" y="14815"/>
                              <a:pt x="3729010" y="0"/>
                            </a:cubicBezTo>
                            <a:cubicBezTo>
                              <a:pt x="3841994" y="-14815"/>
                              <a:pt x="3996245" y="17694"/>
                              <a:pt x="4261726" y="0"/>
                            </a:cubicBezTo>
                            <a:cubicBezTo>
                              <a:pt x="4313031" y="133920"/>
                              <a:pt x="4215546" y="293550"/>
                              <a:pt x="4261726" y="438150"/>
                            </a:cubicBezTo>
                            <a:cubicBezTo>
                              <a:pt x="4307906" y="582750"/>
                              <a:pt x="4231870" y="687344"/>
                              <a:pt x="4261726" y="876300"/>
                            </a:cubicBezTo>
                            <a:cubicBezTo>
                              <a:pt x="4032941" y="928805"/>
                              <a:pt x="3953187" y="855125"/>
                              <a:pt x="3771628" y="876300"/>
                            </a:cubicBezTo>
                            <a:cubicBezTo>
                              <a:pt x="3590069" y="897475"/>
                              <a:pt x="3438993" y="810392"/>
                              <a:pt x="3196295" y="876300"/>
                            </a:cubicBezTo>
                            <a:cubicBezTo>
                              <a:pt x="2953597" y="942208"/>
                              <a:pt x="2777358" y="818513"/>
                              <a:pt x="2578344" y="876300"/>
                            </a:cubicBezTo>
                            <a:cubicBezTo>
                              <a:pt x="2379330" y="934087"/>
                              <a:pt x="2261616" y="825234"/>
                              <a:pt x="2130863" y="876300"/>
                            </a:cubicBezTo>
                            <a:cubicBezTo>
                              <a:pt x="2000110" y="927366"/>
                              <a:pt x="1640623" y="824431"/>
                              <a:pt x="1512913" y="876300"/>
                            </a:cubicBezTo>
                            <a:cubicBezTo>
                              <a:pt x="1385203" y="928169"/>
                              <a:pt x="1095207" y="833245"/>
                              <a:pt x="894962" y="876300"/>
                            </a:cubicBezTo>
                            <a:cubicBezTo>
                              <a:pt x="694717" y="919355"/>
                              <a:pt x="276574" y="857063"/>
                              <a:pt x="0" y="876300"/>
                            </a:cubicBezTo>
                            <a:cubicBezTo>
                              <a:pt x="-47211" y="700373"/>
                              <a:pt x="7273" y="619206"/>
                              <a:pt x="0" y="429387"/>
                            </a:cubicBezTo>
                            <a:cubicBezTo>
                              <a:pt x="-7273" y="239568"/>
                              <a:pt x="11459" y="213979"/>
                              <a:pt x="0" y="0"/>
                            </a:cubicBezTo>
                            <a:close/>
                          </a:path>
                          <a:path w="4261726" h="876300" stroke="0" extrusionOk="0">
                            <a:moveTo>
                              <a:pt x="0" y="0"/>
                            </a:moveTo>
                            <a:cubicBezTo>
                              <a:pt x="134315" y="-10352"/>
                              <a:pt x="312500" y="63158"/>
                              <a:pt x="575333" y="0"/>
                            </a:cubicBezTo>
                            <a:cubicBezTo>
                              <a:pt x="838166" y="-63158"/>
                              <a:pt x="901468" y="22031"/>
                              <a:pt x="1065432" y="0"/>
                            </a:cubicBezTo>
                            <a:cubicBezTo>
                              <a:pt x="1229396" y="-22031"/>
                              <a:pt x="1351941" y="32062"/>
                              <a:pt x="1598147" y="0"/>
                            </a:cubicBezTo>
                            <a:cubicBezTo>
                              <a:pt x="1844354" y="-32062"/>
                              <a:pt x="1833595" y="8657"/>
                              <a:pt x="2045628" y="0"/>
                            </a:cubicBezTo>
                            <a:cubicBezTo>
                              <a:pt x="2257661" y="-8657"/>
                              <a:pt x="2346754" y="2049"/>
                              <a:pt x="2578344" y="0"/>
                            </a:cubicBezTo>
                            <a:cubicBezTo>
                              <a:pt x="2809934" y="-2049"/>
                              <a:pt x="2926110" y="29905"/>
                              <a:pt x="3025825" y="0"/>
                            </a:cubicBezTo>
                            <a:cubicBezTo>
                              <a:pt x="3125540" y="-29905"/>
                              <a:pt x="3330694" y="828"/>
                              <a:pt x="3558541" y="0"/>
                            </a:cubicBezTo>
                            <a:cubicBezTo>
                              <a:pt x="3786388" y="-828"/>
                              <a:pt x="4038764" y="14816"/>
                              <a:pt x="4261726" y="0"/>
                            </a:cubicBezTo>
                            <a:cubicBezTo>
                              <a:pt x="4297158" y="86601"/>
                              <a:pt x="4211963" y="300106"/>
                              <a:pt x="4261726" y="420624"/>
                            </a:cubicBezTo>
                            <a:cubicBezTo>
                              <a:pt x="4311489" y="541142"/>
                              <a:pt x="4232656" y="696431"/>
                              <a:pt x="4261726" y="876300"/>
                            </a:cubicBezTo>
                            <a:cubicBezTo>
                              <a:pt x="4115223" y="882497"/>
                              <a:pt x="3893638" y="813529"/>
                              <a:pt x="3686393" y="876300"/>
                            </a:cubicBezTo>
                            <a:cubicBezTo>
                              <a:pt x="3479148" y="939071"/>
                              <a:pt x="3389299" y="843581"/>
                              <a:pt x="3196295" y="876300"/>
                            </a:cubicBezTo>
                            <a:cubicBezTo>
                              <a:pt x="3003291" y="909019"/>
                              <a:pt x="2842470" y="820401"/>
                              <a:pt x="2578344" y="876300"/>
                            </a:cubicBezTo>
                            <a:cubicBezTo>
                              <a:pt x="2314218" y="932199"/>
                              <a:pt x="2289616" y="823432"/>
                              <a:pt x="2045628" y="876300"/>
                            </a:cubicBezTo>
                            <a:cubicBezTo>
                              <a:pt x="1801640" y="929168"/>
                              <a:pt x="1778057" y="867058"/>
                              <a:pt x="1555530" y="876300"/>
                            </a:cubicBezTo>
                            <a:cubicBezTo>
                              <a:pt x="1333003" y="885542"/>
                              <a:pt x="1141132" y="857596"/>
                              <a:pt x="980197" y="876300"/>
                            </a:cubicBezTo>
                            <a:cubicBezTo>
                              <a:pt x="819262" y="895004"/>
                              <a:pt x="481331" y="866290"/>
                              <a:pt x="0" y="876300"/>
                            </a:cubicBezTo>
                            <a:cubicBezTo>
                              <a:pt x="-6284" y="683757"/>
                              <a:pt x="29061" y="549354"/>
                              <a:pt x="0" y="464439"/>
                            </a:cubicBezTo>
                            <a:cubicBezTo>
                              <a:pt x="-29061" y="379524"/>
                              <a:pt x="18804" y="1105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565D86B6-3185-3815-23AD-DE8864D8E9E6}"/>
                  </a:ext>
                </a:extLst>
              </p:cNvPr>
              <p:cNvSpPr txBox="1"/>
              <p:nvPr/>
            </p:nvSpPr>
            <p:spPr>
              <a:xfrm>
                <a:off x="1363983" y="4587326"/>
                <a:ext cx="1814947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Probability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5" name="Picture 38">
                <a:extLst>
                  <a:ext uri="{FF2B5EF4-FFF2-40B4-BE49-F238E27FC236}">
                    <a16:creationId xmlns:a16="http://schemas.microsoft.com/office/drawing/2014/main" id="{62ED13FD-B4C8-D7F6-9973-2E932BC30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159"/>
              <a:stretch/>
            </p:blipFill>
            <p:spPr>
              <a:xfrm>
                <a:off x="3458313" y="4443820"/>
                <a:ext cx="1024380" cy="73391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950E5283-A93D-CEC9-DD10-E478FBD222E4}"/>
                </a:ext>
              </a:extLst>
            </p:cNvPr>
            <p:cNvCxnSpPr/>
            <p:nvPr/>
          </p:nvCxnSpPr>
          <p:spPr>
            <a:xfrm>
              <a:off x="3854612" y="4675235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C49E54A4-B484-622D-22E3-5317BA07A64A}"/>
              </a:ext>
            </a:extLst>
          </p:cNvPr>
          <p:cNvGrpSpPr/>
          <p:nvPr/>
        </p:nvGrpSpPr>
        <p:grpSpPr>
          <a:xfrm>
            <a:off x="3837204" y="5290539"/>
            <a:ext cx="3615143" cy="903945"/>
            <a:chOff x="3837204" y="5290539"/>
            <a:chExt cx="3615143" cy="903945"/>
          </a:xfrm>
        </p:grpSpPr>
        <p:grpSp>
          <p:nvGrpSpPr>
            <p:cNvPr id="26" name="Group 39">
              <a:extLst>
                <a:ext uri="{FF2B5EF4-FFF2-40B4-BE49-F238E27FC236}">
                  <a16:creationId xmlns:a16="http://schemas.microsoft.com/office/drawing/2014/main" id="{9B5A9C82-6D46-0BD5-6EBD-8AA8B552337A}"/>
                </a:ext>
              </a:extLst>
            </p:cNvPr>
            <p:cNvGrpSpPr/>
            <p:nvPr/>
          </p:nvGrpSpPr>
          <p:grpSpPr>
            <a:xfrm>
              <a:off x="3853459" y="5290539"/>
              <a:ext cx="3598888" cy="903945"/>
              <a:chOff x="744665" y="5578467"/>
              <a:chExt cx="4261727" cy="903945"/>
            </a:xfrm>
          </p:grpSpPr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5945DF9-51D3-78E5-310C-8DDD33137AEB}"/>
                  </a:ext>
                </a:extLst>
              </p:cNvPr>
              <p:cNvSpPr/>
              <p:nvPr/>
            </p:nvSpPr>
            <p:spPr>
              <a:xfrm>
                <a:off x="744665" y="5606112"/>
                <a:ext cx="4261727" cy="87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11489024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617950 w 4261727"/>
                          <a:gd name="connsiteY1" fmla="*/ 0 h 876300"/>
                          <a:gd name="connsiteX2" fmla="*/ 1235901 w 4261727"/>
                          <a:gd name="connsiteY2" fmla="*/ 0 h 876300"/>
                          <a:gd name="connsiteX3" fmla="*/ 1811234 w 4261727"/>
                          <a:gd name="connsiteY3" fmla="*/ 0 h 876300"/>
                          <a:gd name="connsiteX4" fmla="*/ 2301333 w 4261727"/>
                          <a:gd name="connsiteY4" fmla="*/ 0 h 876300"/>
                          <a:gd name="connsiteX5" fmla="*/ 2706197 w 4261727"/>
                          <a:gd name="connsiteY5" fmla="*/ 0 h 876300"/>
                          <a:gd name="connsiteX6" fmla="*/ 3196295 w 4261727"/>
                          <a:gd name="connsiteY6" fmla="*/ 0 h 876300"/>
                          <a:gd name="connsiteX7" fmla="*/ 3771628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46913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324147 w 4261727"/>
                          <a:gd name="connsiteY12" fmla="*/ 876300 h 876300"/>
                          <a:gd name="connsiteX13" fmla="*/ 2919283 w 4261727"/>
                          <a:gd name="connsiteY13" fmla="*/ 876300 h 876300"/>
                          <a:gd name="connsiteX14" fmla="*/ 2301333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93284 w 4261727"/>
                          <a:gd name="connsiteY16" fmla="*/ 876300 h 876300"/>
                          <a:gd name="connsiteX17" fmla="*/ 788419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20624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182822" y="-63747"/>
                              <a:pt x="416720" y="33041"/>
                              <a:pt x="617950" y="0"/>
                            </a:cubicBezTo>
                            <a:cubicBezTo>
                              <a:pt x="819180" y="-33041"/>
                              <a:pt x="944671" y="46830"/>
                              <a:pt x="1235901" y="0"/>
                            </a:cubicBezTo>
                            <a:cubicBezTo>
                              <a:pt x="1527131" y="-46830"/>
                              <a:pt x="1558014" y="36209"/>
                              <a:pt x="1811234" y="0"/>
                            </a:cubicBezTo>
                            <a:cubicBezTo>
                              <a:pt x="2064454" y="-36209"/>
                              <a:pt x="2152909" y="1808"/>
                              <a:pt x="2301333" y="0"/>
                            </a:cubicBezTo>
                            <a:cubicBezTo>
                              <a:pt x="2449757" y="-1808"/>
                              <a:pt x="2586157" y="12866"/>
                              <a:pt x="2706197" y="0"/>
                            </a:cubicBezTo>
                            <a:cubicBezTo>
                              <a:pt x="2826237" y="-12866"/>
                              <a:pt x="2954337" y="19354"/>
                              <a:pt x="3196295" y="0"/>
                            </a:cubicBezTo>
                            <a:cubicBezTo>
                              <a:pt x="3438253" y="-19354"/>
                              <a:pt x="3570728" y="45462"/>
                              <a:pt x="3771628" y="0"/>
                            </a:cubicBezTo>
                            <a:cubicBezTo>
                              <a:pt x="3972528" y="-45462"/>
                              <a:pt x="4023959" y="11287"/>
                              <a:pt x="4261727" y="0"/>
                            </a:cubicBezTo>
                            <a:cubicBezTo>
                              <a:pt x="4296497" y="98630"/>
                              <a:pt x="4220771" y="308711"/>
                              <a:pt x="4261727" y="446913"/>
                            </a:cubicBezTo>
                            <a:cubicBezTo>
                              <a:pt x="4302683" y="585115"/>
                              <a:pt x="4259380" y="698531"/>
                              <a:pt x="4261727" y="876300"/>
                            </a:cubicBezTo>
                            <a:cubicBezTo>
                              <a:pt x="4101003" y="911465"/>
                              <a:pt x="4045718" y="862287"/>
                              <a:pt x="3856863" y="876300"/>
                            </a:cubicBezTo>
                            <a:cubicBezTo>
                              <a:pt x="3668008" y="890313"/>
                              <a:pt x="3529078" y="824081"/>
                              <a:pt x="3324147" y="876300"/>
                            </a:cubicBezTo>
                            <a:cubicBezTo>
                              <a:pt x="3119216" y="928519"/>
                              <a:pt x="3095619" y="857366"/>
                              <a:pt x="2919283" y="876300"/>
                            </a:cubicBezTo>
                            <a:cubicBezTo>
                              <a:pt x="2742947" y="895234"/>
                              <a:pt x="2457137" y="818451"/>
                              <a:pt x="2301333" y="876300"/>
                            </a:cubicBezTo>
                            <a:cubicBezTo>
                              <a:pt x="2145529" y="934149"/>
                              <a:pt x="1931431" y="820980"/>
                              <a:pt x="1725999" y="876300"/>
                            </a:cubicBezTo>
                            <a:cubicBezTo>
                              <a:pt x="1520567" y="931620"/>
                              <a:pt x="1387875" y="854492"/>
                              <a:pt x="1193284" y="876300"/>
                            </a:cubicBezTo>
                            <a:cubicBezTo>
                              <a:pt x="998693" y="898108"/>
                              <a:pt x="898355" y="835508"/>
                              <a:pt x="788419" y="876300"/>
                            </a:cubicBezTo>
                            <a:cubicBezTo>
                              <a:pt x="678484" y="917092"/>
                              <a:pt x="259334" y="846270"/>
                              <a:pt x="0" y="876300"/>
                            </a:cubicBezTo>
                            <a:cubicBezTo>
                              <a:pt x="-8131" y="670498"/>
                              <a:pt x="12477" y="604484"/>
                              <a:pt x="0" y="420624"/>
                            </a:cubicBezTo>
                            <a:cubicBezTo>
                              <a:pt x="-12477" y="236764"/>
                              <a:pt x="11386" y="96508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36448" y="-30760"/>
                              <a:pt x="330224" y="2329"/>
                              <a:pt x="490099" y="0"/>
                            </a:cubicBezTo>
                            <a:cubicBezTo>
                              <a:pt x="649974" y="-2329"/>
                              <a:pt x="738467" y="53089"/>
                              <a:pt x="937580" y="0"/>
                            </a:cubicBezTo>
                            <a:cubicBezTo>
                              <a:pt x="1136693" y="-53089"/>
                              <a:pt x="1155882" y="41056"/>
                              <a:pt x="1342444" y="0"/>
                            </a:cubicBezTo>
                            <a:cubicBezTo>
                              <a:pt x="1529006" y="-41056"/>
                              <a:pt x="1545855" y="24693"/>
                              <a:pt x="1747308" y="0"/>
                            </a:cubicBezTo>
                            <a:cubicBezTo>
                              <a:pt x="1948761" y="-24693"/>
                              <a:pt x="2040973" y="30875"/>
                              <a:pt x="2322641" y="0"/>
                            </a:cubicBezTo>
                            <a:cubicBezTo>
                              <a:pt x="2604309" y="-30875"/>
                              <a:pt x="2643832" y="16583"/>
                              <a:pt x="2940592" y="0"/>
                            </a:cubicBezTo>
                            <a:cubicBezTo>
                              <a:pt x="3237352" y="-16583"/>
                              <a:pt x="3404851" y="65422"/>
                              <a:pt x="3558542" y="0"/>
                            </a:cubicBezTo>
                            <a:cubicBezTo>
                              <a:pt x="3712233" y="-65422"/>
                              <a:pt x="4098993" y="28770"/>
                              <a:pt x="4261727" y="0"/>
                            </a:cubicBezTo>
                            <a:cubicBezTo>
                              <a:pt x="4284772" y="210074"/>
                              <a:pt x="4223698" y="230893"/>
                              <a:pt x="4261727" y="455676"/>
                            </a:cubicBezTo>
                            <a:cubicBezTo>
                              <a:pt x="4299756" y="680459"/>
                              <a:pt x="4240944" y="718657"/>
                              <a:pt x="4261727" y="876300"/>
                            </a:cubicBezTo>
                            <a:cubicBezTo>
                              <a:pt x="4072058" y="885233"/>
                              <a:pt x="4022746" y="845556"/>
                              <a:pt x="3814246" y="876300"/>
                            </a:cubicBezTo>
                            <a:cubicBezTo>
                              <a:pt x="3605746" y="907044"/>
                              <a:pt x="3439940" y="819801"/>
                              <a:pt x="3196295" y="876300"/>
                            </a:cubicBezTo>
                            <a:cubicBezTo>
                              <a:pt x="2952650" y="932799"/>
                              <a:pt x="2800265" y="819498"/>
                              <a:pt x="2620962" y="876300"/>
                            </a:cubicBezTo>
                            <a:cubicBezTo>
                              <a:pt x="2441659" y="933102"/>
                              <a:pt x="2318721" y="858816"/>
                              <a:pt x="2216098" y="876300"/>
                            </a:cubicBezTo>
                            <a:cubicBezTo>
                              <a:pt x="2113475" y="893784"/>
                              <a:pt x="1889645" y="875072"/>
                              <a:pt x="1768617" y="876300"/>
                            </a:cubicBezTo>
                            <a:cubicBezTo>
                              <a:pt x="1647589" y="877528"/>
                              <a:pt x="1438733" y="831215"/>
                              <a:pt x="1150666" y="876300"/>
                            </a:cubicBezTo>
                            <a:cubicBezTo>
                              <a:pt x="862599" y="921385"/>
                              <a:pt x="847092" y="834772"/>
                              <a:pt x="575333" y="876300"/>
                            </a:cubicBezTo>
                            <a:cubicBezTo>
                              <a:pt x="303574" y="917828"/>
                              <a:pt x="252380" y="818699"/>
                              <a:pt x="0" y="876300"/>
                            </a:cubicBezTo>
                            <a:cubicBezTo>
                              <a:pt x="-26511" y="725470"/>
                              <a:pt x="37192" y="622153"/>
                              <a:pt x="0" y="420624"/>
                            </a:cubicBezTo>
                            <a:cubicBezTo>
                              <a:pt x="-37192" y="219095"/>
                              <a:pt x="26458" y="1609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TextBox 41">
                <a:extLst>
                  <a:ext uri="{FF2B5EF4-FFF2-40B4-BE49-F238E27FC236}">
                    <a16:creationId xmlns:a16="http://schemas.microsoft.com/office/drawing/2014/main" id="{32B66874-B23A-03A0-9435-560250045E8F}"/>
                  </a:ext>
                </a:extLst>
              </p:cNvPr>
              <p:cNvSpPr txBox="1"/>
              <p:nvPr/>
            </p:nvSpPr>
            <p:spPr>
              <a:xfrm>
                <a:off x="2031325" y="5795746"/>
                <a:ext cx="2534382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Decision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theory</a:t>
                </a:r>
              </a:p>
            </p:txBody>
          </p:sp>
          <p:pic>
            <p:nvPicPr>
              <p:cNvPr id="29" name="Picture 42">
                <a:extLst>
                  <a:ext uri="{FF2B5EF4-FFF2-40B4-BE49-F238E27FC236}">
                    <a16:creationId xmlns:a16="http://schemas.microsoft.com/office/drawing/2014/main" id="{68950EB1-6A19-3693-C3C4-6811ACE28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4388"/>
              <a:stretch/>
            </p:blipFill>
            <p:spPr>
              <a:xfrm>
                <a:off x="846206" y="5578467"/>
                <a:ext cx="1214707" cy="87818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3800AEA3-85E6-B273-5ABD-14CE420D3D01}"/>
                </a:ext>
              </a:extLst>
            </p:cNvPr>
            <p:cNvCxnSpPr/>
            <p:nvPr/>
          </p:nvCxnSpPr>
          <p:spPr>
            <a:xfrm>
              <a:off x="3837204" y="5797453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D3984A1C-C8C3-D026-F4EC-D03FFD8D9DF0}"/>
              </a:ext>
            </a:extLst>
          </p:cNvPr>
          <p:cNvCxnSpPr>
            <a:cxnSpLocks/>
          </p:cNvCxnSpPr>
          <p:nvPr/>
        </p:nvCxnSpPr>
        <p:spPr>
          <a:xfrm flipH="1">
            <a:off x="1914177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4">
            <a:extLst>
              <a:ext uri="{FF2B5EF4-FFF2-40B4-BE49-F238E27FC236}">
                <a16:creationId xmlns:a16="http://schemas.microsoft.com/office/drawing/2014/main" id="{D8A68A44-5CD6-A559-7392-A8140629432A}"/>
              </a:ext>
            </a:extLst>
          </p:cNvPr>
          <p:cNvCxnSpPr>
            <a:cxnSpLocks/>
          </p:cNvCxnSpPr>
          <p:nvPr/>
        </p:nvCxnSpPr>
        <p:spPr>
          <a:xfrm>
            <a:off x="1914177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40FAE95E-A447-2A59-08FB-97BB4860E8B4}"/>
              </a:ext>
            </a:extLst>
          </p:cNvPr>
          <p:cNvSpPr txBox="1"/>
          <p:nvPr/>
        </p:nvSpPr>
        <p:spPr>
          <a:xfrm>
            <a:off x="-7976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F745D31A-58DA-DD9D-1BA5-BA0EFE1AEA3E}"/>
              </a:ext>
            </a:extLst>
          </p:cNvPr>
          <p:cNvSpPr txBox="1"/>
          <p:nvPr/>
        </p:nvSpPr>
        <p:spPr>
          <a:xfrm>
            <a:off x="-3667067" y="3263786"/>
            <a:ext cx="3475397" cy="70788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choose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2 boxes: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D87756C4-3435-7DB0-A60B-09C243A09B89}"/>
              </a:ext>
            </a:extLst>
          </p:cNvPr>
          <p:cNvSpPr txBox="1"/>
          <p:nvPr/>
        </p:nvSpPr>
        <p:spPr>
          <a:xfrm>
            <a:off x="-3887426" y="2219684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Maurice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Allais’s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(1953)</a:t>
            </a: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Paradox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30039598-15FD-F92D-D87A-341C83FD692C}"/>
              </a:ext>
            </a:extLst>
          </p:cNvPr>
          <p:cNvSpPr txBox="1"/>
          <p:nvPr/>
        </p:nvSpPr>
        <p:spPr>
          <a:xfrm>
            <a:off x="-3661011" y="4101177"/>
            <a:ext cx="34693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1°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2° box: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ther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nothing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; 89%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100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, 10% of chance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it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contains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500 </a:t>
            </a:r>
            <a:r>
              <a:rPr lang="it-IT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milions</a:t>
            </a:r>
            <a:endParaRPr lang="it-IT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3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73174-67A4-276E-90BA-720684AD8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:a16="http://schemas.microsoft.com/office/drawing/2014/main" id="{39400581-4E72-C67E-9826-FE41864922EA}"/>
              </a:ext>
            </a:extLst>
          </p:cNvPr>
          <p:cNvSpPr txBox="1"/>
          <p:nvPr/>
        </p:nvSpPr>
        <p:spPr>
          <a:xfrm>
            <a:off x="7874114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E6B18A7C-4D5E-E880-463E-1AA01521D211}"/>
              </a:ext>
            </a:extLst>
          </p:cNvPr>
          <p:cNvCxnSpPr>
            <a:cxnSpLocks/>
          </p:cNvCxnSpPr>
          <p:nvPr/>
        </p:nvCxnSpPr>
        <p:spPr>
          <a:xfrm>
            <a:off x="9796267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D44499F5-0A04-5F41-9314-DE50BCB32F63}"/>
              </a:ext>
            </a:extLst>
          </p:cNvPr>
          <p:cNvGrpSpPr/>
          <p:nvPr/>
        </p:nvGrpSpPr>
        <p:grpSpPr>
          <a:xfrm>
            <a:off x="8014443" y="3101012"/>
            <a:ext cx="3598888" cy="876300"/>
            <a:chOff x="8014443" y="3101012"/>
            <a:chExt cx="3598888" cy="876300"/>
          </a:xfrm>
        </p:grpSpPr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E57E8C7F-8370-2D63-C084-738DA360902D}"/>
                </a:ext>
              </a:extLst>
            </p:cNvPr>
            <p:cNvGrpSpPr/>
            <p:nvPr/>
          </p:nvGrpSpPr>
          <p:grpSpPr>
            <a:xfrm>
              <a:off x="8014443" y="3101012"/>
              <a:ext cx="3598888" cy="876300"/>
              <a:chOff x="744664" y="3139146"/>
              <a:chExt cx="4261727" cy="876300"/>
            </a:xfrm>
          </p:grpSpPr>
          <p:sp>
            <p:nvSpPr>
              <p:cNvPr id="18" name="Rectangle 31">
                <a:extLst>
                  <a:ext uri="{FF2B5EF4-FFF2-40B4-BE49-F238E27FC236}">
                    <a16:creationId xmlns:a16="http://schemas.microsoft.com/office/drawing/2014/main" id="{19F71218-AB4E-54B2-EDF2-3DD6D5F212EA}"/>
                  </a:ext>
                </a:extLst>
              </p:cNvPr>
              <p:cNvSpPr/>
              <p:nvPr/>
            </p:nvSpPr>
            <p:spPr>
              <a:xfrm>
                <a:off x="744664" y="3139146"/>
                <a:ext cx="4261727" cy="8763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447481 w 4261727"/>
                          <a:gd name="connsiteY1" fmla="*/ 0 h 876300"/>
                          <a:gd name="connsiteX2" fmla="*/ 937580 w 4261727"/>
                          <a:gd name="connsiteY2" fmla="*/ 0 h 876300"/>
                          <a:gd name="connsiteX3" fmla="*/ 1385061 w 4261727"/>
                          <a:gd name="connsiteY3" fmla="*/ 0 h 876300"/>
                          <a:gd name="connsiteX4" fmla="*/ 1960394 w 4261727"/>
                          <a:gd name="connsiteY4" fmla="*/ 0 h 876300"/>
                          <a:gd name="connsiteX5" fmla="*/ 2493110 w 4261727"/>
                          <a:gd name="connsiteY5" fmla="*/ 0 h 876300"/>
                          <a:gd name="connsiteX6" fmla="*/ 3025826 w 4261727"/>
                          <a:gd name="connsiteY6" fmla="*/ 0 h 876300"/>
                          <a:gd name="connsiteX7" fmla="*/ 3643777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11861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409382 w 4261727"/>
                          <a:gd name="connsiteY12" fmla="*/ 876300 h 876300"/>
                          <a:gd name="connsiteX13" fmla="*/ 2834048 w 4261727"/>
                          <a:gd name="connsiteY13" fmla="*/ 876300 h 876300"/>
                          <a:gd name="connsiteX14" fmla="*/ 2216098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08049 w 4261727"/>
                          <a:gd name="connsiteY16" fmla="*/ 876300 h 876300"/>
                          <a:gd name="connsiteX17" fmla="*/ 660568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64439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220251" y="-35866"/>
                              <a:pt x="257926" y="271"/>
                              <a:pt x="447481" y="0"/>
                            </a:cubicBezTo>
                            <a:cubicBezTo>
                              <a:pt x="637036" y="-271"/>
                              <a:pt x="791254" y="36361"/>
                              <a:pt x="937580" y="0"/>
                            </a:cubicBezTo>
                            <a:cubicBezTo>
                              <a:pt x="1083906" y="-36361"/>
                              <a:pt x="1168251" y="41468"/>
                              <a:pt x="1385061" y="0"/>
                            </a:cubicBezTo>
                            <a:cubicBezTo>
                              <a:pt x="1601871" y="-41468"/>
                              <a:pt x="1676482" y="33730"/>
                              <a:pt x="1960394" y="0"/>
                            </a:cubicBezTo>
                            <a:cubicBezTo>
                              <a:pt x="2244306" y="-33730"/>
                              <a:pt x="2372621" y="34820"/>
                              <a:pt x="2493110" y="0"/>
                            </a:cubicBezTo>
                            <a:cubicBezTo>
                              <a:pt x="2613599" y="-34820"/>
                              <a:pt x="2815578" y="12454"/>
                              <a:pt x="3025826" y="0"/>
                            </a:cubicBezTo>
                            <a:cubicBezTo>
                              <a:pt x="3236074" y="-12454"/>
                              <a:pt x="3468719" y="29276"/>
                              <a:pt x="3643777" y="0"/>
                            </a:cubicBezTo>
                            <a:cubicBezTo>
                              <a:pt x="3818835" y="-29276"/>
                              <a:pt x="4133763" y="5482"/>
                              <a:pt x="4261727" y="0"/>
                            </a:cubicBezTo>
                            <a:cubicBezTo>
                              <a:pt x="4310982" y="105598"/>
                              <a:pt x="4252305" y="240205"/>
                              <a:pt x="4261727" y="411861"/>
                            </a:cubicBezTo>
                            <a:cubicBezTo>
                              <a:pt x="4271149" y="583517"/>
                              <a:pt x="4220040" y="673914"/>
                              <a:pt x="4261727" y="876300"/>
                            </a:cubicBezTo>
                            <a:cubicBezTo>
                              <a:pt x="4129234" y="909920"/>
                              <a:pt x="3969738" y="850949"/>
                              <a:pt x="3856863" y="876300"/>
                            </a:cubicBezTo>
                            <a:cubicBezTo>
                              <a:pt x="3743988" y="901651"/>
                              <a:pt x="3552001" y="842576"/>
                              <a:pt x="3409382" y="876300"/>
                            </a:cubicBezTo>
                            <a:cubicBezTo>
                              <a:pt x="3266763" y="910024"/>
                              <a:pt x="3083834" y="874989"/>
                              <a:pt x="2834048" y="876300"/>
                            </a:cubicBezTo>
                            <a:cubicBezTo>
                              <a:pt x="2584262" y="877611"/>
                              <a:pt x="2361466" y="860725"/>
                              <a:pt x="2216098" y="876300"/>
                            </a:cubicBezTo>
                            <a:cubicBezTo>
                              <a:pt x="2070730" y="891875"/>
                              <a:pt x="1919891" y="873358"/>
                              <a:pt x="1725999" y="876300"/>
                            </a:cubicBezTo>
                            <a:cubicBezTo>
                              <a:pt x="1532107" y="879242"/>
                              <a:pt x="1400605" y="855548"/>
                              <a:pt x="1108049" y="876300"/>
                            </a:cubicBezTo>
                            <a:cubicBezTo>
                              <a:pt x="815493" y="897052"/>
                              <a:pt x="841855" y="873976"/>
                              <a:pt x="660568" y="876300"/>
                            </a:cubicBezTo>
                            <a:cubicBezTo>
                              <a:pt x="479281" y="878624"/>
                              <a:pt x="168050" y="832071"/>
                              <a:pt x="0" y="876300"/>
                            </a:cubicBezTo>
                            <a:cubicBezTo>
                              <a:pt x="-26484" y="767163"/>
                              <a:pt x="44632" y="624119"/>
                              <a:pt x="0" y="464439"/>
                            </a:cubicBezTo>
                            <a:cubicBezTo>
                              <a:pt x="-44632" y="304759"/>
                              <a:pt x="43287" y="188710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44145" y="-14347"/>
                              <a:pt x="371177" y="48808"/>
                              <a:pt x="490099" y="0"/>
                            </a:cubicBezTo>
                            <a:cubicBezTo>
                              <a:pt x="609021" y="-48808"/>
                              <a:pt x="715423" y="32230"/>
                              <a:pt x="894963" y="0"/>
                            </a:cubicBezTo>
                            <a:cubicBezTo>
                              <a:pt x="1074503" y="-32230"/>
                              <a:pt x="1372522" y="41993"/>
                              <a:pt x="1512913" y="0"/>
                            </a:cubicBezTo>
                            <a:cubicBezTo>
                              <a:pt x="1653304" y="-41993"/>
                              <a:pt x="1833209" y="44863"/>
                              <a:pt x="2003012" y="0"/>
                            </a:cubicBezTo>
                            <a:cubicBezTo>
                              <a:pt x="2172815" y="-44863"/>
                              <a:pt x="2352423" y="41464"/>
                              <a:pt x="2493110" y="0"/>
                            </a:cubicBezTo>
                            <a:cubicBezTo>
                              <a:pt x="2633797" y="-41464"/>
                              <a:pt x="2828242" y="24688"/>
                              <a:pt x="3111061" y="0"/>
                            </a:cubicBezTo>
                            <a:cubicBezTo>
                              <a:pt x="3393880" y="-24688"/>
                              <a:pt x="3381301" y="10934"/>
                              <a:pt x="3558542" y="0"/>
                            </a:cubicBezTo>
                            <a:cubicBezTo>
                              <a:pt x="3735783" y="-10934"/>
                              <a:pt x="4085126" y="65681"/>
                              <a:pt x="4261727" y="0"/>
                            </a:cubicBezTo>
                            <a:cubicBezTo>
                              <a:pt x="4277138" y="136013"/>
                              <a:pt x="4230649" y="353752"/>
                              <a:pt x="4261727" y="455676"/>
                            </a:cubicBezTo>
                            <a:cubicBezTo>
                              <a:pt x="4292805" y="557600"/>
                              <a:pt x="4257718" y="687499"/>
                              <a:pt x="4261727" y="876300"/>
                            </a:cubicBezTo>
                            <a:cubicBezTo>
                              <a:pt x="4026883" y="888426"/>
                              <a:pt x="3984742" y="830294"/>
                              <a:pt x="3729011" y="876300"/>
                            </a:cubicBezTo>
                            <a:cubicBezTo>
                              <a:pt x="3473280" y="922306"/>
                              <a:pt x="3346768" y="866217"/>
                              <a:pt x="3238913" y="876300"/>
                            </a:cubicBezTo>
                            <a:cubicBezTo>
                              <a:pt x="3131058" y="886383"/>
                              <a:pt x="2838833" y="854882"/>
                              <a:pt x="2620962" y="876300"/>
                            </a:cubicBezTo>
                            <a:cubicBezTo>
                              <a:pt x="2403091" y="897718"/>
                              <a:pt x="2310740" y="828151"/>
                              <a:pt x="2003012" y="876300"/>
                            </a:cubicBezTo>
                            <a:cubicBezTo>
                              <a:pt x="1695284" y="924449"/>
                              <a:pt x="1744035" y="833148"/>
                              <a:pt x="1555530" y="876300"/>
                            </a:cubicBezTo>
                            <a:cubicBezTo>
                              <a:pt x="1367025" y="919452"/>
                              <a:pt x="1138888" y="827803"/>
                              <a:pt x="1022814" y="876300"/>
                            </a:cubicBezTo>
                            <a:cubicBezTo>
                              <a:pt x="906740" y="924797"/>
                              <a:pt x="416305" y="849480"/>
                              <a:pt x="0" y="876300"/>
                            </a:cubicBezTo>
                            <a:cubicBezTo>
                              <a:pt x="-14022" y="679480"/>
                              <a:pt x="34092" y="605561"/>
                              <a:pt x="0" y="438150"/>
                            </a:cubicBezTo>
                            <a:cubicBezTo>
                              <a:pt x="-34092" y="270739"/>
                              <a:pt x="39529" y="13680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TextBox 33">
                <a:extLst>
                  <a:ext uri="{FF2B5EF4-FFF2-40B4-BE49-F238E27FC236}">
                    <a16:creationId xmlns:a16="http://schemas.microsoft.com/office/drawing/2014/main" id="{76C998AF-F793-66D2-2420-07A1044DFD6D}"/>
                  </a:ext>
                </a:extLst>
              </p:cNvPr>
              <p:cNvSpPr txBox="1"/>
              <p:nvPr/>
            </p:nvSpPr>
            <p:spPr>
              <a:xfrm>
                <a:off x="1952640" y="3346162"/>
                <a:ext cx="2688518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Deductive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Logics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1" name="Picture 34">
                <a:extLst>
                  <a:ext uri="{FF2B5EF4-FFF2-40B4-BE49-F238E27FC236}">
                    <a16:creationId xmlns:a16="http://schemas.microsoft.com/office/drawing/2014/main" id="{D344CBB8-8908-030B-6048-3B53BE0822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241"/>
              <a:stretch/>
            </p:blipFill>
            <p:spPr>
              <a:xfrm>
                <a:off x="873050" y="3222494"/>
                <a:ext cx="990555" cy="709000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AF941A16-6C50-377D-9B70-D0A716B0321E}"/>
                </a:ext>
              </a:extLst>
            </p:cNvPr>
            <p:cNvCxnSpPr>
              <a:stCxn id="18" idx="1"/>
              <a:endCxn id="18" idx="3"/>
            </p:cNvCxnSpPr>
            <p:nvPr/>
          </p:nvCxnSpPr>
          <p:spPr>
            <a:xfrm>
              <a:off x="8014443" y="3539162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4206219D-0A66-DF75-765E-C516778448B7}"/>
              </a:ext>
            </a:extLst>
          </p:cNvPr>
          <p:cNvGrpSpPr/>
          <p:nvPr/>
        </p:nvGrpSpPr>
        <p:grpSpPr>
          <a:xfrm>
            <a:off x="8014231" y="4193374"/>
            <a:ext cx="3599101" cy="876300"/>
            <a:chOff x="8014231" y="4193374"/>
            <a:chExt cx="3599101" cy="876300"/>
          </a:xfrm>
        </p:grpSpPr>
        <p:grpSp>
          <p:nvGrpSpPr>
            <p:cNvPr id="22" name="Group 35">
              <a:extLst>
                <a:ext uri="{FF2B5EF4-FFF2-40B4-BE49-F238E27FC236}">
                  <a16:creationId xmlns:a16="http://schemas.microsoft.com/office/drawing/2014/main" id="{7941B040-F942-B7E6-D326-D2696F355DB6}"/>
                </a:ext>
              </a:extLst>
            </p:cNvPr>
            <p:cNvGrpSpPr/>
            <p:nvPr/>
          </p:nvGrpSpPr>
          <p:grpSpPr>
            <a:xfrm>
              <a:off x="8014443" y="4193374"/>
              <a:ext cx="3598889" cy="876300"/>
              <a:chOff x="744664" y="4372629"/>
              <a:chExt cx="4261726" cy="876300"/>
            </a:xfrm>
          </p:grpSpPr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D72753BF-ECB1-8BFC-EE49-1B3FE6AB2C32}"/>
                  </a:ext>
                </a:extLst>
              </p:cNvPr>
              <p:cNvSpPr/>
              <p:nvPr/>
            </p:nvSpPr>
            <p:spPr>
              <a:xfrm>
                <a:off x="744664" y="4372629"/>
                <a:ext cx="4261726" cy="8763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2512980468">
                      <a:custGeom>
                        <a:avLst/>
                        <a:gdLst>
                          <a:gd name="connsiteX0" fmla="*/ 0 w 4261726"/>
                          <a:gd name="connsiteY0" fmla="*/ 0 h 876300"/>
                          <a:gd name="connsiteX1" fmla="*/ 617950 w 4261726"/>
                          <a:gd name="connsiteY1" fmla="*/ 0 h 876300"/>
                          <a:gd name="connsiteX2" fmla="*/ 1150666 w 4261726"/>
                          <a:gd name="connsiteY2" fmla="*/ 0 h 876300"/>
                          <a:gd name="connsiteX3" fmla="*/ 1725999 w 4261726"/>
                          <a:gd name="connsiteY3" fmla="*/ 0 h 876300"/>
                          <a:gd name="connsiteX4" fmla="*/ 2173480 w 4261726"/>
                          <a:gd name="connsiteY4" fmla="*/ 0 h 876300"/>
                          <a:gd name="connsiteX5" fmla="*/ 2791431 w 4261726"/>
                          <a:gd name="connsiteY5" fmla="*/ 0 h 876300"/>
                          <a:gd name="connsiteX6" fmla="*/ 3281529 w 4261726"/>
                          <a:gd name="connsiteY6" fmla="*/ 0 h 876300"/>
                          <a:gd name="connsiteX7" fmla="*/ 3729010 w 4261726"/>
                          <a:gd name="connsiteY7" fmla="*/ 0 h 876300"/>
                          <a:gd name="connsiteX8" fmla="*/ 4261726 w 4261726"/>
                          <a:gd name="connsiteY8" fmla="*/ 0 h 876300"/>
                          <a:gd name="connsiteX9" fmla="*/ 4261726 w 4261726"/>
                          <a:gd name="connsiteY9" fmla="*/ 438150 h 876300"/>
                          <a:gd name="connsiteX10" fmla="*/ 4261726 w 4261726"/>
                          <a:gd name="connsiteY10" fmla="*/ 876300 h 876300"/>
                          <a:gd name="connsiteX11" fmla="*/ 3771628 w 4261726"/>
                          <a:gd name="connsiteY11" fmla="*/ 876300 h 876300"/>
                          <a:gd name="connsiteX12" fmla="*/ 3196295 w 4261726"/>
                          <a:gd name="connsiteY12" fmla="*/ 876300 h 876300"/>
                          <a:gd name="connsiteX13" fmla="*/ 2578344 w 4261726"/>
                          <a:gd name="connsiteY13" fmla="*/ 876300 h 876300"/>
                          <a:gd name="connsiteX14" fmla="*/ 2130863 w 4261726"/>
                          <a:gd name="connsiteY14" fmla="*/ 876300 h 876300"/>
                          <a:gd name="connsiteX15" fmla="*/ 1512913 w 4261726"/>
                          <a:gd name="connsiteY15" fmla="*/ 876300 h 876300"/>
                          <a:gd name="connsiteX16" fmla="*/ 894962 w 4261726"/>
                          <a:gd name="connsiteY16" fmla="*/ 876300 h 876300"/>
                          <a:gd name="connsiteX17" fmla="*/ 0 w 4261726"/>
                          <a:gd name="connsiteY17" fmla="*/ 876300 h 876300"/>
                          <a:gd name="connsiteX18" fmla="*/ 0 w 4261726"/>
                          <a:gd name="connsiteY18" fmla="*/ 429387 h 876300"/>
                          <a:gd name="connsiteX19" fmla="*/ 0 w 4261726"/>
                          <a:gd name="connsiteY19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261726" h="876300" fill="none" extrusionOk="0">
                            <a:moveTo>
                              <a:pt x="0" y="0"/>
                            </a:moveTo>
                            <a:cubicBezTo>
                              <a:pt x="191783" y="-13354"/>
                              <a:pt x="469290" y="6139"/>
                              <a:pt x="617950" y="0"/>
                            </a:cubicBezTo>
                            <a:cubicBezTo>
                              <a:pt x="766610" y="-6139"/>
                              <a:pt x="906309" y="35975"/>
                              <a:pt x="1150666" y="0"/>
                            </a:cubicBezTo>
                            <a:cubicBezTo>
                              <a:pt x="1395023" y="-35975"/>
                              <a:pt x="1564716" y="6056"/>
                              <a:pt x="1725999" y="0"/>
                            </a:cubicBezTo>
                            <a:cubicBezTo>
                              <a:pt x="1887282" y="-6056"/>
                              <a:pt x="2013222" y="49915"/>
                              <a:pt x="2173480" y="0"/>
                            </a:cubicBezTo>
                            <a:cubicBezTo>
                              <a:pt x="2333738" y="-49915"/>
                              <a:pt x="2581563" y="61573"/>
                              <a:pt x="2791431" y="0"/>
                            </a:cubicBezTo>
                            <a:cubicBezTo>
                              <a:pt x="3001299" y="-61573"/>
                              <a:pt x="3040843" y="27510"/>
                              <a:pt x="3281529" y="0"/>
                            </a:cubicBezTo>
                            <a:cubicBezTo>
                              <a:pt x="3522215" y="-27510"/>
                              <a:pt x="3616026" y="14815"/>
                              <a:pt x="3729010" y="0"/>
                            </a:cubicBezTo>
                            <a:cubicBezTo>
                              <a:pt x="3841994" y="-14815"/>
                              <a:pt x="3996245" y="17694"/>
                              <a:pt x="4261726" y="0"/>
                            </a:cubicBezTo>
                            <a:cubicBezTo>
                              <a:pt x="4313031" y="133920"/>
                              <a:pt x="4215546" y="293550"/>
                              <a:pt x="4261726" y="438150"/>
                            </a:cubicBezTo>
                            <a:cubicBezTo>
                              <a:pt x="4307906" y="582750"/>
                              <a:pt x="4231870" y="687344"/>
                              <a:pt x="4261726" y="876300"/>
                            </a:cubicBezTo>
                            <a:cubicBezTo>
                              <a:pt x="4032941" y="928805"/>
                              <a:pt x="3953187" y="855125"/>
                              <a:pt x="3771628" y="876300"/>
                            </a:cubicBezTo>
                            <a:cubicBezTo>
                              <a:pt x="3590069" y="897475"/>
                              <a:pt x="3438993" y="810392"/>
                              <a:pt x="3196295" y="876300"/>
                            </a:cubicBezTo>
                            <a:cubicBezTo>
                              <a:pt x="2953597" y="942208"/>
                              <a:pt x="2777358" y="818513"/>
                              <a:pt x="2578344" y="876300"/>
                            </a:cubicBezTo>
                            <a:cubicBezTo>
                              <a:pt x="2379330" y="934087"/>
                              <a:pt x="2261616" y="825234"/>
                              <a:pt x="2130863" y="876300"/>
                            </a:cubicBezTo>
                            <a:cubicBezTo>
                              <a:pt x="2000110" y="927366"/>
                              <a:pt x="1640623" y="824431"/>
                              <a:pt x="1512913" y="876300"/>
                            </a:cubicBezTo>
                            <a:cubicBezTo>
                              <a:pt x="1385203" y="928169"/>
                              <a:pt x="1095207" y="833245"/>
                              <a:pt x="894962" y="876300"/>
                            </a:cubicBezTo>
                            <a:cubicBezTo>
                              <a:pt x="694717" y="919355"/>
                              <a:pt x="276574" y="857063"/>
                              <a:pt x="0" y="876300"/>
                            </a:cubicBezTo>
                            <a:cubicBezTo>
                              <a:pt x="-47211" y="700373"/>
                              <a:pt x="7273" y="619206"/>
                              <a:pt x="0" y="429387"/>
                            </a:cubicBezTo>
                            <a:cubicBezTo>
                              <a:pt x="-7273" y="239568"/>
                              <a:pt x="11459" y="213979"/>
                              <a:pt x="0" y="0"/>
                            </a:cubicBezTo>
                            <a:close/>
                          </a:path>
                          <a:path w="4261726" h="876300" stroke="0" extrusionOk="0">
                            <a:moveTo>
                              <a:pt x="0" y="0"/>
                            </a:moveTo>
                            <a:cubicBezTo>
                              <a:pt x="134315" y="-10352"/>
                              <a:pt x="312500" y="63158"/>
                              <a:pt x="575333" y="0"/>
                            </a:cubicBezTo>
                            <a:cubicBezTo>
                              <a:pt x="838166" y="-63158"/>
                              <a:pt x="901468" y="22031"/>
                              <a:pt x="1065432" y="0"/>
                            </a:cubicBezTo>
                            <a:cubicBezTo>
                              <a:pt x="1229396" y="-22031"/>
                              <a:pt x="1351941" y="32062"/>
                              <a:pt x="1598147" y="0"/>
                            </a:cubicBezTo>
                            <a:cubicBezTo>
                              <a:pt x="1844354" y="-32062"/>
                              <a:pt x="1833595" y="8657"/>
                              <a:pt x="2045628" y="0"/>
                            </a:cubicBezTo>
                            <a:cubicBezTo>
                              <a:pt x="2257661" y="-8657"/>
                              <a:pt x="2346754" y="2049"/>
                              <a:pt x="2578344" y="0"/>
                            </a:cubicBezTo>
                            <a:cubicBezTo>
                              <a:pt x="2809934" y="-2049"/>
                              <a:pt x="2926110" y="29905"/>
                              <a:pt x="3025825" y="0"/>
                            </a:cubicBezTo>
                            <a:cubicBezTo>
                              <a:pt x="3125540" y="-29905"/>
                              <a:pt x="3330694" y="828"/>
                              <a:pt x="3558541" y="0"/>
                            </a:cubicBezTo>
                            <a:cubicBezTo>
                              <a:pt x="3786388" y="-828"/>
                              <a:pt x="4038764" y="14816"/>
                              <a:pt x="4261726" y="0"/>
                            </a:cubicBezTo>
                            <a:cubicBezTo>
                              <a:pt x="4297158" y="86601"/>
                              <a:pt x="4211963" y="300106"/>
                              <a:pt x="4261726" y="420624"/>
                            </a:cubicBezTo>
                            <a:cubicBezTo>
                              <a:pt x="4311489" y="541142"/>
                              <a:pt x="4232656" y="696431"/>
                              <a:pt x="4261726" y="876300"/>
                            </a:cubicBezTo>
                            <a:cubicBezTo>
                              <a:pt x="4115223" y="882497"/>
                              <a:pt x="3893638" y="813529"/>
                              <a:pt x="3686393" y="876300"/>
                            </a:cubicBezTo>
                            <a:cubicBezTo>
                              <a:pt x="3479148" y="939071"/>
                              <a:pt x="3389299" y="843581"/>
                              <a:pt x="3196295" y="876300"/>
                            </a:cubicBezTo>
                            <a:cubicBezTo>
                              <a:pt x="3003291" y="909019"/>
                              <a:pt x="2842470" y="820401"/>
                              <a:pt x="2578344" y="876300"/>
                            </a:cubicBezTo>
                            <a:cubicBezTo>
                              <a:pt x="2314218" y="932199"/>
                              <a:pt x="2289616" y="823432"/>
                              <a:pt x="2045628" y="876300"/>
                            </a:cubicBezTo>
                            <a:cubicBezTo>
                              <a:pt x="1801640" y="929168"/>
                              <a:pt x="1778057" y="867058"/>
                              <a:pt x="1555530" y="876300"/>
                            </a:cubicBezTo>
                            <a:cubicBezTo>
                              <a:pt x="1333003" y="885542"/>
                              <a:pt x="1141132" y="857596"/>
                              <a:pt x="980197" y="876300"/>
                            </a:cubicBezTo>
                            <a:cubicBezTo>
                              <a:pt x="819262" y="895004"/>
                              <a:pt x="481331" y="866290"/>
                              <a:pt x="0" y="876300"/>
                            </a:cubicBezTo>
                            <a:cubicBezTo>
                              <a:pt x="-6284" y="683757"/>
                              <a:pt x="29061" y="549354"/>
                              <a:pt x="0" y="464439"/>
                            </a:cubicBezTo>
                            <a:cubicBezTo>
                              <a:pt x="-29061" y="379524"/>
                              <a:pt x="18804" y="1105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7B7E83A1-63EB-ACD8-985D-2D3C4FA7BD54}"/>
                  </a:ext>
                </a:extLst>
              </p:cNvPr>
              <p:cNvSpPr txBox="1"/>
              <p:nvPr/>
            </p:nvSpPr>
            <p:spPr>
              <a:xfrm>
                <a:off x="1363983" y="4587326"/>
                <a:ext cx="1814947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Probability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5" name="Picture 38">
                <a:extLst>
                  <a:ext uri="{FF2B5EF4-FFF2-40B4-BE49-F238E27FC236}">
                    <a16:creationId xmlns:a16="http://schemas.microsoft.com/office/drawing/2014/main" id="{9CD8AB01-5C81-F033-72BD-252BE31B8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159"/>
              <a:stretch/>
            </p:blipFill>
            <p:spPr>
              <a:xfrm>
                <a:off x="3458313" y="4443820"/>
                <a:ext cx="1024380" cy="73391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C4AA5349-97E7-0F31-9743-0BDE4A927659}"/>
                </a:ext>
              </a:extLst>
            </p:cNvPr>
            <p:cNvCxnSpPr/>
            <p:nvPr/>
          </p:nvCxnSpPr>
          <p:spPr>
            <a:xfrm>
              <a:off x="8014231" y="4675235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A790E8F7-08AD-757D-D3F1-52AEC278D6B2}"/>
              </a:ext>
            </a:extLst>
          </p:cNvPr>
          <p:cNvGrpSpPr/>
          <p:nvPr/>
        </p:nvGrpSpPr>
        <p:grpSpPr>
          <a:xfrm>
            <a:off x="7996823" y="5290539"/>
            <a:ext cx="3615143" cy="903945"/>
            <a:chOff x="7996823" y="5290539"/>
            <a:chExt cx="3615143" cy="903945"/>
          </a:xfrm>
        </p:grpSpPr>
        <p:grpSp>
          <p:nvGrpSpPr>
            <p:cNvPr id="26" name="Group 39">
              <a:extLst>
                <a:ext uri="{FF2B5EF4-FFF2-40B4-BE49-F238E27FC236}">
                  <a16:creationId xmlns:a16="http://schemas.microsoft.com/office/drawing/2014/main" id="{C68489EE-EF4C-5FCD-E665-CB4B69478E15}"/>
                </a:ext>
              </a:extLst>
            </p:cNvPr>
            <p:cNvGrpSpPr/>
            <p:nvPr/>
          </p:nvGrpSpPr>
          <p:grpSpPr>
            <a:xfrm>
              <a:off x="8013078" y="5290539"/>
              <a:ext cx="3598888" cy="903945"/>
              <a:chOff x="744665" y="5578467"/>
              <a:chExt cx="4261727" cy="903945"/>
            </a:xfrm>
          </p:grpSpPr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DAC6267-927A-6C26-4314-5C15513D65FD}"/>
                  </a:ext>
                </a:extLst>
              </p:cNvPr>
              <p:cNvSpPr/>
              <p:nvPr/>
            </p:nvSpPr>
            <p:spPr>
              <a:xfrm>
                <a:off x="744665" y="5606112"/>
                <a:ext cx="4261727" cy="87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11489024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617950 w 4261727"/>
                          <a:gd name="connsiteY1" fmla="*/ 0 h 876300"/>
                          <a:gd name="connsiteX2" fmla="*/ 1235901 w 4261727"/>
                          <a:gd name="connsiteY2" fmla="*/ 0 h 876300"/>
                          <a:gd name="connsiteX3" fmla="*/ 1811234 w 4261727"/>
                          <a:gd name="connsiteY3" fmla="*/ 0 h 876300"/>
                          <a:gd name="connsiteX4" fmla="*/ 2301333 w 4261727"/>
                          <a:gd name="connsiteY4" fmla="*/ 0 h 876300"/>
                          <a:gd name="connsiteX5" fmla="*/ 2706197 w 4261727"/>
                          <a:gd name="connsiteY5" fmla="*/ 0 h 876300"/>
                          <a:gd name="connsiteX6" fmla="*/ 3196295 w 4261727"/>
                          <a:gd name="connsiteY6" fmla="*/ 0 h 876300"/>
                          <a:gd name="connsiteX7" fmla="*/ 3771628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46913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324147 w 4261727"/>
                          <a:gd name="connsiteY12" fmla="*/ 876300 h 876300"/>
                          <a:gd name="connsiteX13" fmla="*/ 2919283 w 4261727"/>
                          <a:gd name="connsiteY13" fmla="*/ 876300 h 876300"/>
                          <a:gd name="connsiteX14" fmla="*/ 2301333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93284 w 4261727"/>
                          <a:gd name="connsiteY16" fmla="*/ 876300 h 876300"/>
                          <a:gd name="connsiteX17" fmla="*/ 788419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20624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182822" y="-63747"/>
                              <a:pt x="416720" y="33041"/>
                              <a:pt x="617950" y="0"/>
                            </a:cubicBezTo>
                            <a:cubicBezTo>
                              <a:pt x="819180" y="-33041"/>
                              <a:pt x="944671" y="46830"/>
                              <a:pt x="1235901" y="0"/>
                            </a:cubicBezTo>
                            <a:cubicBezTo>
                              <a:pt x="1527131" y="-46830"/>
                              <a:pt x="1558014" y="36209"/>
                              <a:pt x="1811234" y="0"/>
                            </a:cubicBezTo>
                            <a:cubicBezTo>
                              <a:pt x="2064454" y="-36209"/>
                              <a:pt x="2152909" y="1808"/>
                              <a:pt x="2301333" y="0"/>
                            </a:cubicBezTo>
                            <a:cubicBezTo>
                              <a:pt x="2449757" y="-1808"/>
                              <a:pt x="2586157" y="12866"/>
                              <a:pt x="2706197" y="0"/>
                            </a:cubicBezTo>
                            <a:cubicBezTo>
                              <a:pt x="2826237" y="-12866"/>
                              <a:pt x="2954337" y="19354"/>
                              <a:pt x="3196295" y="0"/>
                            </a:cubicBezTo>
                            <a:cubicBezTo>
                              <a:pt x="3438253" y="-19354"/>
                              <a:pt x="3570728" y="45462"/>
                              <a:pt x="3771628" y="0"/>
                            </a:cubicBezTo>
                            <a:cubicBezTo>
                              <a:pt x="3972528" y="-45462"/>
                              <a:pt x="4023959" y="11287"/>
                              <a:pt x="4261727" y="0"/>
                            </a:cubicBezTo>
                            <a:cubicBezTo>
                              <a:pt x="4296497" y="98630"/>
                              <a:pt x="4220771" y="308711"/>
                              <a:pt x="4261727" y="446913"/>
                            </a:cubicBezTo>
                            <a:cubicBezTo>
                              <a:pt x="4302683" y="585115"/>
                              <a:pt x="4259380" y="698531"/>
                              <a:pt x="4261727" y="876300"/>
                            </a:cubicBezTo>
                            <a:cubicBezTo>
                              <a:pt x="4101003" y="911465"/>
                              <a:pt x="4045718" y="862287"/>
                              <a:pt x="3856863" y="876300"/>
                            </a:cubicBezTo>
                            <a:cubicBezTo>
                              <a:pt x="3668008" y="890313"/>
                              <a:pt x="3529078" y="824081"/>
                              <a:pt x="3324147" y="876300"/>
                            </a:cubicBezTo>
                            <a:cubicBezTo>
                              <a:pt x="3119216" y="928519"/>
                              <a:pt x="3095619" y="857366"/>
                              <a:pt x="2919283" y="876300"/>
                            </a:cubicBezTo>
                            <a:cubicBezTo>
                              <a:pt x="2742947" y="895234"/>
                              <a:pt x="2457137" y="818451"/>
                              <a:pt x="2301333" y="876300"/>
                            </a:cubicBezTo>
                            <a:cubicBezTo>
                              <a:pt x="2145529" y="934149"/>
                              <a:pt x="1931431" y="820980"/>
                              <a:pt x="1725999" y="876300"/>
                            </a:cubicBezTo>
                            <a:cubicBezTo>
                              <a:pt x="1520567" y="931620"/>
                              <a:pt x="1387875" y="854492"/>
                              <a:pt x="1193284" y="876300"/>
                            </a:cubicBezTo>
                            <a:cubicBezTo>
                              <a:pt x="998693" y="898108"/>
                              <a:pt x="898355" y="835508"/>
                              <a:pt x="788419" y="876300"/>
                            </a:cubicBezTo>
                            <a:cubicBezTo>
                              <a:pt x="678484" y="917092"/>
                              <a:pt x="259334" y="846270"/>
                              <a:pt x="0" y="876300"/>
                            </a:cubicBezTo>
                            <a:cubicBezTo>
                              <a:pt x="-8131" y="670498"/>
                              <a:pt x="12477" y="604484"/>
                              <a:pt x="0" y="420624"/>
                            </a:cubicBezTo>
                            <a:cubicBezTo>
                              <a:pt x="-12477" y="236764"/>
                              <a:pt x="11386" y="96508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36448" y="-30760"/>
                              <a:pt x="330224" y="2329"/>
                              <a:pt x="490099" y="0"/>
                            </a:cubicBezTo>
                            <a:cubicBezTo>
                              <a:pt x="649974" y="-2329"/>
                              <a:pt x="738467" y="53089"/>
                              <a:pt x="937580" y="0"/>
                            </a:cubicBezTo>
                            <a:cubicBezTo>
                              <a:pt x="1136693" y="-53089"/>
                              <a:pt x="1155882" y="41056"/>
                              <a:pt x="1342444" y="0"/>
                            </a:cubicBezTo>
                            <a:cubicBezTo>
                              <a:pt x="1529006" y="-41056"/>
                              <a:pt x="1545855" y="24693"/>
                              <a:pt x="1747308" y="0"/>
                            </a:cubicBezTo>
                            <a:cubicBezTo>
                              <a:pt x="1948761" y="-24693"/>
                              <a:pt x="2040973" y="30875"/>
                              <a:pt x="2322641" y="0"/>
                            </a:cubicBezTo>
                            <a:cubicBezTo>
                              <a:pt x="2604309" y="-30875"/>
                              <a:pt x="2643832" y="16583"/>
                              <a:pt x="2940592" y="0"/>
                            </a:cubicBezTo>
                            <a:cubicBezTo>
                              <a:pt x="3237352" y="-16583"/>
                              <a:pt x="3404851" y="65422"/>
                              <a:pt x="3558542" y="0"/>
                            </a:cubicBezTo>
                            <a:cubicBezTo>
                              <a:pt x="3712233" y="-65422"/>
                              <a:pt x="4098993" y="28770"/>
                              <a:pt x="4261727" y="0"/>
                            </a:cubicBezTo>
                            <a:cubicBezTo>
                              <a:pt x="4284772" y="210074"/>
                              <a:pt x="4223698" y="230893"/>
                              <a:pt x="4261727" y="455676"/>
                            </a:cubicBezTo>
                            <a:cubicBezTo>
                              <a:pt x="4299756" y="680459"/>
                              <a:pt x="4240944" y="718657"/>
                              <a:pt x="4261727" y="876300"/>
                            </a:cubicBezTo>
                            <a:cubicBezTo>
                              <a:pt x="4072058" y="885233"/>
                              <a:pt x="4022746" y="845556"/>
                              <a:pt x="3814246" y="876300"/>
                            </a:cubicBezTo>
                            <a:cubicBezTo>
                              <a:pt x="3605746" y="907044"/>
                              <a:pt x="3439940" y="819801"/>
                              <a:pt x="3196295" y="876300"/>
                            </a:cubicBezTo>
                            <a:cubicBezTo>
                              <a:pt x="2952650" y="932799"/>
                              <a:pt x="2800265" y="819498"/>
                              <a:pt x="2620962" y="876300"/>
                            </a:cubicBezTo>
                            <a:cubicBezTo>
                              <a:pt x="2441659" y="933102"/>
                              <a:pt x="2318721" y="858816"/>
                              <a:pt x="2216098" y="876300"/>
                            </a:cubicBezTo>
                            <a:cubicBezTo>
                              <a:pt x="2113475" y="893784"/>
                              <a:pt x="1889645" y="875072"/>
                              <a:pt x="1768617" y="876300"/>
                            </a:cubicBezTo>
                            <a:cubicBezTo>
                              <a:pt x="1647589" y="877528"/>
                              <a:pt x="1438733" y="831215"/>
                              <a:pt x="1150666" y="876300"/>
                            </a:cubicBezTo>
                            <a:cubicBezTo>
                              <a:pt x="862599" y="921385"/>
                              <a:pt x="847092" y="834772"/>
                              <a:pt x="575333" y="876300"/>
                            </a:cubicBezTo>
                            <a:cubicBezTo>
                              <a:pt x="303574" y="917828"/>
                              <a:pt x="252380" y="818699"/>
                              <a:pt x="0" y="876300"/>
                            </a:cubicBezTo>
                            <a:cubicBezTo>
                              <a:pt x="-26511" y="725470"/>
                              <a:pt x="37192" y="622153"/>
                              <a:pt x="0" y="420624"/>
                            </a:cubicBezTo>
                            <a:cubicBezTo>
                              <a:pt x="-37192" y="219095"/>
                              <a:pt x="26458" y="1609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TextBox 41">
                <a:extLst>
                  <a:ext uri="{FF2B5EF4-FFF2-40B4-BE49-F238E27FC236}">
                    <a16:creationId xmlns:a16="http://schemas.microsoft.com/office/drawing/2014/main" id="{44463138-3D22-BCF9-ED30-07ABAFC14DA6}"/>
                  </a:ext>
                </a:extLst>
              </p:cNvPr>
              <p:cNvSpPr txBox="1"/>
              <p:nvPr/>
            </p:nvSpPr>
            <p:spPr>
              <a:xfrm>
                <a:off x="2031325" y="5795746"/>
                <a:ext cx="2534382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Decision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theory</a:t>
                </a:r>
              </a:p>
            </p:txBody>
          </p:sp>
          <p:pic>
            <p:nvPicPr>
              <p:cNvPr id="29" name="Picture 42">
                <a:extLst>
                  <a:ext uri="{FF2B5EF4-FFF2-40B4-BE49-F238E27FC236}">
                    <a16:creationId xmlns:a16="http://schemas.microsoft.com/office/drawing/2014/main" id="{14C3045E-D0D6-01E1-E466-C0DBB8788B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4388"/>
              <a:stretch/>
            </p:blipFill>
            <p:spPr>
              <a:xfrm>
                <a:off x="846206" y="5578467"/>
                <a:ext cx="1214707" cy="87818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FE28ED04-7B8D-55AA-8D67-CB4550E4544D}"/>
                </a:ext>
              </a:extLst>
            </p:cNvPr>
            <p:cNvCxnSpPr/>
            <p:nvPr/>
          </p:nvCxnSpPr>
          <p:spPr>
            <a:xfrm>
              <a:off x="7996823" y="5797453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B539C236-EDA4-6192-E11E-FE90039D1EC6}"/>
              </a:ext>
            </a:extLst>
          </p:cNvPr>
          <p:cNvCxnSpPr>
            <a:cxnSpLocks/>
          </p:cNvCxnSpPr>
          <p:nvPr/>
        </p:nvCxnSpPr>
        <p:spPr>
          <a:xfrm flipH="1">
            <a:off x="6073796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4">
            <a:extLst>
              <a:ext uri="{FF2B5EF4-FFF2-40B4-BE49-F238E27FC236}">
                <a16:creationId xmlns:a16="http://schemas.microsoft.com/office/drawing/2014/main" id="{0A122343-5987-8603-FBC2-66E0CB47B80A}"/>
              </a:ext>
            </a:extLst>
          </p:cNvPr>
          <p:cNvCxnSpPr>
            <a:cxnSpLocks/>
          </p:cNvCxnSpPr>
          <p:nvPr/>
        </p:nvCxnSpPr>
        <p:spPr>
          <a:xfrm>
            <a:off x="6073796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4CC6748A-3780-4CAD-0BE2-9EA16CEEC4ED}"/>
              </a:ext>
            </a:extLst>
          </p:cNvPr>
          <p:cNvSpPr txBox="1"/>
          <p:nvPr/>
        </p:nvSpPr>
        <p:spPr>
          <a:xfrm>
            <a:off x="4151643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F88C0976-AA95-ED32-2DB0-804B86C185C5}"/>
              </a:ext>
            </a:extLst>
          </p:cNvPr>
          <p:cNvCxnSpPr>
            <a:cxnSpLocks/>
          </p:cNvCxnSpPr>
          <p:nvPr/>
        </p:nvCxnSpPr>
        <p:spPr>
          <a:xfrm flipH="1">
            <a:off x="2291677" y="4382635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98B4A14E-4E78-50FF-C42A-0244693CB8BD}"/>
              </a:ext>
            </a:extLst>
          </p:cNvPr>
          <p:cNvCxnSpPr>
            <a:cxnSpLocks/>
          </p:cNvCxnSpPr>
          <p:nvPr/>
        </p:nvCxnSpPr>
        <p:spPr>
          <a:xfrm>
            <a:off x="2291677" y="400203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ADEE161B-1D16-EC13-1578-997722DA0B9E}"/>
              </a:ext>
            </a:extLst>
          </p:cNvPr>
          <p:cNvCxnSpPr>
            <a:cxnSpLocks/>
          </p:cNvCxnSpPr>
          <p:nvPr/>
        </p:nvCxnSpPr>
        <p:spPr>
          <a:xfrm>
            <a:off x="4560727" y="3328287"/>
            <a:ext cx="0" cy="10543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1282C2CF-6449-C816-7103-EF35B81BDDC5}"/>
              </a:ext>
            </a:extLst>
          </p:cNvPr>
          <p:cNvGrpSpPr/>
          <p:nvPr/>
        </p:nvGrpSpPr>
        <p:grpSpPr>
          <a:xfrm>
            <a:off x="747975" y="212114"/>
            <a:ext cx="3078348" cy="3148633"/>
            <a:chOff x="747975" y="212114"/>
            <a:chExt cx="3078348" cy="3148633"/>
          </a:xfrm>
        </p:grpSpPr>
        <p:pic>
          <p:nvPicPr>
            <p:cNvPr id="37" name="Immagine 36" descr="Immagine che contiene persona, vestiti, albero, aria aperta&#10;&#10;Descrizione generata automaticamente">
              <a:extLst>
                <a:ext uri="{FF2B5EF4-FFF2-40B4-BE49-F238E27FC236}">
                  <a16:creationId xmlns:a16="http://schemas.microsoft.com/office/drawing/2014/main" id="{65C8D794-0B55-4778-DCC4-9C60075E6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114" t="12695" r="8756" b="47797"/>
            <a:stretch/>
          </p:blipFill>
          <p:spPr>
            <a:xfrm>
              <a:off x="757031" y="1919395"/>
              <a:ext cx="3069292" cy="1441352"/>
            </a:xfrm>
            <a:prstGeom prst="rect">
              <a:avLst/>
            </a:prstGeom>
          </p:spPr>
        </p:pic>
        <p:pic>
          <p:nvPicPr>
            <p:cNvPr id="38" name="Immagine 37" descr="Immagine che contiene persona, Viso umano, vestiti, uomo&#10;&#10;Descrizione generata automaticamente">
              <a:extLst>
                <a:ext uri="{FF2B5EF4-FFF2-40B4-BE49-F238E27FC236}">
                  <a16:creationId xmlns:a16="http://schemas.microsoft.com/office/drawing/2014/main" id="{D2787CBE-AA0B-B2D6-1BE9-29A6620BB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1138"/>
            <a:stretch/>
          </p:blipFill>
          <p:spPr>
            <a:xfrm>
              <a:off x="1025915" y="212114"/>
              <a:ext cx="2800408" cy="1762242"/>
            </a:xfrm>
            <a:prstGeom prst="rect">
              <a:avLst/>
            </a:prstGeom>
          </p:spPr>
        </p:pic>
        <p:pic>
          <p:nvPicPr>
            <p:cNvPr id="39" name="Immagine 38" descr="Immagine che contiene Viso umano, persona, vestiti, ritratto&#10;&#10;Descrizione generata automaticamente">
              <a:extLst>
                <a:ext uri="{FF2B5EF4-FFF2-40B4-BE49-F238E27FC236}">
                  <a16:creationId xmlns:a16="http://schemas.microsoft.com/office/drawing/2014/main" id="{0FE810FD-B37D-AAC4-40AD-5B9E29571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9260" r="15113" b="9476"/>
            <a:stretch/>
          </p:blipFill>
          <p:spPr>
            <a:xfrm>
              <a:off x="747975" y="215380"/>
              <a:ext cx="1436127" cy="1748138"/>
            </a:xfrm>
            <a:prstGeom prst="rect">
              <a:avLst/>
            </a:prstGeom>
          </p:spPr>
        </p:pic>
      </p:grpSp>
      <p:sp>
        <p:nvSpPr>
          <p:cNvPr id="41" name="TextBox 6">
            <a:extLst>
              <a:ext uri="{FF2B5EF4-FFF2-40B4-BE49-F238E27FC236}">
                <a16:creationId xmlns:a16="http://schemas.microsoft.com/office/drawing/2014/main" id="{E55E9F53-06CB-CD3E-B614-8579C5E14CF9}"/>
              </a:ext>
            </a:extLst>
          </p:cNvPr>
          <p:cNvSpPr txBox="1"/>
          <p:nvPr/>
        </p:nvSpPr>
        <p:spPr>
          <a:xfrm>
            <a:off x="369524" y="3308028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empirical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counterexamples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69BD25C1-F55A-5A1D-8EC6-CEB423CA1E52}"/>
              </a:ext>
            </a:extLst>
          </p:cNvPr>
          <p:cNvCxnSpPr>
            <a:cxnSpLocks/>
          </p:cNvCxnSpPr>
          <p:nvPr/>
        </p:nvCxnSpPr>
        <p:spPr>
          <a:xfrm>
            <a:off x="6882586" y="3353723"/>
            <a:ext cx="0" cy="10543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">
            <a:extLst>
              <a:ext uri="{FF2B5EF4-FFF2-40B4-BE49-F238E27FC236}">
                <a16:creationId xmlns:a16="http://schemas.microsoft.com/office/drawing/2014/main" id="{99F933DE-EE1D-5DEE-3EB8-7BFD874E4DDA}"/>
              </a:ext>
            </a:extLst>
          </p:cNvPr>
          <p:cNvSpPr txBox="1"/>
          <p:nvPr/>
        </p:nvSpPr>
        <p:spPr>
          <a:xfrm>
            <a:off x="4960433" y="4355361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ideal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reasoner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44" name="Immagine 43" descr="Screenshot 2015-10-23 16.10.09.jpg">
            <a:extLst>
              <a:ext uri="{FF2B5EF4-FFF2-40B4-BE49-F238E27FC236}">
                <a16:creationId xmlns:a16="http://schemas.microsoft.com/office/drawing/2014/main" id="{17C8DA9E-72C7-AC7F-B9F9-8C2BF9F612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75" b="91852" l="9626" r="89840">
                        <a14:foregroundMark x1="63102" y1="28642" x2="63102" y2="28642"/>
                        <a14:foregroundMark x1="51604" y1="30617" x2="51604" y2="30617"/>
                        <a14:foregroundMark x1="42513" y1="31852" x2="42513" y2="31852"/>
                        <a14:foregroundMark x1="20053" y1="45432" x2="20053" y2="45432"/>
                        <a14:foregroundMark x1="47326" y1="43704" x2="47326" y2="43704"/>
                        <a14:foregroundMark x1="50802" y1="52099" x2="50802" y2="52099"/>
                        <a14:foregroundMark x1="42513" y1="50617" x2="42513" y2="50617"/>
                        <a14:foregroundMark x1="52406" y1="43951" x2="52406" y2="43951"/>
                        <a14:foregroundMark x1="59626" y1="36790" x2="59626" y2="36790"/>
                        <a14:foregroundMark x1="63904" y1="39012" x2="63904" y2="39012"/>
                        <a14:foregroundMark x1="59358" y1="48395" x2="59358" y2="48395"/>
                        <a14:foregroundMark x1="59358" y1="61728" x2="59358" y2="61728"/>
                        <a14:foregroundMark x1="74064" y1="63951" x2="74064" y2="63951"/>
                        <a14:foregroundMark x1="69251" y1="64444" x2="69251" y2="64444"/>
                        <a14:foregroundMark x1="63636" y1="55062" x2="63636" y2="55062"/>
                        <a14:foregroundMark x1="54545" y1="64198" x2="54545" y2="64198"/>
                        <a14:foregroundMark x1="54545" y1="67407" x2="54545" y2="67407"/>
                        <a14:foregroundMark x1="22193" y1="69136" x2="22193" y2="69136"/>
                        <a14:foregroundMark x1="27540" y1="60247" x2="27540" y2="60247"/>
                        <a14:foregroundMark x1="32888" y1="50864" x2="32888" y2="50864"/>
                        <a14:foregroundMark x1="28610" y1="54074" x2="28610" y2="54074"/>
                        <a14:foregroundMark x1="22193" y1="53333" x2="22193" y2="53333"/>
                        <a14:foregroundMark x1="45455" y1="78272" x2="45455" y2="78272"/>
                        <a14:foregroundMark x1="45455" y1="85185" x2="45455" y2="85185"/>
                        <a14:foregroundMark x1="59091" y1="76543" x2="59091" y2="76543"/>
                        <a14:foregroundMark x1="59091" y1="76543" x2="59091" y2="76543"/>
                        <a14:foregroundMark x1="53209" y1="79506" x2="53209" y2="79506"/>
                        <a14:foregroundMark x1="76471" y1="75556" x2="76471" y2="75556"/>
                        <a14:foregroundMark x1="47059" y1="38272" x2="47059" y2="38272"/>
                        <a14:foregroundMark x1="21658" y1="38765" x2="21658" y2="38765"/>
                        <a14:foregroundMark x1="41979" y1="27654" x2="41979" y2="27654"/>
                        <a14:foregroundMark x1="21925" y1="63210" x2="21925" y2="63210"/>
                        <a14:backgroundMark x1="66578" y1="61728" x2="66578" y2="61728"/>
                        <a14:backgroundMark x1="66578" y1="63704" x2="66578" y2="6370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29" y="4928646"/>
            <a:ext cx="1704315" cy="1858442"/>
          </a:xfrm>
          <a:prstGeom prst="rect">
            <a:avLst/>
          </a:prstGeom>
          <a:effectLst>
            <a:outerShdw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</p:spPr>
      </p:pic>
      <p:cxnSp>
        <p:nvCxnSpPr>
          <p:cNvPr id="45" name="Connettore diritto 4">
            <a:extLst>
              <a:ext uri="{FF2B5EF4-FFF2-40B4-BE49-F238E27FC236}">
                <a16:creationId xmlns:a16="http://schemas.microsoft.com/office/drawing/2014/main" id="{7BBE127D-F672-08FE-01A7-4046D2354F23}"/>
              </a:ext>
            </a:extLst>
          </p:cNvPr>
          <p:cNvCxnSpPr>
            <a:cxnSpLocks/>
          </p:cNvCxnSpPr>
          <p:nvPr/>
        </p:nvCxnSpPr>
        <p:spPr>
          <a:xfrm flipH="1" flipV="1">
            <a:off x="4655727" y="5131451"/>
            <a:ext cx="1374264" cy="54829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">
            <a:extLst>
              <a:ext uri="{FF2B5EF4-FFF2-40B4-BE49-F238E27FC236}">
                <a16:creationId xmlns:a16="http://schemas.microsoft.com/office/drawing/2014/main" id="{64CB5CCA-4D46-4563-3878-6D0D815CC374}"/>
              </a:ext>
            </a:extLst>
          </p:cNvPr>
          <p:cNvSpPr txBox="1"/>
          <p:nvPr/>
        </p:nvSpPr>
        <p:spPr>
          <a:xfrm>
            <a:off x="673882" y="4590347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r"/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computational</a:t>
            </a:r>
            <a:r>
              <a:rPr lang="it-IT" sz="24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intractability</a:t>
            </a:r>
            <a:endParaRPr lang="it-IT" sz="24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65B1C97-FCF4-7CEA-917E-BBF527333249}"/>
              </a:ext>
            </a:extLst>
          </p:cNvPr>
          <p:cNvSpPr txBox="1"/>
          <p:nvPr/>
        </p:nvSpPr>
        <p:spPr>
          <a:xfrm>
            <a:off x="837189" y="5165689"/>
            <a:ext cx="3660675" cy="1446550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Consider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BemboMTPro"/>
              </a:rPr>
              <a:t>f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inding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shortest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optimal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route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between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50 cities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traveling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each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location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only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once. </a:t>
            </a:r>
          </a:p>
        </p:txBody>
      </p:sp>
      <p:pic>
        <p:nvPicPr>
          <p:cNvPr id="36" name="Immagine 35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7B1958C8-B4B1-B27F-F9FD-BD78F3A7CC0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954" t="11901" r="9099"/>
          <a:stretch/>
        </p:blipFill>
        <p:spPr>
          <a:xfrm flipH="1">
            <a:off x="12319689" y="370658"/>
            <a:ext cx="4043897" cy="6116683"/>
          </a:xfrm>
          <a:prstGeom prst="rect">
            <a:avLst/>
          </a:prstGeom>
        </p:spPr>
      </p:pic>
      <p:sp>
        <p:nvSpPr>
          <p:cNvPr id="40" name="TextBox 6">
            <a:extLst>
              <a:ext uri="{FF2B5EF4-FFF2-40B4-BE49-F238E27FC236}">
                <a16:creationId xmlns:a16="http://schemas.microsoft.com/office/drawing/2014/main" id="{60720F48-0AC1-5180-902F-F64F4B7E6676}"/>
              </a:ext>
            </a:extLst>
          </p:cNvPr>
          <p:cNvSpPr txBox="1"/>
          <p:nvPr/>
        </p:nvSpPr>
        <p:spPr>
          <a:xfrm>
            <a:off x="12169315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52952FF-E9D4-3044-9829-A6943D5DE87B}"/>
              </a:ext>
            </a:extLst>
          </p:cNvPr>
          <p:cNvSpPr txBox="1"/>
          <p:nvPr/>
        </p:nvSpPr>
        <p:spPr>
          <a:xfrm>
            <a:off x="813011" y="7072334"/>
            <a:ext cx="3660675" cy="1631216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It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requires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considering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three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hundred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quindecillion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routes</a:t>
            </a:r>
            <a:endParaRPr lang="it-IT" sz="2200" b="0" i="0" dirty="0">
              <a:solidFill>
                <a:srgbClr val="F9F9F9"/>
              </a:solidFill>
              <a:effectLst/>
              <a:latin typeface="Söhne"/>
            </a:endParaRPr>
          </a:p>
          <a:p>
            <a:pPr algn="ctr"/>
            <a:endParaRPr lang="it-IT" sz="800" b="0" i="0" dirty="0">
              <a:solidFill>
                <a:srgbClr val="F9F9F9"/>
              </a:solidFill>
              <a:effectLst/>
              <a:latin typeface="Söhne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effectLst/>
                <a:latin typeface="BemboMTPro"/>
              </a:rPr>
              <a:t>(300,000,000,000,000,000,000,000,000,000,000,000,000,000,000,000,000,000,00 0,000,000 </a:t>
            </a:r>
            <a:r>
              <a:rPr lang="it-IT" sz="1600" dirty="0" err="1">
                <a:solidFill>
                  <a:schemeClr val="bg1"/>
                </a:solidFill>
                <a:effectLst/>
                <a:latin typeface="BemboMTPro"/>
              </a:rPr>
              <a:t>routes</a:t>
            </a:r>
            <a:r>
              <a:rPr lang="it-IT" sz="1600" dirty="0">
                <a:solidFill>
                  <a:schemeClr val="bg1"/>
                </a:solidFill>
                <a:effectLst/>
                <a:latin typeface="BemboMTPro"/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cxnSp>
        <p:nvCxnSpPr>
          <p:cNvPr id="49" name="Connettore diritto 4">
            <a:extLst>
              <a:ext uri="{FF2B5EF4-FFF2-40B4-BE49-F238E27FC236}">
                <a16:creationId xmlns:a16="http://schemas.microsoft.com/office/drawing/2014/main" id="{724813C3-6616-1587-CB3B-5AFFBE4CB24F}"/>
              </a:ext>
            </a:extLst>
          </p:cNvPr>
          <p:cNvCxnSpPr>
            <a:cxnSpLocks/>
          </p:cNvCxnSpPr>
          <p:nvPr/>
        </p:nvCxnSpPr>
        <p:spPr>
          <a:xfrm flipH="1">
            <a:off x="1259135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4">
            <a:extLst>
              <a:ext uri="{FF2B5EF4-FFF2-40B4-BE49-F238E27FC236}">
                <a16:creationId xmlns:a16="http://schemas.microsoft.com/office/drawing/2014/main" id="{EE3B409E-B6C2-DC00-4C7F-4EB0D867094D}"/>
              </a:ext>
            </a:extLst>
          </p:cNvPr>
          <p:cNvCxnSpPr>
            <a:cxnSpLocks/>
          </p:cNvCxnSpPr>
          <p:nvPr/>
        </p:nvCxnSpPr>
        <p:spPr>
          <a:xfrm>
            <a:off x="1259135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71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8" grpId="0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A6CB8-ED8D-D334-2AF1-6D5741283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587341BE-CF5E-3F28-02CA-BABCE0434552}"/>
              </a:ext>
            </a:extLst>
          </p:cNvPr>
          <p:cNvCxnSpPr>
            <a:cxnSpLocks/>
          </p:cNvCxnSpPr>
          <p:nvPr/>
        </p:nvCxnSpPr>
        <p:spPr>
          <a:xfrm flipH="1">
            <a:off x="12356642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16ED2972-36E2-05A3-6596-6CD3C45EC3C9}"/>
              </a:ext>
            </a:extLst>
          </p:cNvPr>
          <p:cNvCxnSpPr>
            <a:cxnSpLocks/>
          </p:cNvCxnSpPr>
          <p:nvPr/>
        </p:nvCxnSpPr>
        <p:spPr>
          <a:xfrm>
            <a:off x="14695295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F2787D46-3364-8F33-75F2-8B28EA3D1CFB}"/>
              </a:ext>
            </a:extLst>
          </p:cNvPr>
          <p:cNvSpPr txBox="1"/>
          <p:nvPr/>
        </p:nvSpPr>
        <p:spPr>
          <a:xfrm>
            <a:off x="11812532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F2C14BD-C292-8BA1-9316-BEB180D47AD2}"/>
              </a:ext>
            </a:extLst>
          </p:cNvPr>
          <p:cNvSpPr txBox="1"/>
          <p:nvPr/>
        </p:nvSpPr>
        <p:spPr>
          <a:xfrm>
            <a:off x="11802417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A20FC7E-00CF-05E1-D8C0-336643B20DCD}"/>
              </a:ext>
            </a:extLst>
          </p:cNvPr>
          <p:cNvCxnSpPr>
            <a:cxnSpLocks/>
          </p:cNvCxnSpPr>
          <p:nvPr/>
        </p:nvCxnSpPr>
        <p:spPr>
          <a:xfrm flipH="1">
            <a:off x="14699590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1B416875-31BC-BCE3-C09E-97AD1D90F3B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4695295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7B562429-CFA4-6E7B-F3B9-B4D8D8C62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14867546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95DFAC57-99C8-A6C5-22F7-3A854666E4B2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4695295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242BCFD9-4EE3-8815-5689-2874912AB74A}"/>
              </a:ext>
            </a:extLst>
          </p:cNvPr>
          <p:cNvSpPr txBox="1"/>
          <p:nvPr/>
        </p:nvSpPr>
        <p:spPr>
          <a:xfrm>
            <a:off x="11740892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EE7D3C7-FFF1-60FB-3BF6-3D615D1EE234}"/>
              </a:ext>
            </a:extLst>
          </p:cNvPr>
          <p:cNvSpPr txBox="1"/>
          <p:nvPr/>
        </p:nvSpPr>
        <p:spPr>
          <a:xfrm>
            <a:off x="7874114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CCE55ED-02FD-6ECA-8557-C7C5B38DE055}"/>
              </a:ext>
            </a:extLst>
          </p:cNvPr>
          <p:cNvCxnSpPr>
            <a:cxnSpLocks/>
          </p:cNvCxnSpPr>
          <p:nvPr/>
        </p:nvCxnSpPr>
        <p:spPr>
          <a:xfrm flipH="1">
            <a:off x="12748938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E761C5B0-9D63-A142-A616-1CD184FF362F}"/>
              </a:ext>
            </a:extLst>
          </p:cNvPr>
          <p:cNvCxnSpPr>
            <a:cxnSpLocks/>
          </p:cNvCxnSpPr>
          <p:nvPr/>
        </p:nvCxnSpPr>
        <p:spPr>
          <a:xfrm>
            <a:off x="1274893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B88928AA-14DF-2E49-7F41-9027091034B4}"/>
              </a:ext>
            </a:extLst>
          </p:cNvPr>
          <p:cNvCxnSpPr>
            <a:cxnSpLocks/>
          </p:cNvCxnSpPr>
          <p:nvPr/>
        </p:nvCxnSpPr>
        <p:spPr>
          <a:xfrm>
            <a:off x="9796267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8EF8BC67-63A9-2847-5C40-AE68E2E1AA5F}"/>
              </a:ext>
            </a:extLst>
          </p:cNvPr>
          <p:cNvCxnSpPr>
            <a:cxnSpLocks/>
          </p:cNvCxnSpPr>
          <p:nvPr/>
        </p:nvCxnSpPr>
        <p:spPr>
          <a:xfrm flipH="1">
            <a:off x="6073796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4">
            <a:extLst>
              <a:ext uri="{FF2B5EF4-FFF2-40B4-BE49-F238E27FC236}">
                <a16:creationId xmlns:a16="http://schemas.microsoft.com/office/drawing/2014/main" id="{F93A77FB-D102-9B93-0ED0-2EF49BC86426}"/>
              </a:ext>
            </a:extLst>
          </p:cNvPr>
          <p:cNvCxnSpPr>
            <a:cxnSpLocks/>
          </p:cNvCxnSpPr>
          <p:nvPr/>
        </p:nvCxnSpPr>
        <p:spPr>
          <a:xfrm>
            <a:off x="6073796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5FF4EA22-6E26-A3B8-3750-AB630FEAE1B7}"/>
              </a:ext>
            </a:extLst>
          </p:cNvPr>
          <p:cNvSpPr txBox="1"/>
          <p:nvPr/>
        </p:nvSpPr>
        <p:spPr>
          <a:xfrm>
            <a:off x="4151643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153A8974-D5F0-353E-6243-66CBAB9DBF2A}"/>
              </a:ext>
            </a:extLst>
          </p:cNvPr>
          <p:cNvCxnSpPr>
            <a:cxnSpLocks/>
          </p:cNvCxnSpPr>
          <p:nvPr/>
        </p:nvCxnSpPr>
        <p:spPr>
          <a:xfrm flipH="1">
            <a:off x="2291677" y="4382635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57C0A732-A21F-8999-E440-EDE88DC44BB8}"/>
              </a:ext>
            </a:extLst>
          </p:cNvPr>
          <p:cNvCxnSpPr>
            <a:cxnSpLocks/>
          </p:cNvCxnSpPr>
          <p:nvPr/>
        </p:nvCxnSpPr>
        <p:spPr>
          <a:xfrm>
            <a:off x="2291677" y="400203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D4C5231D-D9AB-B296-500E-F3E971AD1A7D}"/>
              </a:ext>
            </a:extLst>
          </p:cNvPr>
          <p:cNvCxnSpPr>
            <a:cxnSpLocks/>
          </p:cNvCxnSpPr>
          <p:nvPr/>
        </p:nvCxnSpPr>
        <p:spPr>
          <a:xfrm>
            <a:off x="4560727" y="3328287"/>
            <a:ext cx="0" cy="10543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6">
            <a:extLst>
              <a:ext uri="{FF2B5EF4-FFF2-40B4-BE49-F238E27FC236}">
                <a16:creationId xmlns:a16="http://schemas.microsoft.com/office/drawing/2014/main" id="{BEEB85EC-8DEF-C4CE-9DD4-3CDCD8E20817}"/>
              </a:ext>
            </a:extLst>
          </p:cNvPr>
          <p:cNvSpPr txBox="1"/>
          <p:nvPr/>
        </p:nvSpPr>
        <p:spPr>
          <a:xfrm>
            <a:off x="369524" y="3308028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empirical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counterexamples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1D7E0289-334B-99BE-B977-E5C72D5250BA}"/>
              </a:ext>
            </a:extLst>
          </p:cNvPr>
          <p:cNvCxnSpPr>
            <a:cxnSpLocks/>
          </p:cNvCxnSpPr>
          <p:nvPr/>
        </p:nvCxnSpPr>
        <p:spPr>
          <a:xfrm>
            <a:off x="6882586" y="3353723"/>
            <a:ext cx="0" cy="10543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">
            <a:extLst>
              <a:ext uri="{FF2B5EF4-FFF2-40B4-BE49-F238E27FC236}">
                <a16:creationId xmlns:a16="http://schemas.microsoft.com/office/drawing/2014/main" id="{2A1BC438-E08F-C7AD-F2CF-4EB7EBA9E971}"/>
              </a:ext>
            </a:extLst>
          </p:cNvPr>
          <p:cNvSpPr txBox="1"/>
          <p:nvPr/>
        </p:nvSpPr>
        <p:spPr>
          <a:xfrm>
            <a:off x="4960433" y="4355361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ideal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reasoner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44" name="Immagine 43" descr="Screenshot 2015-10-23 16.10.09.jpg">
            <a:extLst>
              <a:ext uri="{FF2B5EF4-FFF2-40B4-BE49-F238E27FC236}">
                <a16:creationId xmlns:a16="http://schemas.microsoft.com/office/drawing/2014/main" id="{69DF8CDF-B406-0BDF-90AA-771471D4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5" b="91852" l="9626" r="89840">
                        <a14:foregroundMark x1="63102" y1="28642" x2="63102" y2="28642"/>
                        <a14:foregroundMark x1="51604" y1="30617" x2="51604" y2="30617"/>
                        <a14:foregroundMark x1="42513" y1="31852" x2="42513" y2="31852"/>
                        <a14:foregroundMark x1="20053" y1="45432" x2="20053" y2="45432"/>
                        <a14:foregroundMark x1="47326" y1="43704" x2="47326" y2="43704"/>
                        <a14:foregroundMark x1="50802" y1="52099" x2="50802" y2="52099"/>
                        <a14:foregroundMark x1="42513" y1="50617" x2="42513" y2="50617"/>
                        <a14:foregroundMark x1="52406" y1="43951" x2="52406" y2="43951"/>
                        <a14:foregroundMark x1="59626" y1="36790" x2="59626" y2="36790"/>
                        <a14:foregroundMark x1="63904" y1="39012" x2="63904" y2="39012"/>
                        <a14:foregroundMark x1="59358" y1="48395" x2="59358" y2="48395"/>
                        <a14:foregroundMark x1="59358" y1="61728" x2="59358" y2="61728"/>
                        <a14:foregroundMark x1="74064" y1="63951" x2="74064" y2="63951"/>
                        <a14:foregroundMark x1="69251" y1="64444" x2="69251" y2="64444"/>
                        <a14:foregroundMark x1="63636" y1="55062" x2="63636" y2="55062"/>
                        <a14:foregroundMark x1="54545" y1="64198" x2="54545" y2="64198"/>
                        <a14:foregroundMark x1="54545" y1="67407" x2="54545" y2="67407"/>
                        <a14:foregroundMark x1="22193" y1="69136" x2="22193" y2="69136"/>
                        <a14:foregroundMark x1="27540" y1="60247" x2="27540" y2="60247"/>
                        <a14:foregroundMark x1="32888" y1="50864" x2="32888" y2="50864"/>
                        <a14:foregroundMark x1="28610" y1="54074" x2="28610" y2="54074"/>
                        <a14:foregroundMark x1="22193" y1="53333" x2="22193" y2="53333"/>
                        <a14:foregroundMark x1="45455" y1="78272" x2="45455" y2="78272"/>
                        <a14:foregroundMark x1="45455" y1="85185" x2="45455" y2="85185"/>
                        <a14:foregroundMark x1="59091" y1="76543" x2="59091" y2="76543"/>
                        <a14:foregroundMark x1="59091" y1="76543" x2="59091" y2="76543"/>
                        <a14:foregroundMark x1="53209" y1="79506" x2="53209" y2="79506"/>
                        <a14:foregroundMark x1="76471" y1="75556" x2="76471" y2="75556"/>
                        <a14:foregroundMark x1="47059" y1="38272" x2="47059" y2="38272"/>
                        <a14:foregroundMark x1="21658" y1="38765" x2="21658" y2="38765"/>
                        <a14:foregroundMark x1="41979" y1="27654" x2="41979" y2="27654"/>
                        <a14:foregroundMark x1="21925" y1="63210" x2="21925" y2="63210"/>
                        <a14:backgroundMark x1="66578" y1="61728" x2="66578" y2="61728"/>
                        <a14:backgroundMark x1="66578" y1="63704" x2="66578" y2="6370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29" y="4928646"/>
            <a:ext cx="1704315" cy="1858442"/>
          </a:xfrm>
          <a:prstGeom prst="rect">
            <a:avLst/>
          </a:prstGeom>
          <a:effectLst>
            <a:outerShdw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</p:spPr>
      </p:pic>
      <p:cxnSp>
        <p:nvCxnSpPr>
          <p:cNvPr id="45" name="Connettore diritto 4">
            <a:extLst>
              <a:ext uri="{FF2B5EF4-FFF2-40B4-BE49-F238E27FC236}">
                <a16:creationId xmlns:a16="http://schemas.microsoft.com/office/drawing/2014/main" id="{BD286297-2D2E-3F79-3A1A-DCAE2CBF722C}"/>
              </a:ext>
            </a:extLst>
          </p:cNvPr>
          <p:cNvCxnSpPr>
            <a:cxnSpLocks/>
          </p:cNvCxnSpPr>
          <p:nvPr/>
        </p:nvCxnSpPr>
        <p:spPr>
          <a:xfrm flipH="1" flipV="1">
            <a:off x="4655727" y="5131451"/>
            <a:ext cx="1374264" cy="54829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">
            <a:extLst>
              <a:ext uri="{FF2B5EF4-FFF2-40B4-BE49-F238E27FC236}">
                <a16:creationId xmlns:a16="http://schemas.microsoft.com/office/drawing/2014/main" id="{C7C5CACD-9E32-F95B-8E7E-E94B06E0F87E}"/>
              </a:ext>
            </a:extLst>
          </p:cNvPr>
          <p:cNvSpPr txBox="1"/>
          <p:nvPr/>
        </p:nvSpPr>
        <p:spPr>
          <a:xfrm>
            <a:off x="673882" y="4578772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r"/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computational</a:t>
            </a:r>
            <a:r>
              <a:rPr lang="it-IT" sz="24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intractability</a:t>
            </a:r>
            <a:endParaRPr lang="it-IT" sz="24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EB34199-06FE-E8E9-0FE6-B302287A07DA}"/>
              </a:ext>
            </a:extLst>
          </p:cNvPr>
          <p:cNvSpPr txBox="1"/>
          <p:nvPr/>
        </p:nvSpPr>
        <p:spPr>
          <a:xfrm>
            <a:off x="837189" y="7087085"/>
            <a:ext cx="3660675" cy="1446550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Consider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BemboMTPro"/>
              </a:rPr>
              <a:t>f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inding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shortest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optimal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route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between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50 cities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traveling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to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each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location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only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once.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10F6BD3-E7C6-2B54-A20D-1FA4B55AD7AB}"/>
              </a:ext>
            </a:extLst>
          </p:cNvPr>
          <p:cNvSpPr txBox="1"/>
          <p:nvPr/>
        </p:nvSpPr>
        <p:spPr>
          <a:xfrm>
            <a:off x="813011" y="5099153"/>
            <a:ext cx="3660675" cy="1631216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It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requires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considering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three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hundred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quindecillion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routes</a:t>
            </a:r>
            <a:endParaRPr lang="it-IT" sz="2200" b="0" i="0" dirty="0">
              <a:solidFill>
                <a:srgbClr val="F9F9F9"/>
              </a:solidFill>
              <a:effectLst/>
              <a:latin typeface="Söhne"/>
            </a:endParaRPr>
          </a:p>
          <a:p>
            <a:pPr algn="ctr"/>
            <a:endParaRPr lang="it-IT" sz="800" b="0" i="0" dirty="0">
              <a:solidFill>
                <a:srgbClr val="F9F9F9"/>
              </a:solidFill>
              <a:effectLst/>
              <a:latin typeface="Söhne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effectLst/>
                <a:latin typeface="BemboMTPro"/>
              </a:rPr>
              <a:t>(300,000,000,000,000,000,000,000,000,000,000,000,000,000,000,000,000,000,00 0,000,000 </a:t>
            </a:r>
            <a:r>
              <a:rPr lang="it-IT" sz="1600" dirty="0" err="1">
                <a:solidFill>
                  <a:schemeClr val="bg1"/>
                </a:solidFill>
                <a:effectLst/>
                <a:latin typeface="BemboMTPro"/>
              </a:rPr>
              <a:t>routes</a:t>
            </a:r>
            <a:r>
              <a:rPr lang="it-IT" sz="1600" dirty="0">
                <a:solidFill>
                  <a:schemeClr val="bg1"/>
                </a:solidFill>
                <a:effectLst/>
                <a:latin typeface="BemboMTPro"/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C0EC4846-D96F-C1BE-488D-D6B1BE99BCD4}"/>
              </a:ext>
            </a:extLst>
          </p:cNvPr>
          <p:cNvGrpSpPr/>
          <p:nvPr/>
        </p:nvGrpSpPr>
        <p:grpSpPr>
          <a:xfrm>
            <a:off x="747975" y="212114"/>
            <a:ext cx="3078348" cy="3148633"/>
            <a:chOff x="747975" y="212114"/>
            <a:chExt cx="3078348" cy="3148633"/>
          </a:xfrm>
        </p:grpSpPr>
        <p:pic>
          <p:nvPicPr>
            <p:cNvPr id="46" name="Immagine 45" descr="Immagine che contiene persona, vestiti, albero, aria aperta&#10;&#10;Descrizione generata automaticamente">
              <a:extLst>
                <a:ext uri="{FF2B5EF4-FFF2-40B4-BE49-F238E27FC236}">
                  <a16:creationId xmlns:a16="http://schemas.microsoft.com/office/drawing/2014/main" id="{3D5BD7E8-6428-46E1-2B3D-E9B5673BD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4" t="12695" r="8756" b="47797"/>
            <a:stretch/>
          </p:blipFill>
          <p:spPr>
            <a:xfrm>
              <a:off x="757031" y="1919395"/>
              <a:ext cx="3069292" cy="1441352"/>
            </a:xfrm>
            <a:prstGeom prst="rect">
              <a:avLst/>
            </a:prstGeom>
          </p:spPr>
        </p:pic>
        <p:pic>
          <p:nvPicPr>
            <p:cNvPr id="47" name="Immagine 46" descr="Immagine che contiene persona, Viso umano, vestiti, uomo&#10;&#10;Descrizione generata automaticamente">
              <a:extLst>
                <a:ext uri="{FF2B5EF4-FFF2-40B4-BE49-F238E27FC236}">
                  <a16:creationId xmlns:a16="http://schemas.microsoft.com/office/drawing/2014/main" id="{DB5B7D4F-EFF1-A0FF-FFA8-103D2CA4E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138"/>
            <a:stretch/>
          </p:blipFill>
          <p:spPr>
            <a:xfrm>
              <a:off x="1025915" y="212114"/>
              <a:ext cx="2800408" cy="1762242"/>
            </a:xfrm>
            <a:prstGeom prst="rect">
              <a:avLst/>
            </a:prstGeom>
          </p:spPr>
        </p:pic>
        <p:pic>
          <p:nvPicPr>
            <p:cNvPr id="49" name="Immagine 48" descr="Immagine che contiene Viso umano, persona, vestiti, ritratto&#10;&#10;Descrizione generata automaticamente">
              <a:extLst>
                <a:ext uri="{FF2B5EF4-FFF2-40B4-BE49-F238E27FC236}">
                  <a16:creationId xmlns:a16="http://schemas.microsoft.com/office/drawing/2014/main" id="{5F788842-FF64-6A10-BCC3-7A13DBE59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260" r="15113" b="9476"/>
            <a:stretch/>
          </p:blipFill>
          <p:spPr>
            <a:xfrm>
              <a:off x="747975" y="215380"/>
              <a:ext cx="1436127" cy="1748138"/>
            </a:xfrm>
            <a:prstGeom prst="rect">
              <a:avLst/>
            </a:prstGeom>
          </p:spPr>
        </p:pic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7828D8E7-668A-4D78-8CE7-BC68FC79FB33}"/>
              </a:ext>
            </a:extLst>
          </p:cNvPr>
          <p:cNvGrpSpPr/>
          <p:nvPr/>
        </p:nvGrpSpPr>
        <p:grpSpPr>
          <a:xfrm>
            <a:off x="8014443" y="3101012"/>
            <a:ext cx="3598888" cy="876300"/>
            <a:chOff x="8014443" y="3101012"/>
            <a:chExt cx="3598888" cy="876300"/>
          </a:xfrm>
        </p:grpSpPr>
        <p:grpSp>
          <p:nvGrpSpPr>
            <p:cNvPr id="52" name="Group 30">
              <a:extLst>
                <a:ext uri="{FF2B5EF4-FFF2-40B4-BE49-F238E27FC236}">
                  <a16:creationId xmlns:a16="http://schemas.microsoft.com/office/drawing/2014/main" id="{855C295D-8E46-9B95-3987-240B599430A7}"/>
                </a:ext>
              </a:extLst>
            </p:cNvPr>
            <p:cNvGrpSpPr/>
            <p:nvPr/>
          </p:nvGrpSpPr>
          <p:grpSpPr>
            <a:xfrm>
              <a:off x="8014443" y="3101012"/>
              <a:ext cx="3598888" cy="876300"/>
              <a:chOff x="744664" y="3139146"/>
              <a:chExt cx="4261727" cy="876300"/>
            </a:xfrm>
          </p:grpSpPr>
          <p:sp>
            <p:nvSpPr>
              <p:cNvPr id="54" name="Rectangle 31">
                <a:extLst>
                  <a:ext uri="{FF2B5EF4-FFF2-40B4-BE49-F238E27FC236}">
                    <a16:creationId xmlns:a16="http://schemas.microsoft.com/office/drawing/2014/main" id="{A739DBF0-C80D-8D02-F6B9-14C2B52F86A2}"/>
                  </a:ext>
                </a:extLst>
              </p:cNvPr>
              <p:cNvSpPr/>
              <p:nvPr/>
            </p:nvSpPr>
            <p:spPr>
              <a:xfrm>
                <a:off x="744664" y="3139146"/>
                <a:ext cx="4261727" cy="8763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447481 w 4261727"/>
                          <a:gd name="connsiteY1" fmla="*/ 0 h 876300"/>
                          <a:gd name="connsiteX2" fmla="*/ 937580 w 4261727"/>
                          <a:gd name="connsiteY2" fmla="*/ 0 h 876300"/>
                          <a:gd name="connsiteX3" fmla="*/ 1385061 w 4261727"/>
                          <a:gd name="connsiteY3" fmla="*/ 0 h 876300"/>
                          <a:gd name="connsiteX4" fmla="*/ 1960394 w 4261727"/>
                          <a:gd name="connsiteY4" fmla="*/ 0 h 876300"/>
                          <a:gd name="connsiteX5" fmla="*/ 2493110 w 4261727"/>
                          <a:gd name="connsiteY5" fmla="*/ 0 h 876300"/>
                          <a:gd name="connsiteX6" fmla="*/ 3025826 w 4261727"/>
                          <a:gd name="connsiteY6" fmla="*/ 0 h 876300"/>
                          <a:gd name="connsiteX7" fmla="*/ 3643777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11861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409382 w 4261727"/>
                          <a:gd name="connsiteY12" fmla="*/ 876300 h 876300"/>
                          <a:gd name="connsiteX13" fmla="*/ 2834048 w 4261727"/>
                          <a:gd name="connsiteY13" fmla="*/ 876300 h 876300"/>
                          <a:gd name="connsiteX14" fmla="*/ 2216098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08049 w 4261727"/>
                          <a:gd name="connsiteY16" fmla="*/ 876300 h 876300"/>
                          <a:gd name="connsiteX17" fmla="*/ 660568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64439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220251" y="-35866"/>
                              <a:pt x="257926" y="271"/>
                              <a:pt x="447481" y="0"/>
                            </a:cubicBezTo>
                            <a:cubicBezTo>
                              <a:pt x="637036" y="-271"/>
                              <a:pt x="791254" y="36361"/>
                              <a:pt x="937580" y="0"/>
                            </a:cubicBezTo>
                            <a:cubicBezTo>
                              <a:pt x="1083906" y="-36361"/>
                              <a:pt x="1168251" y="41468"/>
                              <a:pt x="1385061" y="0"/>
                            </a:cubicBezTo>
                            <a:cubicBezTo>
                              <a:pt x="1601871" y="-41468"/>
                              <a:pt x="1676482" y="33730"/>
                              <a:pt x="1960394" y="0"/>
                            </a:cubicBezTo>
                            <a:cubicBezTo>
                              <a:pt x="2244306" y="-33730"/>
                              <a:pt x="2372621" y="34820"/>
                              <a:pt x="2493110" y="0"/>
                            </a:cubicBezTo>
                            <a:cubicBezTo>
                              <a:pt x="2613599" y="-34820"/>
                              <a:pt x="2815578" y="12454"/>
                              <a:pt x="3025826" y="0"/>
                            </a:cubicBezTo>
                            <a:cubicBezTo>
                              <a:pt x="3236074" y="-12454"/>
                              <a:pt x="3468719" y="29276"/>
                              <a:pt x="3643777" y="0"/>
                            </a:cubicBezTo>
                            <a:cubicBezTo>
                              <a:pt x="3818835" y="-29276"/>
                              <a:pt x="4133763" y="5482"/>
                              <a:pt x="4261727" y="0"/>
                            </a:cubicBezTo>
                            <a:cubicBezTo>
                              <a:pt x="4310982" y="105598"/>
                              <a:pt x="4252305" y="240205"/>
                              <a:pt x="4261727" y="411861"/>
                            </a:cubicBezTo>
                            <a:cubicBezTo>
                              <a:pt x="4271149" y="583517"/>
                              <a:pt x="4220040" y="673914"/>
                              <a:pt x="4261727" y="876300"/>
                            </a:cubicBezTo>
                            <a:cubicBezTo>
                              <a:pt x="4129234" y="909920"/>
                              <a:pt x="3969738" y="850949"/>
                              <a:pt x="3856863" y="876300"/>
                            </a:cubicBezTo>
                            <a:cubicBezTo>
                              <a:pt x="3743988" y="901651"/>
                              <a:pt x="3552001" y="842576"/>
                              <a:pt x="3409382" y="876300"/>
                            </a:cubicBezTo>
                            <a:cubicBezTo>
                              <a:pt x="3266763" y="910024"/>
                              <a:pt x="3083834" y="874989"/>
                              <a:pt x="2834048" y="876300"/>
                            </a:cubicBezTo>
                            <a:cubicBezTo>
                              <a:pt x="2584262" y="877611"/>
                              <a:pt x="2361466" y="860725"/>
                              <a:pt x="2216098" y="876300"/>
                            </a:cubicBezTo>
                            <a:cubicBezTo>
                              <a:pt x="2070730" y="891875"/>
                              <a:pt x="1919891" y="873358"/>
                              <a:pt x="1725999" y="876300"/>
                            </a:cubicBezTo>
                            <a:cubicBezTo>
                              <a:pt x="1532107" y="879242"/>
                              <a:pt x="1400605" y="855548"/>
                              <a:pt x="1108049" y="876300"/>
                            </a:cubicBezTo>
                            <a:cubicBezTo>
                              <a:pt x="815493" y="897052"/>
                              <a:pt x="841855" y="873976"/>
                              <a:pt x="660568" y="876300"/>
                            </a:cubicBezTo>
                            <a:cubicBezTo>
                              <a:pt x="479281" y="878624"/>
                              <a:pt x="168050" y="832071"/>
                              <a:pt x="0" y="876300"/>
                            </a:cubicBezTo>
                            <a:cubicBezTo>
                              <a:pt x="-26484" y="767163"/>
                              <a:pt x="44632" y="624119"/>
                              <a:pt x="0" y="464439"/>
                            </a:cubicBezTo>
                            <a:cubicBezTo>
                              <a:pt x="-44632" y="304759"/>
                              <a:pt x="43287" y="188710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44145" y="-14347"/>
                              <a:pt x="371177" y="48808"/>
                              <a:pt x="490099" y="0"/>
                            </a:cubicBezTo>
                            <a:cubicBezTo>
                              <a:pt x="609021" y="-48808"/>
                              <a:pt x="715423" y="32230"/>
                              <a:pt x="894963" y="0"/>
                            </a:cubicBezTo>
                            <a:cubicBezTo>
                              <a:pt x="1074503" y="-32230"/>
                              <a:pt x="1372522" y="41993"/>
                              <a:pt x="1512913" y="0"/>
                            </a:cubicBezTo>
                            <a:cubicBezTo>
                              <a:pt x="1653304" y="-41993"/>
                              <a:pt x="1833209" y="44863"/>
                              <a:pt x="2003012" y="0"/>
                            </a:cubicBezTo>
                            <a:cubicBezTo>
                              <a:pt x="2172815" y="-44863"/>
                              <a:pt x="2352423" y="41464"/>
                              <a:pt x="2493110" y="0"/>
                            </a:cubicBezTo>
                            <a:cubicBezTo>
                              <a:pt x="2633797" y="-41464"/>
                              <a:pt x="2828242" y="24688"/>
                              <a:pt x="3111061" y="0"/>
                            </a:cubicBezTo>
                            <a:cubicBezTo>
                              <a:pt x="3393880" y="-24688"/>
                              <a:pt x="3381301" y="10934"/>
                              <a:pt x="3558542" y="0"/>
                            </a:cubicBezTo>
                            <a:cubicBezTo>
                              <a:pt x="3735783" y="-10934"/>
                              <a:pt x="4085126" y="65681"/>
                              <a:pt x="4261727" y="0"/>
                            </a:cubicBezTo>
                            <a:cubicBezTo>
                              <a:pt x="4277138" y="136013"/>
                              <a:pt x="4230649" y="353752"/>
                              <a:pt x="4261727" y="455676"/>
                            </a:cubicBezTo>
                            <a:cubicBezTo>
                              <a:pt x="4292805" y="557600"/>
                              <a:pt x="4257718" y="687499"/>
                              <a:pt x="4261727" y="876300"/>
                            </a:cubicBezTo>
                            <a:cubicBezTo>
                              <a:pt x="4026883" y="888426"/>
                              <a:pt x="3984742" y="830294"/>
                              <a:pt x="3729011" y="876300"/>
                            </a:cubicBezTo>
                            <a:cubicBezTo>
                              <a:pt x="3473280" y="922306"/>
                              <a:pt x="3346768" y="866217"/>
                              <a:pt x="3238913" y="876300"/>
                            </a:cubicBezTo>
                            <a:cubicBezTo>
                              <a:pt x="3131058" y="886383"/>
                              <a:pt x="2838833" y="854882"/>
                              <a:pt x="2620962" y="876300"/>
                            </a:cubicBezTo>
                            <a:cubicBezTo>
                              <a:pt x="2403091" y="897718"/>
                              <a:pt x="2310740" y="828151"/>
                              <a:pt x="2003012" y="876300"/>
                            </a:cubicBezTo>
                            <a:cubicBezTo>
                              <a:pt x="1695284" y="924449"/>
                              <a:pt x="1744035" y="833148"/>
                              <a:pt x="1555530" y="876300"/>
                            </a:cubicBezTo>
                            <a:cubicBezTo>
                              <a:pt x="1367025" y="919452"/>
                              <a:pt x="1138888" y="827803"/>
                              <a:pt x="1022814" y="876300"/>
                            </a:cubicBezTo>
                            <a:cubicBezTo>
                              <a:pt x="906740" y="924797"/>
                              <a:pt x="416305" y="849480"/>
                              <a:pt x="0" y="876300"/>
                            </a:cubicBezTo>
                            <a:cubicBezTo>
                              <a:pt x="-14022" y="679480"/>
                              <a:pt x="34092" y="605561"/>
                              <a:pt x="0" y="438150"/>
                            </a:cubicBezTo>
                            <a:cubicBezTo>
                              <a:pt x="-34092" y="270739"/>
                              <a:pt x="39529" y="13680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TextBox 33">
                <a:extLst>
                  <a:ext uri="{FF2B5EF4-FFF2-40B4-BE49-F238E27FC236}">
                    <a16:creationId xmlns:a16="http://schemas.microsoft.com/office/drawing/2014/main" id="{7A9FA036-42DE-9396-3B5F-AB15BF4E4C01}"/>
                  </a:ext>
                </a:extLst>
              </p:cNvPr>
              <p:cNvSpPr txBox="1"/>
              <p:nvPr/>
            </p:nvSpPr>
            <p:spPr>
              <a:xfrm>
                <a:off x="1952640" y="3346162"/>
                <a:ext cx="2688518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Deductive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Logics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56" name="Picture 34">
                <a:extLst>
                  <a:ext uri="{FF2B5EF4-FFF2-40B4-BE49-F238E27FC236}">
                    <a16:creationId xmlns:a16="http://schemas.microsoft.com/office/drawing/2014/main" id="{6756FE83-C0F8-9CA8-DD33-B3927AB784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241"/>
              <a:stretch/>
            </p:blipFill>
            <p:spPr>
              <a:xfrm>
                <a:off x="873050" y="3222494"/>
                <a:ext cx="990555" cy="709000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53" name="Connettore 1 52">
              <a:extLst>
                <a:ext uri="{FF2B5EF4-FFF2-40B4-BE49-F238E27FC236}">
                  <a16:creationId xmlns:a16="http://schemas.microsoft.com/office/drawing/2014/main" id="{9E7B5C73-E085-BB62-B0C3-FCAD411D13BB}"/>
                </a:ext>
              </a:extLst>
            </p:cNvPr>
            <p:cNvCxnSpPr>
              <a:stCxn id="54" idx="1"/>
              <a:endCxn id="54" idx="3"/>
            </p:cNvCxnSpPr>
            <p:nvPr/>
          </p:nvCxnSpPr>
          <p:spPr>
            <a:xfrm>
              <a:off x="8014443" y="3539162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4CB03AB4-E903-E08E-28AB-CB3F8A2AB590}"/>
              </a:ext>
            </a:extLst>
          </p:cNvPr>
          <p:cNvGrpSpPr/>
          <p:nvPr/>
        </p:nvGrpSpPr>
        <p:grpSpPr>
          <a:xfrm>
            <a:off x="8014231" y="4193374"/>
            <a:ext cx="3599101" cy="876300"/>
            <a:chOff x="8014231" y="4193374"/>
            <a:chExt cx="3599101" cy="876300"/>
          </a:xfrm>
        </p:grpSpPr>
        <p:grpSp>
          <p:nvGrpSpPr>
            <p:cNvPr id="58" name="Group 35">
              <a:extLst>
                <a:ext uri="{FF2B5EF4-FFF2-40B4-BE49-F238E27FC236}">
                  <a16:creationId xmlns:a16="http://schemas.microsoft.com/office/drawing/2014/main" id="{B045481E-476F-C33E-D6D7-B095B3E04CE8}"/>
                </a:ext>
              </a:extLst>
            </p:cNvPr>
            <p:cNvGrpSpPr/>
            <p:nvPr/>
          </p:nvGrpSpPr>
          <p:grpSpPr>
            <a:xfrm>
              <a:off x="8014443" y="4193374"/>
              <a:ext cx="3598889" cy="876300"/>
              <a:chOff x="744664" y="4372629"/>
              <a:chExt cx="4261726" cy="876300"/>
            </a:xfrm>
          </p:grpSpPr>
          <p:sp>
            <p:nvSpPr>
              <p:cNvPr id="60" name="Rectangle 36">
                <a:extLst>
                  <a:ext uri="{FF2B5EF4-FFF2-40B4-BE49-F238E27FC236}">
                    <a16:creationId xmlns:a16="http://schemas.microsoft.com/office/drawing/2014/main" id="{B230C55E-52C5-E75B-580D-206C7F357AAC}"/>
                  </a:ext>
                </a:extLst>
              </p:cNvPr>
              <p:cNvSpPr/>
              <p:nvPr/>
            </p:nvSpPr>
            <p:spPr>
              <a:xfrm>
                <a:off x="744664" y="4372629"/>
                <a:ext cx="4261726" cy="8763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2512980468">
                      <a:custGeom>
                        <a:avLst/>
                        <a:gdLst>
                          <a:gd name="connsiteX0" fmla="*/ 0 w 4261726"/>
                          <a:gd name="connsiteY0" fmla="*/ 0 h 876300"/>
                          <a:gd name="connsiteX1" fmla="*/ 617950 w 4261726"/>
                          <a:gd name="connsiteY1" fmla="*/ 0 h 876300"/>
                          <a:gd name="connsiteX2" fmla="*/ 1150666 w 4261726"/>
                          <a:gd name="connsiteY2" fmla="*/ 0 h 876300"/>
                          <a:gd name="connsiteX3" fmla="*/ 1725999 w 4261726"/>
                          <a:gd name="connsiteY3" fmla="*/ 0 h 876300"/>
                          <a:gd name="connsiteX4" fmla="*/ 2173480 w 4261726"/>
                          <a:gd name="connsiteY4" fmla="*/ 0 h 876300"/>
                          <a:gd name="connsiteX5" fmla="*/ 2791431 w 4261726"/>
                          <a:gd name="connsiteY5" fmla="*/ 0 h 876300"/>
                          <a:gd name="connsiteX6" fmla="*/ 3281529 w 4261726"/>
                          <a:gd name="connsiteY6" fmla="*/ 0 h 876300"/>
                          <a:gd name="connsiteX7" fmla="*/ 3729010 w 4261726"/>
                          <a:gd name="connsiteY7" fmla="*/ 0 h 876300"/>
                          <a:gd name="connsiteX8" fmla="*/ 4261726 w 4261726"/>
                          <a:gd name="connsiteY8" fmla="*/ 0 h 876300"/>
                          <a:gd name="connsiteX9" fmla="*/ 4261726 w 4261726"/>
                          <a:gd name="connsiteY9" fmla="*/ 438150 h 876300"/>
                          <a:gd name="connsiteX10" fmla="*/ 4261726 w 4261726"/>
                          <a:gd name="connsiteY10" fmla="*/ 876300 h 876300"/>
                          <a:gd name="connsiteX11" fmla="*/ 3771628 w 4261726"/>
                          <a:gd name="connsiteY11" fmla="*/ 876300 h 876300"/>
                          <a:gd name="connsiteX12" fmla="*/ 3196295 w 4261726"/>
                          <a:gd name="connsiteY12" fmla="*/ 876300 h 876300"/>
                          <a:gd name="connsiteX13" fmla="*/ 2578344 w 4261726"/>
                          <a:gd name="connsiteY13" fmla="*/ 876300 h 876300"/>
                          <a:gd name="connsiteX14" fmla="*/ 2130863 w 4261726"/>
                          <a:gd name="connsiteY14" fmla="*/ 876300 h 876300"/>
                          <a:gd name="connsiteX15" fmla="*/ 1512913 w 4261726"/>
                          <a:gd name="connsiteY15" fmla="*/ 876300 h 876300"/>
                          <a:gd name="connsiteX16" fmla="*/ 894962 w 4261726"/>
                          <a:gd name="connsiteY16" fmla="*/ 876300 h 876300"/>
                          <a:gd name="connsiteX17" fmla="*/ 0 w 4261726"/>
                          <a:gd name="connsiteY17" fmla="*/ 876300 h 876300"/>
                          <a:gd name="connsiteX18" fmla="*/ 0 w 4261726"/>
                          <a:gd name="connsiteY18" fmla="*/ 429387 h 876300"/>
                          <a:gd name="connsiteX19" fmla="*/ 0 w 4261726"/>
                          <a:gd name="connsiteY19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261726" h="876300" fill="none" extrusionOk="0">
                            <a:moveTo>
                              <a:pt x="0" y="0"/>
                            </a:moveTo>
                            <a:cubicBezTo>
                              <a:pt x="191783" y="-13354"/>
                              <a:pt x="469290" y="6139"/>
                              <a:pt x="617950" y="0"/>
                            </a:cubicBezTo>
                            <a:cubicBezTo>
                              <a:pt x="766610" y="-6139"/>
                              <a:pt x="906309" y="35975"/>
                              <a:pt x="1150666" y="0"/>
                            </a:cubicBezTo>
                            <a:cubicBezTo>
                              <a:pt x="1395023" y="-35975"/>
                              <a:pt x="1564716" y="6056"/>
                              <a:pt x="1725999" y="0"/>
                            </a:cubicBezTo>
                            <a:cubicBezTo>
                              <a:pt x="1887282" y="-6056"/>
                              <a:pt x="2013222" y="49915"/>
                              <a:pt x="2173480" y="0"/>
                            </a:cubicBezTo>
                            <a:cubicBezTo>
                              <a:pt x="2333738" y="-49915"/>
                              <a:pt x="2581563" y="61573"/>
                              <a:pt x="2791431" y="0"/>
                            </a:cubicBezTo>
                            <a:cubicBezTo>
                              <a:pt x="3001299" y="-61573"/>
                              <a:pt x="3040843" y="27510"/>
                              <a:pt x="3281529" y="0"/>
                            </a:cubicBezTo>
                            <a:cubicBezTo>
                              <a:pt x="3522215" y="-27510"/>
                              <a:pt x="3616026" y="14815"/>
                              <a:pt x="3729010" y="0"/>
                            </a:cubicBezTo>
                            <a:cubicBezTo>
                              <a:pt x="3841994" y="-14815"/>
                              <a:pt x="3996245" y="17694"/>
                              <a:pt x="4261726" y="0"/>
                            </a:cubicBezTo>
                            <a:cubicBezTo>
                              <a:pt x="4313031" y="133920"/>
                              <a:pt x="4215546" y="293550"/>
                              <a:pt x="4261726" y="438150"/>
                            </a:cubicBezTo>
                            <a:cubicBezTo>
                              <a:pt x="4307906" y="582750"/>
                              <a:pt x="4231870" y="687344"/>
                              <a:pt x="4261726" y="876300"/>
                            </a:cubicBezTo>
                            <a:cubicBezTo>
                              <a:pt x="4032941" y="928805"/>
                              <a:pt x="3953187" y="855125"/>
                              <a:pt x="3771628" y="876300"/>
                            </a:cubicBezTo>
                            <a:cubicBezTo>
                              <a:pt x="3590069" y="897475"/>
                              <a:pt x="3438993" y="810392"/>
                              <a:pt x="3196295" y="876300"/>
                            </a:cubicBezTo>
                            <a:cubicBezTo>
                              <a:pt x="2953597" y="942208"/>
                              <a:pt x="2777358" y="818513"/>
                              <a:pt x="2578344" y="876300"/>
                            </a:cubicBezTo>
                            <a:cubicBezTo>
                              <a:pt x="2379330" y="934087"/>
                              <a:pt x="2261616" y="825234"/>
                              <a:pt x="2130863" y="876300"/>
                            </a:cubicBezTo>
                            <a:cubicBezTo>
                              <a:pt x="2000110" y="927366"/>
                              <a:pt x="1640623" y="824431"/>
                              <a:pt x="1512913" y="876300"/>
                            </a:cubicBezTo>
                            <a:cubicBezTo>
                              <a:pt x="1385203" y="928169"/>
                              <a:pt x="1095207" y="833245"/>
                              <a:pt x="894962" y="876300"/>
                            </a:cubicBezTo>
                            <a:cubicBezTo>
                              <a:pt x="694717" y="919355"/>
                              <a:pt x="276574" y="857063"/>
                              <a:pt x="0" y="876300"/>
                            </a:cubicBezTo>
                            <a:cubicBezTo>
                              <a:pt x="-47211" y="700373"/>
                              <a:pt x="7273" y="619206"/>
                              <a:pt x="0" y="429387"/>
                            </a:cubicBezTo>
                            <a:cubicBezTo>
                              <a:pt x="-7273" y="239568"/>
                              <a:pt x="11459" y="213979"/>
                              <a:pt x="0" y="0"/>
                            </a:cubicBezTo>
                            <a:close/>
                          </a:path>
                          <a:path w="4261726" h="876300" stroke="0" extrusionOk="0">
                            <a:moveTo>
                              <a:pt x="0" y="0"/>
                            </a:moveTo>
                            <a:cubicBezTo>
                              <a:pt x="134315" y="-10352"/>
                              <a:pt x="312500" y="63158"/>
                              <a:pt x="575333" y="0"/>
                            </a:cubicBezTo>
                            <a:cubicBezTo>
                              <a:pt x="838166" y="-63158"/>
                              <a:pt x="901468" y="22031"/>
                              <a:pt x="1065432" y="0"/>
                            </a:cubicBezTo>
                            <a:cubicBezTo>
                              <a:pt x="1229396" y="-22031"/>
                              <a:pt x="1351941" y="32062"/>
                              <a:pt x="1598147" y="0"/>
                            </a:cubicBezTo>
                            <a:cubicBezTo>
                              <a:pt x="1844354" y="-32062"/>
                              <a:pt x="1833595" y="8657"/>
                              <a:pt x="2045628" y="0"/>
                            </a:cubicBezTo>
                            <a:cubicBezTo>
                              <a:pt x="2257661" y="-8657"/>
                              <a:pt x="2346754" y="2049"/>
                              <a:pt x="2578344" y="0"/>
                            </a:cubicBezTo>
                            <a:cubicBezTo>
                              <a:pt x="2809934" y="-2049"/>
                              <a:pt x="2926110" y="29905"/>
                              <a:pt x="3025825" y="0"/>
                            </a:cubicBezTo>
                            <a:cubicBezTo>
                              <a:pt x="3125540" y="-29905"/>
                              <a:pt x="3330694" y="828"/>
                              <a:pt x="3558541" y="0"/>
                            </a:cubicBezTo>
                            <a:cubicBezTo>
                              <a:pt x="3786388" y="-828"/>
                              <a:pt x="4038764" y="14816"/>
                              <a:pt x="4261726" y="0"/>
                            </a:cubicBezTo>
                            <a:cubicBezTo>
                              <a:pt x="4297158" y="86601"/>
                              <a:pt x="4211963" y="300106"/>
                              <a:pt x="4261726" y="420624"/>
                            </a:cubicBezTo>
                            <a:cubicBezTo>
                              <a:pt x="4311489" y="541142"/>
                              <a:pt x="4232656" y="696431"/>
                              <a:pt x="4261726" y="876300"/>
                            </a:cubicBezTo>
                            <a:cubicBezTo>
                              <a:pt x="4115223" y="882497"/>
                              <a:pt x="3893638" y="813529"/>
                              <a:pt x="3686393" y="876300"/>
                            </a:cubicBezTo>
                            <a:cubicBezTo>
                              <a:pt x="3479148" y="939071"/>
                              <a:pt x="3389299" y="843581"/>
                              <a:pt x="3196295" y="876300"/>
                            </a:cubicBezTo>
                            <a:cubicBezTo>
                              <a:pt x="3003291" y="909019"/>
                              <a:pt x="2842470" y="820401"/>
                              <a:pt x="2578344" y="876300"/>
                            </a:cubicBezTo>
                            <a:cubicBezTo>
                              <a:pt x="2314218" y="932199"/>
                              <a:pt x="2289616" y="823432"/>
                              <a:pt x="2045628" y="876300"/>
                            </a:cubicBezTo>
                            <a:cubicBezTo>
                              <a:pt x="1801640" y="929168"/>
                              <a:pt x="1778057" y="867058"/>
                              <a:pt x="1555530" y="876300"/>
                            </a:cubicBezTo>
                            <a:cubicBezTo>
                              <a:pt x="1333003" y="885542"/>
                              <a:pt x="1141132" y="857596"/>
                              <a:pt x="980197" y="876300"/>
                            </a:cubicBezTo>
                            <a:cubicBezTo>
                              <a:pt x="819262" y="895004"/>
                              <a:pt x="481331" y="866290"/>
                              <a:pt x="0" y="876300"/>
                            </a:cubicBezTo>
                            <a:cubicBezTo>
                              <a:pt x="-6284" y="683757"/>
                              <a:pt x="29061" y="549354"/>
                              <a:pt x="0" y="464439"/>
                            </a:cubicBezTo>
                            <a:cubicBezTo>
                              <a:pt x="-29061" y="379524"/>
                              <a:pt x="18804" y="1105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TextBox 37">
                <a:extLst>
                  <a:ext uri="{FF2B5EF4-FFF2-40B4-BE49-F238E27FC236}">
                    <a16:creationId xmlns:a16="http://schemas.microsoft.com/office/drawing/2014/main" id="{7C9D72BF-62A2-28FD-ADDB-D4AC46930BD2}"/>
                  </a:ext>
                </a:extLst>
              </p:cNvPr>
              <p:cNvSpPr txBox="1"/>
              <p:nvPr/>
            </p:nvSpPr>
            <p:spPr>
              <a:xfrm>
                <a:off x="1363983" y="4587326"/>
                <a:ext cx="1814947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Probability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62" name="Picture 38">
                <a:extLst>
                  <a:ext uri="{FF2B5EF4-FFF2-40B4-BE49-F238E27FC236}">
                    <a16:creationId xmlns:a16="http://schemas.microsoft.com/office/drawing/2014/main" id="{6E6A85A6-E6F0-52EC-7888-75A6F1973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159"/>
              <a:stretch/>
            </p:blipFill>
            <p:spPr>
              <a:xfrm>
                <a:off x="3458313" y="4443820"/>
                <a:ext cx="1024380" cy="73391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59" name="Connettore 1 58">
              <a:extLst>
                <a:ext uri="{FF2B5EF4-FFF2-40B4-BE49-F238E27FC236}">
                  <a16:creationId xmlns:a16="http://schemas.microsoft.com/office/drawing/2014/main" id="{966FC955-9A84-27C3-D54C-495804621DFE}"/>
                </a:ext>
              </a:extLst>
            </p:cNvPr>
            <p:cNvCxnSpPr/>
            <p:nvPr/>
          </p:nvCxnSpPr>
          <p:spPr>
            <a:xfrm>
              <a:off x="8014231" y="4675235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EFB3771A-7A6C-ED11-EB5F-08DF9CABDD11}"/>
              </a:ext>
            </a:extLst>
          </p:cNvPr>
          <p:cNvGrpSpPr/>
          <p:nvPr/>
        </p:nvGrpSpPr>
        <p:grpSpPr>
          <a:xfrm>
            <a:off x="7996823" y="5290539"/>
            <a:ext cx="3615143" cy="903945"/>
            <a:chOff x="7996823" y="5290539"/>
            <a:chExt cx="3615143" cy="903945"/>
          </a:xfrm>
        </p:grpSpPr>
        <p:grpSp>
          <p:nvGrpSpPr>
            <p:cNvPr id="64" name="Group 39">
              <a:extLst>
                <a:ext uri="{FF2B5EF4-FFF2-40B4-BE49-F238E27FC236}">
                  <a16:creationId xmlns:a16="http://schemas.microsoft.com/office/drawing/2014/main" id="{839639E2-31E2-7DB5-6EF7-92B245F800BE}"/>
                </a:ext>
              </a:extLst>
            </p:cNvPr>
            <p:cNvGrpSpPr/>
            <p:nvPr/>
          </p:nvGrpSpPr>
          <p:grpSpPr>
            <a:xfrm>
              <a:off x="8013078" y="5290539"/>
              <a:ext cx="3598888" cy="903945"/>
              <a:chOff x="744665" y="5578467"/>
              <a:chExt cx="4261727" cy="903945"/>
            </a:xfrm>
          </p:grpSpPr>
          <p:sp>
            <p:nvSpPr>
              <p:cNvPr id="66" name="Rectangle 40">
                <a:extLst>
                  <a:ext uri="{FF2B5EF4-FFF2-40B4-BE49-F238E27FC236}">
                    <a16:creationId xmlns:a16="http://schemas.microsoft.com/office/drawing/2014/main" id="{2DEB2318-DCC6-6E1F-B9EA-C83F07A0F4E1}"/>
                  </a:ext>
                </a:extLst>
              </p:cNvPr>
              <p:cNvSpPr/>
              <p:nvPr/>
            </p:nvSpPr>
            <p:spPr>
              <a:xfrm>
                <a:off x="744665" y="5606112"/>
                <a:ext cx="4261727" cy="87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11489024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617950 w 4261727"/>
                          <a:gd name="connsiteY1" fmla="*/ 0 h 876300"/>
                          <a:gd name="connsiteX2" fmla="*/ 1235901 w 4261727"/>
                          <a:gd name="connsiteY2" fmla="*/ 0 h 876300"/>
                          <a:gd name="connsiteX3" fmla="*/ 1811234 w 4261727"/>
                          <a:gd name="connsiteY3" fmla="*/ 0 h 876300"/>
                          <a:gd name="connsiteX4" fmla="*/ 2301333 w 4261727"/>
                          <a:gd name="connsiteY4" fmla="*/ 0 h 876300"/>
                          <a:gd name="connsiteX5" fmla="*/ 2706197 w 4261727"/>
                          <a:gd name="connsiteY5" fmla="*/ 0 h 876300"/>
                          <a:gd name="connsiteX6" fmla="*/ 3196295 w 4261727"/>
                          <a:gd name="connsiteY6" fmla="*/ 0 h 876300"/>
                          <a:gd name="connsiteX7" fmla="*/ 3771628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46913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324147 w 4261727"/>
                          <a:gd name="connsiteY12" fmla="*/ 876300 h 876300"/>
                          <a:gd name="connsiteX13" fmla="*/ 2919283 w 4261727"/>
                          <a:gd name="connsiteY13" fmla="*/ 876300 h 876300"/>
                          <a:gd name="connsiteX14" fmla="*/ 2301333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93284 w 4261727"/>
                          <a:gd name="connsiteY16" fmla="*/ 876300 h 876300"/>
                          <a:gd name="connsiteX17" fmla="*/ 788419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20624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182822" y="-63747"/>
                              <a:pt x="416720" y="33041"/>
                              <a:pt x="617950" y="0"/>
                            </a:cubicBezTo>
                            <a:cubicBezTo>
                              <a:pt x="819180" y="-33041"/>
                              <a:pt x="944671" y="46830"/>
                              <a:pt x="1235901" y="0"/>
                            </a:cubicBezTo>
                            <a:cubicBezTo>
                              <a:pt x="1527131" y="-46830"/>
                              <a:pt x="1558014" y="36209"/>
                              <a:pt x="1811234" y="0"/>
                            </a:cubicBezTo>
                            <a:cubicBezTo>
                              <a:pt x="2064454" y="-36209"/>
                              <a:pt x="2152909" y="1808"/>
                              <a:pt x="2301333" y="0"/>
                            </a:cubicBezTo>
                            <a:cubicBezTo>
                              <a:pt x="2449757" y="-1808"/>
                              <a:pt x="2586157" y="12866"/>
                              <a:pt x="2706197" y="0"/>
                            </a:cubicBezTo>
                            <a:cubicBezTo>
                              <a:pt x="2826237" y="-12866"/>
                              <a:pt x="2954337" y="19354"/>
                              <a:pt x="3196295" y="0"/>
                            </a:cubicBezTo>
                            <a:cubicBezTo>
                              <a:pt x="3438253" y="-19354"/>
                              <a:pt x="3570728" y="45462"/>
                              <a:pt x="3771628" y="0"/>
                            </a:cubicBezTo>
                            <a:cubicBezTo>
                              <a:pt x="3972528" y="-45462"/>
                              <a:pt x="4023959" y="11287"/>
                              <a:pt x="4261727" y="0"/>
                            </a:cubicBezTo>
                            <a:cubicBezTo>
                              <a:pt x="4296497" y="98630"/>
                              <a:pt x="4220771" y="308711"/>
                              <a:pt x="4261727" y="446913"/>
                            </a:cubicBezTo>
                            <a:cubicBezTo>
                              <a:pt x="4302683" y="585115"/>
                              <a:pt x="4259380" y="698531"/>
                              <a:pt x="4261727" y="876300"/>
                            </a:cubicBezTo>
                            <a:cubicBezTo>
                              <a:pt x="4101003" y="911465"/>
                              <a:pt x="4045718" y="862287"/>
                              <a:pt x="3856863" y="876300"/>
                            </a:cubicBezTo>
                            <a:cubicBezTo>
                              <a:pt x="3668008" y="890313"/>
                              <a:pt x="3529078" y="824081"/>
                              <a:pt x="3324147" y="876300"/>
                            </a:cubicBezTo>
                            <a:cubicBezTo>
                              <a:pt x="3119216" y="928519"/>
                              <a:pt x="3095619" y="857366"/>
                              <a:pt x="2919283" y="876300"/>
                            </a:cubicBezTo>
                            <a:cubicBezTo>
                              <a:pt x="2742947" y="895234"/>
                              <a:pt x="2457137" y="818451"/>
                              <a:pt x="2301333" y="876300"/>
                            </a:cubicBezTo>
                            <a:cubicBezTo>
                              <a:pt x="2145529" y="934149"/>
                              <a:pt x="1931431" y="820980"/>
                              <a:pt x="1725999" y="876300"/>
                            </a:cubicBezTo>
                            <a:cubicBezTo>
                              <a:pt x="1520567" y="931620"/>
                              <a:pt x="1387875" y="854492"/>
                              <a:pt x="1193284" y="876300"/>
                            </a:cubicBezTo>
                            <a:cubicBezTo>
                              <a:pt x="998693" y="898108"/>
                              <a:pt x="898355" y="835508"/>
                              <a:pt x="788419" y="876300"/>
                            </a:cubicBezTo>
                            <a:cubicBezTo>
                              <a:pt x="678484" y="917092"/>
                              <a:pt x="259334" y="846270"/>
                              <a:pt x="0" y="876300"/>
                            </a:cubicBezTo>
                            <a:cubicBezTo>
                              <a:pt x="-8131" y="670498"/>
                              <a:pt x="12477" y="604484"/>
                              <a:pt x="0" y="420624"/>
                            </a:cubicBezTo>
                            <a:cubicBezTo>
                              <a:pt x="-12477" y="236764"/>
                              <a:pt x="11386" y="96508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36448" y="-30760"/>
                              <a:pt x="330224" y="2329"/>
                              <a:pt x="490099" y="0"/>
                            </a:cubicBezTo>
                            <a:cubicBezTo>
                              <a:pt x="649974" y="-2329"/>
                              <a:pt x="738467" y="53089"/>
                              <a:pt x="937580" y="0"/>
                            </a:cubicBezTo>
                            <a:cubicBezTo>
                              <a:pt x="1136693" y="-53089"/>
                              <a:pt x="1155882" y="41056"/>
                              <a:pt x="1342444" y="0"/>
                            </a:cubicBezTo>
                            <a:cubicBezTo>
                              <a:pt x="1529006" y="-41056"/>
                              <a:pt x="1545855" y="24693"/>
                              <a:pt x="1747308" y="0"/>
                            </a:cubicBezTo>
                            <a:cubicBezTo>
                              <a:pt x="1948761" y="-24693"/>
                              <a:pt x="2040973" y="30875"/>
                              <a:pt x="2322641" y="0"/>
                            </a:cubicBezTo>
                            <a:cubicBezTo>
                              <a:pt x="2604309" y="-30875"/>
                              <a:pt x="2643832" y="16583"/>
                              <a:pt x="2940592" y="0"/>
                            </a:cubicBezTo>
                            <a:cubicBezTo>
                              <a:pt x="3237352" y="-16583"/>
                              <a:pt x="3404851" y="65422"/>
                              <a:pt x="3558542" y="0"/>
                            </a:cubicBezTo>
                            <a:cubicBezTo>
                              <a:pt x="3712233" y="-65422"/>
                              <a:pt x="4098993" y="28770"/>
                              <a:pt x="4261727" y="0"/>
                            </a:cubicBezTo>
                            <a:cubicBezTo>
                              <a:pt x="4284772" y="210074"/>
                              <a:pt x="4223698" y="230893"/>
                              <a:pt x="4261727" y="455676"/>
                            </a:cubicBezTo>
                            <a:cubicBezTo>
                              <a:pt x="4299756" y="680459"/>
                              <a:pt x="4240944" y="718657"/>
                              <a:pt x="4261727" y="876300"/>
                            </a:cubicBezTo>
                            <a:cubicBezTo>
                              <a:pt x="4072058" y="885233"/>
                              <a:pt x="4022746" y="845556"/>
                              <a:pt x="3814246" y="876300"/>
                            </a:cubicBezTo>
                            <a:cubicBezTo>
                              <a:pt x="3605746" y="907044"/>
                              <a:pt x="3439940" y="819801"/>
                              <a:pt x="3196295" y="876300"/>
                            </a:cubicBezTo>
                            <a:cubicBezTo>
                              <a:pt x="2952650" y="932799"/>
                              <a:pt x="2800265" y="819498"/>
                              <a:pt x="2620962" y="876300"/>
                            </a:cubicBezTo>
                            <a:cubicBezTo>
                              <a:pt x="2441659" y="933102"/>
                              <a:pt x="2318721" y="858816"/>
                              <a:pt x="2216098" y="876300"/>
                            </a:cubicBezTo>
                            <a:cubicBezTo>
                              <a:pt x="2113475" y="893784"/>
                              <a:pt x="1889645" y="875072"/>
                              <a:pt x="1768617" y="876300"/>
                            </a:cubicBezTo>
                            <a:cubicBezTo>
                              <a:pt x="1647589" y="877528"/>
                              <a:pt x="1438733" y="831215"/>
                              <a:pt x="1150666" y="876300"/>
                            </a:cubicBezTo>
                            <a:cubicBezTo>
                              <a:pt x="862599" y="921385"/>
                              <a:pt x="847092" y="834772"/>
                              <a:pt x="575333" y="876300"/>
                            </a:cubicBezTo>
                            <a:cubicBezTo>
                              <a:pt x="303574" y="917828"/>
                              <a:pt x="252380" y="818699"/>
                              <a:pt x="0" y="876300"/>
                            </a:cubicBezTo>
                            <a:cubicBezTo>
                              <a:pt x="-26511" y="725470"/>
                              <a:pt x="37192" y="622153"/>
                              <a:pt x="0" y="420624"/>
                            </a:cubicBezTo>
                            <a:cubicBezTo>
                              <a:pt x="-37192" y="219095"/>
                              <a:pt x="26458" y="1609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TextBox 41">
                <a:extLst>
                  <a:ext uri="{FF2B5EF4-FFF2-40B4-BE49-F238E27FC236}">
                    <a16:creationId xmlns:a16="http://schemas.microsoft.com/office/drawing/2014/main" id="{69A44B47-EF1B-4715-362B-275C68A824F2}"/>
                  </a:ext>
                </a:extLst>
              </p:cNvPr>
              <p:cNvSpPr txBox="1"/>
              <p:nvPr/>
            </p:nvSpPr>
            <p:spPr>
              <a:xfrm>
                <a:off x="2031325" y="5795746"/>
                <a:ext cx="2534382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Decision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theory</a:t>
                </a:r>
              </a:p>
            </p:txBody>
          </p:sp>
          <p:pic>
            <p:nvPicPr>
              <p:cNvPr id="68" name="Picture 42">
                <a:extLst>
                  <a:ext uri="{FF2B5EF4-FFF2-40B4-BE49-F238E27FC236}">
                    <a16:creationId xmlns:a16="http://schemas.microsoft.com/office/drawing/2014/main" id="{6DB34626-7724-6E9D-B215-FD8FD85977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4388"/>
              <a:stretch/>
            </p:blipFill>
            <p:spPr>
              <a:xfrm>
                <a:off x="846206" y="5578467"/>
                <a:ext cx="1214707" cy="87818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65" name="Connettore 1 64">
              <a:extLst>
                <a:ext uri="{FF2B5EF4-FFF2-40B4-BE49-F238E27FC236}">
                  <a16:creationId xmlns:a16="http://schemas.microsoft.com/office/drawing/2014/main" id="{C1C69B79-A67D-C55F-0E6F-12A071338926}"/>
                </a:ext>
              </a:extLst>
            </p:cNvPr>
            <p:cNvCxnSpPr/>
            <p:nvPr/>
          </p:nvCxnSpPr>
          <p:spPr>
            <a:xfrm>
              <a:off x="7996823" y="5797453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462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92EC3353-D8EB-F0E9-A526-E9B53A08324E}"/>
              </a:ext>
            </a:extLst>
          </p:cNvPr>
          <p:cNvSpPr txBox="1"/>
          <p:nvPr/>
        </p:nvSpPr>
        <p:spPr>
          <a:xfrm>
            <a:off x="6924455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473B422E-49B0-CF0B-0921-961E18C8F764}"/>
              </a:ext>
            </a:extLst>
          </p:cNvPr>
          <p:cNvCxnSpPr>
            <a:cxnSpLocks/>
          </p:cNvCxnSpPr>
          <p:nvPr/>
        </p:nvCxnSpPr>
        <p:spPr>
          <a:xfrm flipH="1">
            <a:off x="609600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40839AD8-8671-2E3E-3BED-B122A2CBDD6A}"/>
              </a:ext>
            </a:extLst>
          </p:cNvPr>
          <p:cNvCxnSpPr>
            <a:cxnSpLocks/>
          </p:cNvCxnSpPr>
          <p:nvPr/>
        </p:nvCxnSpPr>
        <p:spPr>
          <a:xfrm>
            <a:off x="9169758" y="819272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1C96B083-E29A-E81F-FC7F-A902824C7118}"/>
              </a:ext>
            </a:extLst>
          </p:cNvPr>
          <p:cNvSpPr txBox="1"/>
          <p:nvPr/>
        </p:nvSpPr>
        <p:spPr>
          <a:xfrm>
            <a:off x="6737760" y="1219044"/>
            <a:ext cx="486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1</a:t>
            </a:r>
          </a:p>
          <a:p>
            <a:pPr algn="ctr"/>
            <a:endParaRPr lang="it-IT" sz="800" b="1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the rules of 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which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sense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they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"rules"?</a:t>
            </a:r>
          </a:p>
          <a:p>
            <a:pPr algn="ctr"/>
            <a:endParaRPr lang="it-IT" sz="800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emotions</a:t>
            </a:r>
            <a:endParaRPr lang="en-IT" sz="2400" i="1" kern="1400" dirty="0">
              <a:solidFill>
                <a:srgbClr val="9416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441E1900-B83D-D032-D0F1-9685D78D7211}"/>
              </a:ext>
            </a:extLst>
          </p:cNvPr>
          <p:cNvCxnSpPr>
            <a:cxnSpLocks/>
          </p:cNvCxnSpPr>
          <p:nvPr/>
        </p:nvCxnSpPr>
        <p:spPr>
          <a:xfrm>
            <a:off x="9169758" y="314935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FB41FFA-8E26-0523-423B-A98BDC7E3688}"/>
              </a:ext>
            </a:extLst>
          </p:cNvPr>
          <p:cNvSpPr txBox="1"/>
          <p:nvPr/>
        </p:nvSpPr>
        <p:spPr>
          <a:xfrm>
            <a:off x="6276880" y="3619319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2</a:t>
            </a:r>
          </a:p>
          <a:p>
            <a:pPr algn="ctr"/>
            <a:endParaRPr lang="it-IT" sz="800" b="1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Can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adjust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either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idea of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of human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as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reasonable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being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400" i="1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can be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universal</a:t>
            </a:r>
            <a:endParaRPr lang="en-IT" sz="2400" i="1" kern="1400" dirty="0">
              <a:solidFill>
                <a:srgbClr val="EC80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B14276A-D0B8-2828-B0AD-ADB25D29C896}"/>
              </a:ext>
            </a:extLst>
          </p:cNvPr>
          <p:cNvCxnSpPr>
            <a:cxnSpLocks/>
          </p:cNvCxnSpPr>
          <p:nvPr/>
        </p:nvCxnSpPr>
        <p:spPr>
          <a:xfrm flipH="1">
            <a:off x="6096000" y="60845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E2A4D4F1-AF19-960E-84B7-D2390D661233}"/>
              </a:ext>
            </a:extLst>
          </p:cNvPr>
          <p:cNvCxnSpPr>
            <a:cxnSpLocks/>
          </p:cNvCxnSpPr>
          <p:nvPr/>
        </p:nvCxnSpPr>
        <p:spPr>
          <a:xfrm>
            <a:off x="9169758" y="5685338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34775895-B7FD-F39C-289B-CC97BD4D8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4" t="11901" r="94"/>
          <a:stretch/>
        </p:blipFill>
        <p:spPr>
          <a:xfrm flipH="1">
            <a:off x="310243" y="370658"/>
            <a:ext cx="11571514" cy="6116683"/>
          </a:xfrm>
          <a:prstGeom prst="rect">
            <a:avLst/>
          </a:prstGeom>
        </p:spPr>
      </p:pic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C1E55B4A-9512-C7FF-E6C8-6ECF8D8A720C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6096000" y="-12020"/>
            <a:ext cx="1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2036056F-4592-4AA2-73D6-1D2186B842DB}"/>
              </a:ext>
            </a:extLst>
          </p:cNvPr>
          <p:cNvSpPr txBox="1"/>
          <p:nvPr/>
        </p:nvSpPr>
        <p:spPr>
          <a:xfrm>
            <a:off x="1180479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3FD8E4-ACA5-ED78-C8C3-242F43452BA8}"/>
              </a:ext>
            </a:extLst>
          </p:cNvPr>
          <p:cNvSpPr txBox="1"/>
          <p:nvPr/>
        </p:nvSpPr>
        <p:spPr>
          <a:xfrm>
            <a:off x="6924455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</p:spTree>
    <p:extLst>
      <p:ext uri="{BB962C8B-B14F-4D97-AF65-F5344CB8AC3E}">
        <p14:creationId xmlns:p14="http://schemas.microsoft.com/office/powerpoint/2010/main" val="124308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51991-5704-5A55-0085-D6A13D70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FF0FD075-0DAC-033C-5C18-D2047F2B0078}"/>
              </a:ext>
            </a:extLst>
          </p:cNvPr>
          <p:cNvCxnSpPr>
            <a:cxnSpLocks/>
          </p:cNvCxnSpPr>
          <p:nvPr/>
        </p:nvCxnSpPr>
        <p:spPr>
          <a:xfrm flipH="1">
            <a:off x="12356642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A11D354A-F20F-02BD-2A75-967B05B2AFAD}"/>
              </a:ext>
            </a:extLst>
          </p:cNvPr>
          <p:cNvCxnSpPr>
            <a:cxnSpLocks/>
          </p:cNvCxnSpPr>
          <p:nvPr/>
        </p:nvCxnSpPr>
        <p:spPr>
          <a:xfrm>
            <a:off x="14695295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37C85E18-B3DB-AB7E-020B-BFF085D408FD}"/>
              </a:ext>
            </a:extLst>
          </p:cNvPr>
          <p:cNvSpPr txBox="1"/>
          <p:nvPr/>
        </p:nvSpPr>
        <p:spPr>
          <a:xfrm>
            <a:off x="11812532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EBBBF5C-A144-C415-7CF6-D4C338CF6060}"/>
              </a:ext>
            </a:extLst>
          </p:cNvPr>
          <p:cNvSpPr txBox="1"/>
          <p:nvPr/>
        </p:nvSpPr>
        <p:spPr>
          <a:xfrm>
            <a:off x="11802417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D712777-4657-59E3-85E0-D14A082C00D4}"/>
              </a:ext>
            </a:extLst>
          </p:cNvPr>
          <p:cNvCxnSpPr>
            <a:cxnSpLocks/>
          </p:cNvCxnSpPr>
          <p:nvPr/>
        </p:nvCxnSpPr>
        <p:spPr>
          <a:xfrm flipH="1">
            <a:off x="14699590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93768D91-FAF5-3377-FCFC-740CF8047A9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4695295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8718C59B-4FC5-59EB-B512-58A56343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14867546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84BEA919-FA42-3256-9BC4-58E5E2CB06E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4695295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1BFC83E1-D5C6-44D2-E68D-F85BF63E0BB8}"/>
              </a:ext>
            </a:extLst>
          </p:cNvPr>
          <p:cNvSpPr txBox="1"/>
          <p:nvPr/>
        </p:nvSpPr>
        <p:spPr>
          <a:xfrm>
            <a:off x="11740892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E769504B-7DAC-F2DA-B4BA-8889E8F82331}"/>
              </a:ext>
            </a:extLst>
          </p:cNvPr>
          <p:cNvSpPr txBox="1"/>
          <p:nvPr/>
        </p:nvSpPr>
        <p:spPr>
          <a:xfrm>
            <a:off x="7874114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3E0B4DD7-60DE-6C0E-9646-2C3E4059CCAF}"/>
              </a:ext>
            </a:extLst>
          </p:cNvPr>
          <p:cNvCxnSpPr>
            <a:cxnSpLocks/>
          </p:cNvCxnSpPr>
          <p:nvPr/>
        </p:nvCxnSpPr>
        <p:spPr>
          <a:xfrm flipH="1">
            <a:off x="12748938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1BD1111B-E03D-7501-369B-C184C935992D}"/>
              </a:ext>
            </a:extLst>
          </p:cNvPr>
          <p:cNvCxnSpPr>
            <a:cxnSpLocks/>
          </p:cNvCxnSpPr>
          <p:nvPr/>
        </p:nvCxnSpPr>
        <p:spPr>
          <a:xfrm>
            <a:off x="1274893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ED81D3DF-075F-90BA-2FE2-FD90571A973E}"/>
              </a:ext>
            </a:extLst>
          </p:cNvPr>
          <p:cNvCxnSpPr>
            <a:cxnSpLocks/>
          </p:cNvCxnSpPr>
          <p:nvPr/>
        </p:nvCxnSpPr>
        <p:spPr>
          <a:xfrm>
            <a:off x="9796267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8AA8A21B-B7DF-F208-EA0B-2B5BD5409B05}"/>
              </a:ext>
            </a:extLst>
          </p:cNvPr>
          <p:cNvCxnSpPr>
            <a:cxnSpLocks/>
          </p:cNvCxnSpPr>
          <p:nvPr/>
        </p:nvCxnSpPr>
        <p:spPr>
          <a:xfrm flipH="1">
            <a:off x="6073796" y="1868142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4">
            <a:extLst>
              <a:ext uri="{FF2B5EF4-FFF2-40B4-BE49-F238E27FC236}">
                <a16:creationId xmlns:a16="http://schemas.microsoft.com/office/drawing/2014/main" id="{435B3521-CEA4-1F9E-F34D-7981BDBDB154}"/>
              </a:ext>
            </a:extLst>
          </p:cNvPr>
          <p:cNvCxnSpPr>
            <a:cxnSpLocks/>
          </p:cNvCxnSpPr>
          <p:nvPr/>
        </p:nvCxnSpPr>
        <p:spPr>
          <a:xfrm>
            <a:off x="6073796" y="189785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CC39E035-D8F3-7BA3-E556-D38B7986D823}"/>
              </a:ext>
            </a:extLst>
          </p:cNvPr>
          <p:cNvSpPr txBox="1"/>
          <p:nvPr/>
        </p:nvSpPr>
        <p:spPr>
          <a:xfrm>
            <a:off x="4151643" y="2353921"/>
            <a:ext cx="384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b="1" kern="1400" dirty="0" err="1">
                <a:solidFill>
                  <a:srgbClr val="FF8AD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</a:t>
            </a:r>
            <a:r>
              <a:rPr lang="it-IT" sz="2400" kern="1400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prescriptive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EC66FCE1-2664-A58F-F104-556C2EE2F8AA}"/>
              </a:ext>
            </a:extLst>
          </p:cNvPr>
          <p:cNvCxnSpPr>
            <a:cxnSpLocks/>
          </p:cNvCxnSpPr>
          <p:nvPr/>
        </p:nvCxnSpPr>
        <p:spPr>
          <a:xfrm flipH="1">
            <a:off x="2291677" y="4382635"/>
            <a:ext cx="226337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5239221D-EEA5-9FD0-9399-0B0D4C1B527A}"/>
              </a:ext>
            </a:extLst>
          </p:cNvPr>
          <p:cNvCxnSpPr>
            <a:cxnSpLocks/>
          </p:cNvCxnSpPr>
          <p:nvPr/>
        </p:nvCxnSpPr>
        <p:spPr>
          <a:xfrm>
            <a:off x="2291677" y="400203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A2DCE6B5-2AF4-6E97-56CF-7E7943E42F28}"/>
              </a:ext>
            </a:extLst>
          </p:cNvPr>
          <p:cNvCxnSpPr>
            <a:cxnSpLocks/>
          </p:cNvCxnSpPr>
          <p:nvPr/>
        </p:nvCxnSpPr>
        <p:spPr>
          <a:xfrm>
            <a:off x="4560727" y="3328287"/>
            <a:ext cx="0" cy="10543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6">
            <a:extLst>
              <a:ext uri="{FF2B5EF4-FFF2-40B4-BE49-F238E27FC236}">
                <a16:creationId xmlns:a16="http://schemas.microsoft.com/office/drawing/2014/main" id="{169E2260-1B71-7470-33AA-02D82A8733D7}"/>
              </a:ext>
            </a:extLst>
          </p:cNvPr>
          <p:cNvSpPr txBox="1"/>
          <p:nvPr/>
        </p:nvSpPr>
        <p:spPr>
          <a:xfrm>
            <a:off x="369524" y="3308028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empirical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counterexamples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A73F96D0-0D8B-90A5-6108-F8CEF8FC7EF3}"/>
              </a:ext>
            </a:extLst>
          </p:cNvPr>
          <p:cNvCxnSpPr>
            <a:cxnSpLocks/>
          </p:cNvCxnSpPr>
          <p:nvPr/>
        </p:nvCxnSpPr>
        <p:spPr>
          <a:xfrm>
            <a:off x="6882586" y="3353723"/>
            <a:ext cx="0" cy="105434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">
            <a:extLst>
              <a:ext uri="{FF2B5EF4-FFF2-40B4-BE49-F238E27FC236}">
                <a16:creationId xmlns:a16="http://schemas.microsoft.com/office/drawing/2014/main" id="{8AAD2E5F-34F2-7E48-9403-4FE4059830C0}"/>
              </a:ext>
            </a:extLst>
          </p:cNvPr>
          <p:cNvSpPr txBox="1"/>
          <p:nvPr/>
        </p:nvSpPr>
        <p:spPr>
          <a:xfrm>
            <a:off x="4960433" y="4355361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ideal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reasoner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44" name="Immagine 43" descr="Screenshot 2015-10-23 16.10.09.jpg">
            <a:extLst>
              <a:ext uri="{FF2B5EF4-FFF2-40B4-BE49-F238E27FC236}">
                <a16:creationId xmlns:a16="http://schemas.microsoft.com/office/drawing/2014/main" id="{4F7D3554-F5F2-ECE2-9910-C9F1A634E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5" b="91852" l="9626" r="89840">
                        <a14:foregroundMark x1="63102" y1="28642" x2="63102" y2="28642"/>
                        <a14:foregroundMark x1="51604" y1="30617" x2="51604" y2="30617"/>
                        <a14:foregroundMark x1="42513" y1="31852" x2="42513" y2="31852"/>
                        <a14:foregroundMark x1="20053" y1="45432" x2="20053" y2="45432"/>
                        <a14:foregroundMark x1="47326" y1="43704" x2="47326" y2="43704"/>
                        <a14:foregroundMark x1="50802" y1="52099" x2="50802" y2="52099"/>
                        <a14:foregroundMark x1="42513" y1="50617" x2="42513" y2="50617"/>
                        <a14:foregroundMark x1="52406" y1="43951" x2="52406" y2="43951"/>
                        <a14:foregroundMark x1="59626" y1="36790" x2="59626" y2="36790"/>
                        <a14:foregroundMark x1="63904" y1="39012" x2="63904" y2="39012"/>
                        <a14:foregroundMark x1="59358" y1="48395" x2="59358" y2="48395"/>
                        <a14:foregroundMark x1="59358" y1="61728" x2="59358" y2="61728"/>
                        <a14:foregroundMark x1="74064" y1="63951" x2="74064" y2="63951"/>
                        <a14:foregroundMark x1="69251" y1="64444" x2="69251" y2="64444"/>
                        <a14:foregroundMark x1="63636" y1="55062" x2="63636" y2="55062"/>
                        <a14:foregroundMark x1="54545" y1="64198" x2="54545" y2="64198"/>
                        <a14:foregroundMark x1="54545" y1="67407" x2="54545" y2="67407"/>
                        <a14:foregroundMark x1="22193" y1="69136" x2="22193" y2="69136"/>
                        <a14:foregroundMark x1="27540" y1="60247" x2="27540" y2="60247"/>
                        <a14:foregroundMark x1="32888" y1="50864" x2="32888" y2="50864"/>
                        <a14:foregroundMark x1="28610" y1="54074" x2="28610" y2="54074"/>
                        <a14:foregroundMark x1="22193" y1="53333" x2="22193" y2="53333"/>
                        <a14:foregroundMark x1="45455" y1="78272" x2="45455" y2="78272"/>
                        <a14:foregroundMark x1="45455" y1="85185" x2="45455" y2="85185"/>
                        <a14:foregroundMark x1="59091" y1="76543" x2="59091" y2="76543"/>
                        <a14:foregroundMark x1="59091" y1="76543" x2="59091" y2="76543"/>
                        <a14:foregroundMark x1="53209" y1="79506" x2="53209" y2="79506"/>
                        <a14:foregroundMark x1="76471" y1="75556" x2="76471" y2="75556"/>
                        <a14:foregroundMark x1="47059" y1="38272" x2="47059" y2="38272"/>
                        <a14:foregroundMark x1="21658" y1="38765" x2="21658" y2="38765"/>
                        <a14:foregroundMark x1="41979" y1="27654" x2="41979" y2="27654"/>
                        <a14:foregroundMark x1="21925" y1="63210" x2="21925" y2="63210"/>
                        <a14:backgroundMark x1="66578" y1="61728" x2="66578" y2="61728"/>
                        <a14:backgroundMark x1="66578" y1="63704" x2="66578" y2="6370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29" y="4928646"/>
            <a:ext cx="1704315" cy="1858442"/>
          </a:xfrm>
          <a:prstGeom prst="rect">
            <a:avLst/>
          </a:prstGeom>
          <a:effectLst>
            <a:outerShdw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</p:spPr>
      </p:pic>
      <p:cxnSp>
        <p:nvCxnSpPr>
          <p:cNvPr id="45" name="Connettore diritto 4">
            <a:extLst>
              <a:ext uri="{FF2B5EF4-FFF2-40B4-BE49-F238E27FC236}">
                <a16:creationId xmlns:a16="http://schemas.microsoft.com/office/drawing/2014/main" id="{E4837455-BF65-7FD2-04EE-F9EE98C42B51}"/>
              </a:ext>
            </a:extLst>
          </p:cNvPr>
          <p:cNvCxnSpPr>
            <a:cxnSpLocks/>
          </p:cNvCxnSpPr>
          <p:nvPr/>
        </p:nvCxnSpPr>
        <p:spPr>
          <a:xfrm flipH="1" flipV="1">
            <a:off x="4655727" y="5131451"/>
            <a:ext cx="1374264" cy="54829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">
            <a:extLst>
              <a:ext uri="{FF2B5EF4-FFF2-40B4-BE49-F238E27FC236}">
                <a16:creationId xmlns:a16="http://schemas.microsoft.com/office/drawing/2014/main" id="{8E2CD72B-4010-1E34-B9F6-8526E76587FD}"/>
              </a:ext>
            </a:extLst>
          </p:cNvPr>
          <p:cNvCxnSpPr>
            <a:cxnSpLocks/>
          </p:cNvCxnSpPr>
          <p:nvPr/>
        </p:nvCxnSpPr>
        <p:spPr>
          <a:xfrm flipH="1">
            <a:off x="4655727" y="5695940"/>
            <a:ext cx="1374264" cy="54829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6">
            <a:extLst>
              <a:ext uri="{FF2B5EF4-FFF2-40B4-BE49-F238E27FC236}">
                <a16:creationId xmlns:a16="http://schemas.microsoft.com/office/drawing/2014/main" id="{B1C899DF-4AB8-EED8-2177-201B52B3BF32}"/>
              </a:ext>
            </a:extLst>
          </p:cNvPr>
          <p:cNvSpPr txBox="1"/>
          <p:nvPr/>
        </p:nvSpPr>
        <p:spPr>
          <a:xfrm>
            <a:off x="673882" y="4578772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r"/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computational</a:t>
            </a:r>
            <a:r>
              <a:rPr lang="it-IT" sz="24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intractability</a:t>
            </a:r>
            <a:endParaRPr lang="it-IT" sz="24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E6FE97CB-D413-34E1-CEFF-24956ADFEC4D}"/>
              </a:ext>
            </a:extLst>
          </p:cNvPr>
          <p:cNvSpPr txBox="1"/>
          <p:nvPr/>
        </p:nvSpPr>
        <p:spPr>
          <a:xfrm>
            <a:off x="668985" y="5951844"/>
            <a:ext cx="3844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r"/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ought</a:t>
            </a:r>
            <a:r>
              <a:rPr lang="it-IT" sz="24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implies</a:t>
            </a:r>
            <a:r>
              <a:rPr lang="it-IT" sz="24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can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8808B2C-C59A-459F-8B8E-84E6558BF51A}"/>
              </a:ext>
            </a:extLst>
          </p:cNvPr>
          <p:cNvGrpSpPr/>
          <p:nvPr/>
        </p:nvGrpSpPr>
        <p:grpSpPr>
          <a:xfrm>
            <a:off x="747975" y="212114"/>
            <a:ext cx="3078348" cy="3148633"/>
            <a:chOff x="747975" y="212114"/>
            <a:chExt cx="3078348" cy="3148633"/>
          </a:xfrm>
        </p:grpSpPr>
        <p:pic>
          <p:nvPicPr>
            <p:cNvPr id="48" name="Immagine 47" descr="Immagine che contiene persona, vestiti, albero, aria aperta&#10;&#10;Descrizione generata automaticamente">
              <a:extLst>
                <a:ext uri="{FF2B5EF4-FFF2-40B4-BE49-F238E27FC236}">
                  <a16:creationId xmlns:a16="http://schemas.microsoft.com/office/drawing/2014/main" id="{48F5E52B-7870-D852-F762-7B41A0516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4" t="12695" r="8756" b="47797"/>
            <a:stretch/>
          </p:blipFill>
          <p:spPr>
            <a:xfrm>
              <a:off x="757031" y="1919395"/>
              <a:ext cx="3069292" cy="1441352"/>
            </a:xfrm>
            <a:prstGeom prst="rect">
              <a:avLst/>
            </a:prstGeom>
          </p:spPr>
        </p:pic>
        <p:pic>
          <p:nvPicPr>
            <p:cNvPr id="49" name="Immagine 48" descr="Immagine che contiene persona, Viso umano, vestiti, uomo&#10;&#10;Descrizione generata automaticamente">
              <a:extLst>
                <a:ext uri="{FF2B5EF4-FFF2-40B4-BE49-F238E27FC236}">
                  <a16:creationId xmlns:a16="http://schemas.microsoft.com/office/drawing/2014/main" id="{FEDCF4A9-46F5-E7BE-07C5-899798BB9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138"/>
            <a:stretch/>
          </p:blipFill>
          <p:spPr>
            <a:xfrm>
              <a:off x="1025915" y="212114"/>
              <a:ext cx="2800408" cy="1762242"/>
            </a:xfrm>
            <a:prstGeom prst="rect">
              <a:avLst/>
            </a:prstGeom>
          </p:spPr>
        </p:pic>
        <p:pic>
          <p:nvPicPr>
            <p:cNvPr id="50" name="Immagine 49" descr="Immagine che contiene Viso umano, persona, vestiti, ritratto&#10;&#10;Descrizione generata automaticamente">
              <a:extLst>
                <a:ext uri="{FF2B5EF4-FFF2-40B4-BE49-F238E27FC236}">
                  <a16:creationId xmlns:a16="http://schemas.microsoft.com/office/drawing/2014/main" id="{B05896F4-C281-42A3-AB16-8AB13C830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260" r="15113" b="9476"/>
            <a:stretch/>
          </p:blipFill>
          <p:spPr>
            <a:xfrm>
              <a:off x="747975" y="215380"/>
              <a:ext cx="1436127" cy="1748138"/>
            </a:xfrm>
            <a:prstGeom prst="rect">
              <a:avLst/>
            </a:prstGeom>
          </p:spPr>
        </p:pic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FE03D83-70D2-75E5-27CC-14152D68B1F5}"/>
              </a:ext>
            </a:extLst>
          </p:cNvPr>
          <p:cNvSpPr txBox="1"/>
          <p:nvPr/>
        </p:nvSpPr>
        <p:spPr>
          <a:xfrm>
            <a:off x="813011" y="7136501"/>
            <a:ext cx="3660675" cy="1631216"/>
          </a:xfrm>
          <a:prstGeom prst="rect">
            <a:avLst/>
          </a:prstGeom>
          <a:solidFill>
            <a:srgbClr val="9416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It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requires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chemeClr val="bg1"/>
                </a:solidFill>
                <a:effectLst/>
                <a:latin typeface="BemboMTPro"/>
              </a:rPr>
              <a:t>considering</a:t>
            </a:r>
            <a:r>
              <a:rPr lang="it-IT" sz="2200" dirty="0">
                <a:solidFill>
                  <a:schemeClr val="bg1"/>
                </a:solidFill>
                <a:effectLst/>
                <a:latin typeface="BemboMTPro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three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hundred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quindecillion</a:t>
            </a:r>
            <a:r>
              <a:rPr lang="it-IT" sz="2200" b="0" i="0" dirty="0">
                <a:solidFill>
                  <a:srgbClr val="F9F9F9"/>
                </a:solidFill>
                <a:effectLst/>
                <a:latin typeface="Söhne"/>
              </a:rPr>
              <a:t> </a:t>
            </a:r>
            <a:r>
              <a:rPr lang="it-IT" sz="2200" b="0" i="0" dirty="0" err="1">
                <a:solidFill>
                  <a:srgbClr val="F9F9F9"/>
                </a:solidFill>
                <a:effectLst/>
                <a:latin typeface="Söhne"/>
              </a:rPr>
              <a:t>routes</a:t>
            </a:r>
            <a:endParaRPr lang="it-IT" sz="2200" b="0" i="0" dirty="0">
              <a:solidFill>
                <a:srgbClr val="F9F9F9"/>
              </a:solidFill>
              <a:effectLst/>
              <a:latin typeface="Söhne"/>
            </a:endParaRPr>
          </a:p>
          <a:p>
            <a:pPr algn="ctr"/>
            <a:endParaRPr lang="it-IT" sz="800" b="0" i="0" dirty="0">
              <a:solidFill>
                <a:srgbClr val="F9F9F9"/>
              </a:solidFill>
              <a:effectLst/>
              <a:latin typeface="Söhne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effectLst/>
                <a:latin typeface="BemboMTPro"/>
              </a:rPr>
              <a:t>(300,000,000,000,000,000,000,000,000,000,000,000,000,000,000,000,000,000,00 0,000,000 </a:t>
            </a:r>
            <a:r>
              <a:rPr lang="it-IT" sz="1600" dirty="0" err="1">
                <a:solidFill>
                  <a:schemeClr val="bg1"/>
                </a:solidFill>
                <a:effectLst/>
                <a:latin typeface="BemboMTPro"/>
              </a:rPr>
              <a:t>routes</a:t>
            </a:r>
            <a:r>
              <a:rPr lang="it-IT" sz="1600" dirty="0">
                <a:solidFill>
                  <a:schemeClr val="bg1"/>
                </a:solidFill>
                <a:effectLst/>
                <a:latin typeface="BemboMTPro"/>
              </a:rPr>
              <a:t>)</a:t>
            </a:r>
            <a:endParaRPr lang="it-IT" sz="1600" dirty="0">
              <a:solidFill>
                <a:schemeClr val="bg1"/>
              </a:solidFill>
            </a:endParaRP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9BA1B97D-CB67-BA31-268A-53A39388A7E1}"/>
              </a:ext>
            </a:extLst>
          </p:cNvPr>
          <p:cNvGrpSpPr/>
          <p:nvPr/>
        </p:nvGrpSpPr>
        <p:grpSpPr>
          <a:xfrm>
            <a:off x="8014443" y="3101012"/>
            <a:ext cx="3598888" cy="876300"/>
            <a:chOff x="8014443" y="3101012"/>
            <a:chExt cx="3598888" cy="876300"/>
          </a:xfrm>
        </p:grpSpPr>
        <p:grpSp>
          <p:nvGrpSpPr>
            <p:cNvPr id="53" name="Group 30">
              <a:extLst>
                <a:ext uri="{FF2B5EF4-FFF2-40B4-BE49-F238E27FC236}">
                  <a16:creationId xmlns:a16="http://schemas.microsoft.com/office/drawing/2014/main" id="{E7711A3E-633F-3A60-E4E7-07D5F90AE0D5}"/>
                </a:ext>
              </a:extLst>
            </p:cNvPr>
            <p:cNvGrpSpPr/>
            <p:nvPr/>
          </p:nvGrpSpPr>
          <p:grpSpPr>
            <a:xfrm>
              <a:off x="8014443" y="3101012"/>
              <a:ext cx="3598888" cy="876300"/>
              <a:chOff x="744664" y="3139146"/>
              <a:chExt cx="4261727" cy="876300"/>
            </a:xfrm>
          </p:grpSpPr>
          <p:sp>
            <p:nvSpPr>
              <p:cNvPr id="55" name="Rectangle 31">
                <a:extLst>
                  <a:ext uri="{FF2B5EF4-FFF2-40B4-BE49-F238E27FC236}">
                    <a16:creationId xmlns:a16="http://schemas.microsoft.com/office/drawing/2014/main" id="{422A26D9-7528-A95E-84B4-9FF08C45105B}"/>
                  </a:ext>
                </a:extLst>
              </p:cNvPr>
              <p:cNvSpPr/>
              <p:nvPr/>
            </p:nvSpPr>
            <p:spPr>
              <a:xfrm>
                <a:off x="744664" y="3139146"/>
                <a:ext cx="4261727" cy="8763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447481 w 4261727"/>
                          <a:gd name="connsiteY1" fmla="*/ 0 h 876300"/>
                          <a:gd name="connsiteX2" fmla="*/ 937580 w 4261727"/>
                          <a:gd name="connsiteY2" fmla="*/ 0 h 876300"/>
                          <a:gd name="connsiteX3" fmla="*/ 1385061 w 4261727"/>
                          <a:gd name="connsiteY3" fmla="*/ 0 h 876300"/>
                          <a:gd name="connsiteX4" fmla="*/ 1960394 w 4261727"/>
                          <a:gd name="connsiteY4" fmla="*/ 0 h 876300"/>
                          <a:gd name="connsiteX5" fmla="*/ 2493110 w 4261727"/>
                          <a:gd name="connsiteY5" fmla="*/ 0 h 876300"/>
                          <a:gd name="connsiteX6" fmla="*/ 3025826 w 4261727"/>
                          <a:gd name="connsiteY6" fmla="*/ 0 h 876300"/>
                          <a:gd name="connsiteX7" fmla="*/ 3643777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11861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409382 w 4261727"/>
                          <a:gd name="connsiteY12" fmla="*/ 876300 h 876300"/>
                          <a:gd name="connsiteX13" fmla="*/ 2834048 w 4261727"/>
                          <a:gd name="connsiteY13" fmla="*/ 876300 h 876300"/>
                          <a:gd name="connsiteX14" fmla="*/ 2216098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08049 w 4261727"/>
                          <a:gd name="connsiteY16" fmla="*/ 876300 h 876300"/>
                          <a:gd name="connsiteX17" fmla="*/ 660568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64439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220251" y="-35866"/>
                              <a:pt x="257926" y="271"/>
                              <a:pt x="447481" y="0"/>
                            </a:cubicBezTo>
                            <a:cubicBezTo>
                              <a:pt x="637036" y="-271"/>
                              <a:pt x="791254" y="36361"/>
                              <a:pt x="937580" y="0"/>
                            </a:cubicBezTo>
                            <a:cubicBezTo>
                              <a:pt x="1083906" y="-36361"/>
                              <a:pt x="1168251" y="41468"/>
                              <a:pt x="1385061" y="0"/>
                            </a:cubicBezTo>
                            <a:cubicBezTo>
                              <a:pt x="1601871" y="-41468"/>
                              <a:pt x="1676482" y="33730"/>
                              <a:pt x="1960394" y="0"/>
                            </a:cubicBezTo>
                            <a:cubicBezTo>
                              <a:pt x="2244306" y="-33730"/>
                              <a:pt x="2372621" y="34820"/>
                              <a:pt x="2493110" y="0"/>
                            </a:cubicBezTo>
                            <a:cubicBezTo>
                              <a:pt x="2613599" y="-34820"/>
                              <a:pt x="2815578" y="12454"/>
                              <a:pt x="3025826" y="0"/>
                            </a:cubicBezTo>
                            <a:cubicBezTo>
                              <a:pt x="3236074" y="-12454"/>
                              <a:pt x="3468719" y="29276"/>
                              <a:pt x="3643777" y="0"/>
                            </a:cubicBezTo>
                            <a:cubicBezTo>
                              <a:pt x="3818835" y="-29276"/>
                              <a:pt x="4133763" y="5482"/>
                              <a:pt x="4261727" y="0"/>
                            </a:cubicBezTo>
                            <a:cubicBezTo>
                              <a:pt x="4310982" y="105598"/>
                              <a:pt x="4252305" y="240205"/>
                              <a:pt x="4261727" y="411861"/>
                            </a:cubicBezTo>
                            <a:cubicBezTo>
                              <a:pt x="4271149" y="583517"/>
                              <a:pt x="4220040" y="673914"/>
                              <a:pt x="4261727" y="876300"/>
                            </a:cubicBezTo>
                            <a:cubicBezTo>
                              <a:pt x="4129234" y="909920"/>
                              <a:pt x="3969738" y="850949"/>
                              <a:pt x="3856863" y="876300"/>
                            </a:cubicBezTo>
                            <a:cubicBezTo>
                              <a:pt x="3743988" y="901651"/>
                              <a:pt x="3552001" y="842576"/>
                              <a:pt x="3409382" y="876300"/>
                            </a:cubicBezTo>
                            <a:cubicBezTo>
                              <a:pt x="3266763" y="910024"/>
                              <a:pt x="3083834" y="874989"/>
                              <a:pt x="2834048" y="876300"/>
                            </a:cubicBezTo>
                            <a:cubicBezTo>
                              <a:pt x="2584262" y="877611"/>
                              <a:pt x="2361466" y="860725"/>
                              <a:pt x="2216098" y="876300"/>
                            </a:cubicBezTo>
                            <a:cubicBezTo>
                              <a:pt x="2070730" y="891875"/>
                              <a:pt x="1919891" y="873358"/>
                              <a:pt x="1725999" y="876300"/>
                            </a:cubicBezTo>
                            <a:cubicBezTo>
                              <a:pt x="1532107" y="879242"/>
                              <a:pt x="1400605" y="855548"/>
                              <a:pt x="1108049" y="876300"/>
                            </a:cubicBezTo>
                            <a:cubicBezTo>
                              <a:pt x="815493" y="897052"/>
                              <a:pt x="841855" y="873976"/>
                              <a:pt x="660568" y="876300"/>
                            </a:cubicBezTo>
                            <a:cubicBezTo>
                              <a:pt x="479281" y="878624"/>
                              <a:pt x="168050" y="832071"/>
                              <a:pt x="0" y="876300"/>
                            </a:cubicBezTo>
                            <a:cubicBezTo>
                              <a:pt x="-26484" y="767163"/>
                              <a:pt x="44632" y="624119"/>
                              <a:pt x="0" y="464439"/>
                            </a:cubicBezTo>
                            <a:cubicBezTo>
                              <a:pt x="-44632" y="304759"/>
                              <a:pt x="43287" y="188710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44145" y="-14347"/>
                              <a:pt x="371177" y="48808"/>
                              <a:pt x="490099" y="0"/>
                            </a:cubicBezTo>
                            <a:cubicBezTo>
                              <a:pt x="609021" y="-48808"/>
                              <a:pt x="715423" y="32230"/>
                              <a:pt x="894963" y="0"/>
                            </a:cubicBezTo>
                            <a:cubicBezTo>
                              <a:pt x="1074503" y="-32230"/>
                              <a:pt x="1372522" y="41993"/>
                              <a:pt x="1512913" y="0"/>
                            </a:cubicBezTo>
                            <a:cubicBezTo>
                              <a:pt x="1653304" y="-41993"/>
                              <a:pt x="1833209" y="44863"/>
                              <a:pt x="2003012" y="0"/>
                            </a:cubicBezTo>
                            <a:cubicBezTo>
                              <a:pt x="2172815" y="-44863"/>
                              <a:pt x="2352423" y="41464"/>
                              <a:pt x="2493110" y="0"/>
                            </a:cubicBezTo>
                            <a:cubicBezTo>
                              <a:pt x="2633797" y="-41464"/>
                              <a:pt x="2828242" y="24688"/>
                              <a:pt x="3111061" y="0"/>
                            </a:cubicBezTo>
                            <a:cubicBezTo>
                              <a:pt x="3393880" y="-24688"/>
                              <a:pt x="3381301" y="10934"/>
                              <a:pt x="3558542" y="0"/>
                            </a:cubicBezTo>
                            <a:cubicBezTo>
                              <a:pt x="3735783" y="-10934"/>
                              <a:pt x="4085126" y="65681"/>
                              <a:pt x="4261727" y="0"/>
                            </a:cubicBezTo>
                            <a:cubicBezTo>
                              <a:pt x="4277138" y="136013"/>
                              <a:pt x="4230649" y="353752"/>
                              <a:pt x="4261727" y="455676"/>
                            </a:cubicBezTo>
                            <a:cubicBezTo>
                              <a:pt x="4292805" y="557600"/>
                              <a:pt x="4257718" y="687499"/>
                              <a:pt x="4261727" y="876300"/>
                            </a:cubicBezTo>
                            <a:cubicBezTo>
                              <a:pt x="4026883" y="888426"/>
                              <a:pt x="3984742" y="830294"/>
                              <a:pt x="3729011" y="876300"/>
                            </a:cubicBezTo>
                            <a:cubicBezTo>
                              <a:pt x="3473280" y="922306"/>
                              <a:pt x="3346768" y="866217"/>
                              <a:pt x="3238913" y="876300"/>
                            </a:cubicBezTo>
                            <a:cubicBezTo>
                              <a:pt x="3131058" y="886383"/>
                              <a:pt x="2838833" y="854882"/>
                              <a:pt x="2620962" y="876300"/>
                            </a:cubicBezTo>
                            <a:cubicBezTo>
                              <a:pt x="2403091" y="897718"/>
                              <a:pt x="2310740" y="828151"/>
                              <a:pt x="2003012" y="876300"/>
                            </a:cubicBezTo>
                            <a:cubicBezTo>
                              <a:pt x="1695284" y="924449"/>
                              <a:pt x="1744035" y="833148"/>
                              <a:pt x="1555530" y="876300"/>
                            </a:cubicBezTo>
                            <a:cubicBezTo>
                              <a:pt x="1367025" y="919452"/>
                              <a:pt x="1138888" y="827803"/>
                              <a:pt x="1022814" y="876300"/>
                            </a:cubicBezTo>
                            <a:cubicBezTo>
                              <a:pt x="906740" y="924797"/>
                              <a:pt x="416305" y="849480"/>
                              <a:pt x="0" y="876300"/>
                            </a:cubicBezTo>
                            <a:cubicBezTo>
                              <a:pt x="-14022" y="679480"/>
                              <a:pt x="34092" y="605561"/>
                              <a:pt x="0" y="438150"/>
                            </a:cubicBezTo>
                            <a:cubicBezTo>
                              <a:pt x="-34092" y="270739"/>
                              <a:pt x="39529" y="13680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TextBox 33">
                <a:extLst>
                  <a:ext uri="{FF2B5EF4-FFF2-40B4-BE49-F238E27FC236}">
                    <a16:creationId xmlns:a16="http://schemas.microsoft.com/office/drawing/2014/main" id="{82612141-18DE-59C5-C266-CA1F9AB17DA2}"/>
                  </a:ext>
                </a:extLst>
              </p:cNvPr>
              <p:cNvSpPr txBox="1"/>
              <p:nvPr/>
            </p:nvSpPr>
            <p:spPr>
              <a:xfrm>
                <a:off x="1952640" y="3346162"/>
                <a:ext cx="2688518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Deductive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Logics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57" name="Picture 34">
                <a:extLst>
                  <a:ext uri="{FF2B5EF4-FFF2-40B4-BE49-F238E27FC236}">
                    <a16:creationId xmlns:a16="http://schemas.microsoft.com/office/drawing/2014/main" id="{42DB668E-544C-07EE-D095-D97983A06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241"/>
              <a:stretch/>
            </p:blipFill>
            <p:spPr>
              <a:xfrm>
                <a:off x="873050" y="3222494"/>
                <a:ext cx="990555" cy="709000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54" name="Connettore 1 53">
              <a:extLst>
                <a:ext uri="{FF2B5EF4-FFF2-40B4-BE49-F238E27FC236}">
                  <a16:creationId xmlns:a16="http://schemas.microsoft.com/office/drawing/2014/main" id="{48FC9C91-2ACB-F0FB-F775-96E5AC4F1E7F}"/>
                </a:ext>
              </a:extLst>
            </p:cNvPr>
            <p:cNvCxnSpPr>
              <a:stCxn id="55" idx="1"/>
              <a:endCxn id="55" idx="3"/>
            </p:cNvCxnSpPr>
            <p:nvPr/>
          </p:nvCxnSpPr>
          <p:spPr>
            <a:xfrm>
              <a:off x="8014443" y="3539162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C74DE138-0EEF-E0F2-71D1-94870A24D7DF}"/>
              </a:ext>
            </a:extLst>
          </p:cNvPr>
          <p:cNvGrpSpPr/>
          <p:nvPr/>
        </p:nvGrpSpPr>
        <p:grpSpPr>
          <a:xfrm>
            <a:off x="8014231" y="4193374"/>
            <a:ext cx="3599101" cy="876300"/>
            <a:chOff x="8014231" y="4193374"/>
            <a:chExt cx="3599101" cy="876300"/>
          </a:xfrm>
        </p:grpSpPr>
        <p:grpSp>
          <p:nvGrpSpPr>
            <p:cNvPr id="59" name="Group 35">
              <a:extLst>
                <a:ext uri="{FF2B5EF4-FFF2-40B4-BE49-F238E27FC236}">
                  <a16:creationId xmlns:a16="http://schemas.microsoft.com/office/drawing/2014/main" id="{18E37D78-AEC4-5348-AAA0-0579453A5CC3}"/>
                </a:ext>
              </a:extLst>
            </p:cNvPr>
            <p:cNvGrpSpPr/>
            <p:nvPr/>
          </p:nvGrpSpPr>
          <p:grpSpPr>
            <a:xfrm>
              <a:off x="8014443" y="4193374"/>
              <a:ext cx="3598889" cy="876300"/>
              <a:chOff x="744664" y="4372629"/>
              <a:chExt cx="4261726" cy="876300"/>
            </a:xfrm>
          </p:grpSpPr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D176A4B9-AC44-FD13-67EA-9BC362BBED52}"/>
                  </a:ext>
                </a:extLst>
              </p:cNvPr>
              <p:cNvSpPr/>
              <p:nvPr/>
            </p:nvSpPr>
            <p:spPr>
              <a:xfrm>
                <a:off x="744664" y="4372629"/>
                <a:ext cx="4261726" cy="8763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2512980468">
                      <a:custGeom>
                        <a:avLst/>
                        <a:gdLst>
                          <a:gd name="connsiteX0" fmla="*/ 0 w 4261726"/>
                          <a:gd name="connsiteY0" fmla="*/ 0 h 876300"/>
                          <a:gd name="connsiteX1" fmla="*/ 617950 w 4261726"/>
                          <a:gd name="connsiteY1" fmla="*/ 0 h 876300"/>
                          <a:gd name="connsiteX2" fmla="*/ 1150666 w 4261726"/>
                          <a:gd name="connsiteY2" fmla="*/ 0 h 876300"/>
                          <a:gd name="connsiteX3" fmla="*/ 1725999 w 4261726"/>
                          <a:gd name="connsiteY3" fmla="*/ 0 h 876300"/>
                          <a:gd name="connsiteX4" fmla="*/ 2173480 w 4261726"/>
                          <a:gd name="connsiteY4" fmla="*/ 0 h 876300"/>
                          <a:gd name="connsiteX5" fmla="*/ 2791431 w 4261726"/>
                          <a:gd name="connsiteY5" fmla="*/ 0 h 876300"/>
                          <a:gd name="connsiteX6" fmla="*/ 3281529 w 4261726"/>
                          <a:gd name="connsiteY6" fmla="*/ 0 h 876300"/>
                          <a:gd name="connsiteX7" fmla="*/ 3729010 w 4261726"/>
                          <a:gd name="connsiteY7" fmla="*/ 0 h 876300"/>
                          <a:gd name="connsiteX8" fmla="*/ 4261726 w 4261726"/>
                          <a:gd name="connsiteY8" fmla="*/ 0 h 876300"/>
                          <a:gd name="connsiteX9" fmla="*/ 4261726 w 4261726"/>
                          <a:gd name="connsiteY9" fmla="*/ 438150 h 876300"/>
                          <a:gd name="connsiteX10" fmla="*/ 4261726 w 4261726"/>
                          <a:gd name="connsiteY10" fmla="*/ 876300 h 876300"/>
                          <a:gd name="connsiteX11" fmla="*/ 3771628 w 4261726"/>
                          <a:gd name="connsiteY11" fmla="*/ 876300 h 876300"/>
                          <a:gd name="connsiteX12" fmla="*/ 3196295 w 4261726"/>
                          <a:gd name="connsiteY12" fmla="*/ 876300 h 876300"/>
                          <a:gd name="connsiteX13" fmla="*/ 2578344 w 4261726"/>
                          <a:gd name="connsiteY13" fmla="*/ 876300 h 876300"/>
                          <a:gd name="connsiteX14" fmla="*/ 2130863 w 4261726"/>
                          <a:gd name="connsiteY14" fmla="*/ 876300 h 876300"/>
                          <a:gd name="connsiteX15" fmla="*/ 1512913 w 4261726"/>
                          <a:gd name="connsiteY15" fmla="*/ 876300 h 876300"/>
                          <a:gd name="connsiteX16" fmla="*/ 894962 w 4261726"/>
                          <a:gd name="connsiteY16" fmla="*/ 876300 h 876300"/>
                          <a:gd name="connsiteX17" fmla="*/ 0 w 4261726"/>
                          <a:gd name="connsiteY17" fmla="*/ 876300 h 876300"/>
                          <a:gd name="connsiteX18" fmla="*/ 0 w 4261726"/>
                          <a:gd name="connsiteY18" fmla="*/ 429387 h 876300"/>
                          <a:gd name="connsiteX19" fmla="*/ 0 w 4261726"/>
                          <a:gd name="connsiteY19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261726" h="876300" fill="none" extrusionOk="0">
                            <a:moveTo>
                              <a:pt x="0" y="0"/>
                            </a:moveTo>
                            <a:cubicBezTo>
                              <a:pt x="191783" y="-13354"/>
                              <a:pt x="469290" y="6139"/>
                              <a:pt x="617950" y="0"/>
                            </a:cubicBezTo>
                            <a:cubicBezTo>
                              <a:pt x="766610" y="-6139"/>
                              <a:pt x="906309" y="35975"/>
                              <a:pt x="1150666" y="0"/>
                            </a:cubicBezTo>
                            <a:cubicBezTo>
                              <a:pt x="1395023" y="-35975"/>
                              <a:pt x="1564716" y="6056"/>
                              <a:pt x="1725999" y="0"/>
                            </a:cubicBezTo>
                            <a:cubicBezTo>
                              <a:pt x="1887282" y="-6056"/>
                              <a:pt x="2013222" y="49915"/>
                              <a:pt x="2173480" y="0"/>
                            </a:cubicBezTo>
                            <a:cubicBezTo>
                              <a:pt x="2333738" y="-49915"/>
                              <a:pt x="2581563" y="61573"/>
                              <a:pt x="2791431" y="0"/>
                            </a:cubicBezTo>
                            <a:cubicBezTo>
                              <a:pt x="3001299" y="-61573"/>
                              <a:pt x="3040843" y="27510"/>
                              <a:pt x="3281529" y="0"/>
                            </a:cubicBezTo>
                            <a:cubicBezTo>
                              <a:pt x="3522215" y="-27510"/>
                              <a:pt x="3616026" y="14815"/>
                              <a:pt x="3729010" y="0"/>
                            </a:cubicBezTo>
                            <a:cubicBezTo>
                              <a:pt x="3841994" y="-14815"/>
                              <a:pt x="3996245" y="17694"/>
                              <a:pt x="4261726" y="0"/>
                            </a:cubicBezTo>
                            <a:cubicBezTo>
                              <a:pt x="4313031" y="133920"/>
                              <a:pt x="4215546" y="293550"/>
                              <a:pt x="4261726" y="438150"/>
                            </a:cubicBezTo>
                            <a:cubicBezTo>
                              <a:pt x="4307906" y="582750"/>
                              <a:pt x="4231870" y="687344"/>
                              <a:pt x="4261726" y="876300"/>
                            </a:cubicBezTo>
                            <a:cubicBezTo>
                              <a:pt x="4032941" y="928805"/>
                              <a:pt x="3953187" y="855125"/>
                              <a:pt x="3771628" y="876300"/>
                            </a:cubicBezTo>
                            <a:cubicBezTo>
                              <a:pt x="3590069" y="897475"/>
                              <a:pt x="3438993" y="810392"/>
                              <a:pt x="3196295" y="876300"/>
                            </a:cubicBezTo>
                            <a:cubicBezTo>
                              <a:pt x="2953597" y="942208"/>
                              <a:pt x="2777358" y="818513"/>
                              <a:pt x="2578344" y="876300"/>
                            </a:cubicBezTo>
                            <a:cubicBezTo>
                              <a:pt x="2379330" y="934087"/>
                              <a:pt x="2261616" y="825234"/>
                              <a:pt x="2130863" y="876300"/>
                            </a:cubicBezTo>
                            <a:cubicBezTo>
                              <a:pt x="2000110" y="927366"/>
                              <a:pt x="1640623" y="824431"/>
                              <a:pt x="1512913" y="876300"/>
                            </a:cubicBezTo>
                            <a:cubicBezTo>
                              <a:pt x="1385203" y="928169"/>
                              <a:pt x="1095207" y="833245"/>
                              <a:pt x="894962" y="876300"/>
                            </a:cubicBezTo>
                            <a:cubicBezTo>
                              <a:pt x="694717" y="919355"/>
                              <a:pt x="276574" y="857063"/>
                              <a:pt x="0" y="876300"/>
                            </a:cubicBezTo>
                            <a:cubicBezTo>
                              <a:pt x="-47211" y="700373"/>
                              <a:pt x="7273" y="619206"/>
                              <a:pt x="0" y="429387"/>
                            </a:cubicBezTo>
                            <a:cubicBezTo>
                              <a:pt x="-7273" y="239568"/>
                              <a:pt x="11459" y="213979"/>
                              <a:pt x="0" y="0"/>
                            </a:cubicBezTo>
                            <a:close/>
                          </a:path>
                          <a:path w="4261726" h="876300" stroke="0" extrusionOk="0">
                            <a:moveTo>
                              <a:pt x="0" y="0"/>
                            </a:moveTo>
                            <a:cubicBezTo>
                              <a:pt x="134315" y="-10352"/>
                              <a:pt x="312500" y="63158"/>
                              <a:pt x="575333" y="0"/>
                            </a:cubicBezTo>
                            <a:cubicBezTo>
                              <a:pt x="838166" y="-63158"/>
                              <a:pt x="901468" y="22031"/>
                              <a:pt x="1065432" y="0"/>
                            </a:cubicBezTo>
                            <a:cubicBezTo>
                              <a:pt x="1229396" y="-22031"/>
                              <a:pt x="1351941" y="32062"/>
                              <a:pt x="1598147" y="0"/>
                            </a:cubicBezTo>
                            <a:cubicBezTo>
                              <a:pt x="1844354" y="-32062"/>
                              <a:pt x="1833595" y="8657"/>
                              <a:pt x="2045628" y="0"/>
                            </a:cubicBezTo>
                            <a:cubicBezTo>
                              <a:pt x="2257661" y="-8657"/>
                              <a:pt x="2346754" y="2049"/>
                              <a:pt x="2578344" y="0"/>
                            </a:cubicBezTo>
                            <a:cubicBezTo>
                              <a:pt x="2809934" y="-2049"/>
                              <a:pt x="2926110" y="29905"/>
                              <a:pt x="3025825" y="0"/>
                            </a:cubicBezTo>
                            <a:cubicBezTo>
                              <a:pt x="3125540" y="-29905"/>
                              <a:pt x="3330694" y="828"/>
                              <a:pt x="3558541" y="0"/>
                            </a:cubicBezTo>
                            <a:cubicBezTo>
                              <a:pt x="3786388" y="-828"/>
                              <a:pt x="4038764" y="14816"/>
                              <a:pt x="4261726" y="0"/>
                            </a:cubicBezTo>
                            <a:cubicBezTo>
                              <a:pt x="4297158" y="86601"/>
                              <a:pt x="4211963" y="300106"/>
                              <a:pt x="4261726" y="420624"/>
                            </a:cubicBezTo>
                            <a:cubicBezTo>
                              <a:pt x="4311489" y="541142"/>
                              <a:pt x="4232656" y="696431"/>
                              <a:pt x="4261726" y="876300"/>
                            </a:cubicBezTo>
                            <a:cubicBezTo>
                              <a:pt x="4115223" y="882497"/>
                              <a:pt x="3893638" y="813529"/>
                              <a:pt x="3686393" y="876300"/>
                            </a:cubicBezTo>
                            <a:cubicBezTo>
                              <a:pt x="3479148" y="939071"/>
                              <a:pt x="3389299" y="843581"/>
                              <a:pt x="3196295" y="876300"/>
                            </a:cubicBezTo>
                            <a:cubicBezTo>
                              <a:pt x="3003291" y="909019"/>
                              <a:pt x="2842470" y="820401"/>
                              <a:pt x="2578344" y="876300"/>
                            </a:cubicBezTo>
                            <a:cubicBezTo>
                              <a:pt x="2314218" y="932199"/>
                              <a:pt x="2289616" y="823432"/>
                              <a:pt x="2045628" y="876300"/>
                            </a:cubicBezTo>
                            <a:cubicBezTo>
                              <a:pt x="1801640" y="929168"/>
                              <a:pt x="1778057" y="867058"/>
                              <a:pt x="1555530" y="876300"/>
                            </a:cubicBezTo>
                            <a:cubicBezTo>
                              <a:pt x="1333003" y="885542"/>
                              <a:pt x="1141132" y="857596"/>
                              <a:pt x="980197" y="876300"/>
                            </a:cubicBezTo>
                            <a:cubicBezTo>
                              <a:pt x="819262" y="895004"/>
                              <a:pt x="481331" y="866290"/>
                              <a:pt x="0" y="876300"/>
                            </a:cubicBezTo>
                            <a:cubicBezTo>
                              <a:pt x="-6284" y="683757"/>
                              <a:pt x="29061" y="549354"/>
                              <a:pt x="0" y="464439"/>
                            </a:cubicBezTo>
                            <a:cubicBezTo>
                              <a:pt x="-29061" y="379524"/>
                              <a:pt x="18804" y="1105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TextBox 37">
                <a:extLst>
                  <a:ext uri="{FF2B5EF4-FFF2-40B4-BE49-F238E27FC236}">
                    <a16:creationId xmlns:a16="http://schemas.microsoft.com/office/drawing/2014/main" id="{3C427965-B98C-46D6-B2DD-1ED9A8DA23D7}"/>
                  </a:ext>
                </a:extLst>
              </p:cNvPr>
              <p:cNvSpPr txBox="1"/>
              <p:nvPr/>
            </p:nvSpPr>
            <p:spPr>
              <a:xfrm>
                <a:off x="1363983" y="4587326"/>
                <a:ext cx="1814947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Probability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63" name="Picture 38">
                <a:extLst>
                  <a:ext uri="{FF2B5EF4-FFF2-40B4-BE49-F238E27FC236}">
                    <a16:creationId xmlns:a16="http://schemas.microsoft.com/office/drawing/2014/main" id="{39B56760-7219-5F9A-C6FC-334A78D195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159"/>
              <a:stretch/>
            </p:blipFill>
            <p:spPr>
              <a:xfrm>
                <a:off x="3458313" y="4443820"/>
                <a:ext cx="1024380" cy="73391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60" name="Connettore 1 59">
              <a:extLst>
                <a:ext uri="{FF2B5EF4-FFF2-40B4-BE49-F238E27FC236}">
                  <a16:creationId xmlns:a16="http://schemas.microsoft.com/office/drawing/2014/main" id="{9AEE7AB5-AE6D-6361-A752-807580FFF5D6}"/>
                </a:ext>
              </a:extLst>
            </p:cNvPr>
            <p:cNvCxnSpPr/>
            <p:nvPr/>
          </p:nvCxnSpPr>
          <p:spPr>
            <a:xfrm>
              <a:off x="8014231" y="4675235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2D891600-A46F-6352-00C9-6298AA1F3B74}"/>
              </a:ext>
            </a:extLst>
          </p:cNvPr>
          <p:cNvGrpSpPr/>
          <p:nvPr/>
        </p:nvGrpSpPr>
        <p:grpSpPr>
          <a:xfrm>
            <a:off x="7996823" y="5290539"/>
            <a:ext cx="3615143" cy="903945"/>
            <a:chOff x="7996823" y="5290539"/>
            <a:chExt cx="3615143" cy="903945"/>
          </a:xfrm>
        </p:grpSpPr>
        <p:grpSp>
          <p:nvGrpSpPr>
            <p:cNvPr id="65" name="Group 39">
              <a:extLst>
                <a:ext uri="{FF2B5EF4-FFF2-40B4-BE49-F238E27FC236}">
                  <a16:creationId xmlns:a16="http://schemas.microsoft.com/office/drawing/2014/main" id="{B9BEF7F7-B57E-E053-2D49-D6A2AC209F72}"/>
                </a:ext>
              </a:extLst>
            </p:cNvPr>
            <p:cNvGrpSpPr/>
            <p:nvPr/>
          </p:nvGrpSpPr>
          <p:grpSpPr>
            <a:xfrm>
              <a:off x="8013078" y="5290539"/>
              <a:ext cx="3598888" cy="903945"/>
              <a:chOff x="744665" y="5578467"/>
              <a:chExt cx="4261727" cy="903945"/>
            </a:xfrm>
          </p:grpSpPr>
          <p:sp>
            <p:nvSpPr>
              <p:cNvPr id="67" name="Rectangle 40">
                <a:extLst>
                  <a:ext uri="{FF2B5EF4-FFF2-40B4-BE49-F238E27FC236}">
                    <a16:creationId xmlns:a16="http://schemas.microsoft.com/office/drawing/2014/main" id="{11F699EF-F219-4FD1-85F6-0ED1205C3E88}"/>
                  </a:ext>
                </a:extLst>
              </p:cNvPr>
              <p:cNvSpPr/>
              <p:nvPr/>
            </p:nvSpPr>
            <p:spPr>
              <a:xfrm>
                <a:off x="744665" y="5606112"/>
                <a:ext cx="4261727" cy="87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11489024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617950 w 4261727"/>
                          <a:gd name="connsiteY1" fmla="*/ 0 h 876300"/>
                          <a:gd name="connsiteX2" fmla="*/ 1235901 w 4261727"/>
                          <a:gd name="connsiteY2" fmla="*/ 0 h 876300"/>
                          <a:gd name="connsiteX3" fmla="*/ 1811234 w 4261727"/>
                          <a:gd name="connsiteY3" fmla="*/ 0 h 876300"/>
                          <a:gd name="connsiteX4" fmla="*/ 2301333 w 4261727"/>
                          <a:gd name="connsiteY4" fmla="*/ 0 h 876300"/>
                          <a:gd name="connsiteX5" fmla="*/ 2706197 w 4261727"/>
                          <a:gd name="connsiteY5" fmla="*/ 0 h 876300"/>
                          <a:gd name="connsiteX6" fmla="*/ 3196295 w 4261727"/>
                          <a:gd name="connsiteY6" fmla="*/ 0 h 876300"/>
                          <a:gd name="connsiteX7" fmla="*/ 3771628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46913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324147 w 4261727"/>
                          <a:gd name="connsiteY12" fmla="*/ 876300 h 876300"/>
                          <a:gd name="connsiteX13" fmla="*/ 2919283 w 4261727"/>
                          <a:gd name="connsiteY13" fmla="*/ 876300 h 876300"/>
                          <a:gd name="connsiteX14" fmla="*/ 2301333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93284 w 4261727"/>
                          <a:gd name="connsiteY16" fmla="*/ 876300 h 876300"/>
                          <a:gd name="connsiteX17" fmla="*/ 788419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20624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182822" y="-63747"/>
                              <a:pt x="416720" y="33041"/>
                              <a:pt x="617950" y="0"/>
                            </a:cubicBezTo>
                            <a:cubicBezTo>
                              <a:pt x="819180" y="-33041"/>
                              <a:pt x="944671" y="46830"/>
                              <a:pt x="1235901" y="0"/>
                            </a:cubicBezTo>
                            <a:cubicBezTo>
                              <a:pt x="1527131" y="-46830"/>
                              <a:pt x="1558014" y="36209"/>
                              <a:pt x="1811234" y="0"/>
                            </a:cubicBezTo>
                            <a:cubicBezTo>
                              <a:pt x="2064454" y="-36209"/>
                              <a:pt x="2152909" y="1808"/>
                              <a:pt x="2301333" y="0"/>
                            </a:cubicBezTo>
                            <a:cubicBezTo>
                              <a:pt x="2449757" y="-1808"/>
                              <a:pt x="2586157" y="12866"/>
                              <a:pt x="2706197" y="0"/>
                            </a:cubicBezTo>
                            <a:cubicBezTo>
                              <a:pt x="2826237" y="-12866"/>
                              <a:pt x="2954337" y="19354"/>
                              <a:pt x="3196295" y="0"/>
                            </a:cubicBezTo>
                            <a:cubicBezTo>
                              <a:pt x="3438253" y="-19354"/>
                              <a:pt x="3570728" y="45462"/>
                              <a:pt x="3771628" y="0"/>
                            </a:cubicBezTo>
                            <a:cubicBezTo>
                              <a:pt x="3972528" y="-45462"/>
                              <a:pt x="4023959" y="11287"/>
                              <a:pt x="4261727" y="0"/>
                            </a:cubicBezTo>
                            <a:cubicBezTo>
                              <a:pt x="4296497" y="98630"/>
                              <a:pt x="4220771" y="308711"/>
                              <a:pt x="4261727" y="446913"/>
                            </a:cubicBezTo>
                            <a:cubicBezTo>
                              <a:pt x="4302683" y="585115"/>
                              <a:pt x="4259380" y="698531"/>
                              <a:pt x="4261727" y="876300"/>
                            </a:cubicBezTo>
                            <a:cubicBezTo>
                              <a:pt x="4101003" y="911465"/>
                              <a:pt x="4045718" y="862287"/>
                              <a:pt x="3856863" y="876300"/>
                            </a:cubicBezTo>
                            <a:cubicBezTo>
                              <a:pt x="3668008" y="890313"/>
                              <a:pt x="3529078" y="824081"/>
                              <a:pt x="3324147" y="876300"/>
                            </a:cubicBezTo>
                            <a:cubicBezTo>
                              <a:pt x="3119216" y="928519"/>
                              <a:pt x="3095619" y="857366"/>
                              <a:pt x="2919283" y="876300"/>
                            </a:cubicBezTo>
                            <a:cubicBezTo>
                              <a:pt x="2742947" y="895234"/>
                              <a:pt x="2457137" y="818451"/>
                              <a:pt x="2301333" y="876300"/>
                            </a:cubicBezTo>
                            <a:cubicBezTo>
                              <a:pt x="2145529" y="934149"/>
                              <a:pt x="1931431" y="820980"/>
                              <a:pt x="1725999" y="876300"/>
                            </a:cubicBezTo>
                            <a:cubicBezTo>
                              <a:pt x="1520567" y="931620"/>
                              <a:pt x="1387875" y="854492"/>
                              <a:pt x="1193284" y="876300"/>
                            </a:cubicBezTo>
                            <a:cubicBezTo>
                              <a:pt x="998693" y="898108"/>
                              <a:pt x="898355" y="835508"/>
                              <a:pt x="788419" y="876300"/>
                            </a:cubicBezTo>
                            <a:cubicBezTo>
                              <a:pt x="678484" y="917092"/>
                              <a:pt x="259334" y="846270"/>
                              <a:pt x="0" y="876300"/>
                            </a:cubicBezTo>
                            <a:cubicBezTo>
                              <a:pt x="-8131" y="670498"/>
                              <a:pt x="12477" y="604484"/>
                              <a:pt x="0" y="420624"/>
                            </a:cubicBezTo>
                            <a:cubicBezTo>
                              <a:pt x="-12477" y="236764"/>
                              <a:pt x="11386" y="96508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36448" y="-30760"/>
                              <a:pt x="330224" y="2329"/>
                              <a:pt x="490099" y="0"/>
                            </a:cubicBezTo>
                            <a:cubicBezTo>
                              <a:pt x="649974" y="-2329"/>
                              <a:pt x="738467" y="53089"/>
                              <a:pt x="937580" y="0"/>
                            </a:cubicBezTo>
                            <a:cubicBezTo>
                              <a:pt x="1136693" y="-53089"/>
                              <a:pt x="1155882" y="41056"/>
                              <a:pt x="1342444" y="0"/>
                            </a:cubicBezTo>
                            <a:cubicBezTo>
                              <a:pt x="1529006" y="-41056"/>
                              <a:pt x="1545855" y="24693"/>
                              <a:pt x="1747308" y="0"/>
                            </a:cubicBezTo>
                            <a:cubicBezTo>
                              <a:pt x="1948761" y="-24693"/>
                              <a:pt x="2040973" y="30875"/>
                              <a:pt x="2322641" y="0"/>
                            </a:cubicBezTo>
                            <a:cubicBezTo>
                              <a:pt x="2604309" y="-30875"/>
                              <a:pt x="2643832" y="16583"/>
                              <a:pt x="2940592" y="0"/>
                            </a:cubicBezTo>
                            <a:cubicBezTo>
                              <a:pt x="3237352" y="-16583"/>
                              <a:pt x="3404851" y="65422"/>
                              <a:pt x="3558542" y="0"/>
                            </a:cubicBezTo>
                            <a:cubicBezTo>
                              <a:pt x="3712233" y="-65422"/>
                              <a:pt x="4098993" y="28770"/>
                              <a:pt x="4261727" y="0"/>
                            </a:cubicBezTo>
                            <a:cubicBezTo>
                              <a:pt x="4284772" y="210074"/>
                              <a:pt x="4223698" y="230893"/>
                              <a:pt x="4261727" y="455676"/>
                            </a:cubicBezTo>
                            <a:cubicBezTo>
                              <a:pt x="4299756" y="680459"/>
                              <a:pt x="4240944" y="718657"/>
                              <a:pt x="4261727" y="876300"/>
                            </a:cubicBezTo>
                            <a:cubicBezTo>
                              <a:pt x="4072058" y="885233"/>
                              <a:pt x="4022746" y="845556"/>
                              <a:pt x="3814246" y="876300"/>
                            </a:cubicBezTo>
                            <a:cubicBezTo>
                              <a:pt x="3605746" y="907044"/>
                              <a:pt x="3439940" y="819801"/>
                              <a:pt x="3196295" y="876300"/>
                            </a:cubicBezTo>
                            <a:cubicBezTo>
                              <a:pt x="2952650" y="932799"/>
                              <a:pt x="2800265" y="819498"/>
                              <a:pt x="2620962" y="876300"/>
                            </a:cubicBezTo>
                            <a:cubicBezTo>
                              <a:pt x="2441659" y="933102"/>
                              <a:pt x="2318721" y="858816"/>
                              <a:pt x="2216098" y="876300"/>
                            </a:cubicBezTo>
                            <a:cubicBezTo>
                              <a:pt x="2113475" y="893784"/>
                              <a:pt x="1889645" y="875072"/>
                              <a:pt x="1768617" y="876300"/>
                            </a:cubicBezTo>
                            <a:cubicBezTo>
                              <a:pt x="1647589" y="877528"/>
                              <a:pt x="1438733" y="831215"/>
                              <a:pt x="1150666" y="876300"/>
                            </a:cubicBezTo>
                            <a:cubicBezTo>
                              <a:pt x="862599" y="921385"/>
                              <a:pt x="847092" y="834772"/>
                              <a:pt x="575333" y="876300"/>
                            </a:cubicBezTo>
                            <a:cubicBezTo>
                              <a:pt x="303574" y="917828"/>
                              <a:pt x="252380" y="818699"/>
                              <a:pt x="0" y="876300"/>
                            </a:cubicBezTo>
                            <a:cubicBezTo>
                              <a:pt x="-26511" y="725470"/>
                              <a:pt x="37192" y="622153"/>
                              <a:pt x="0" y="420624"/>
                            </a:cubicBezTo>
                            <a:cubicBezTo>
                              <a:pt x="-37192" y="219095"/>
                              <a:pt x="26458" y="1609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TextBox 41">
                <a:extLst>
                  <a:ext uri="{FF2B5EF4-FFF2-40B4-BE49-F238E27FC236}">
                    <a16:creationId xmlns:a16="http://schemas.microsoft.com/office/drawing/2014/main" id="{236A6368-29C2-EA4F-7D5E-079CF7000357}"/>
                  </a:ext>
                </a:extLst>
              </p:cNvPr>
              <p:cNvSpPr txBox="1"/>
              <p:nvPr/>
            </p:nvSpPr>
            <p:spPr>
              <a:xfrm>
                <a:off x="2031325" y="5795746"/>
                <a:ext cx="2534382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Decision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theory</a:t>
                </a:r>
              </a:p>
            </p:txBody>
          </p:sp>
          <p:pic>
            <p:nvPicPr>
              <p:cNvPr id="69" name="Picture 42">
                <a:extLst>
                  <a:ext uri="{FF2B5EF4-FFF2-40B4-BE49-F238E27FC236}">
                    <a16:creationId xmlns:a16="http://schemas.microsoft.com/office/drawing/2014/main" id="{04A9F6E7-3100-E3CE-31AF-990C41513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4388"/>
              <a:stretch/>
            </p:blipFill>
            <p:spPr>
              <a:xfrm>
                <a:off x="846206" y="5578467"/>
                <a:ext cx="1214707" cy="87818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66" name="Connettore 1 65">
              <a:extLst>
                <a:ext uri="{FF2B5EF4-FFF2-40B4-BE49-F238E27FC236}">
                  <a16:creationId xmlns:a16="http://schemas.microsoft.com/office/drawing/2014/main" id="{0FE0551C-FFBB-5C98-8D77-7B601C03B972}"/>
                </a:ext>
              </a:extLst>
            </p:cNvPr>
            <p:cNvCxnSpPr/>
            <p:nvPr/>
          </p:nvCxnSpPr>
          <p:spPr>
            <a:xfrm>
              <a:off x="7996823" y="5797453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08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7202B-DA5C-B785-0C7D-F3651501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FE305C6E-DA21-E8CD-D1FF-8DB718F91FE2}"/>
              </a:ext>
            </a:extLst>
          </p:cNvPr>
          <p:cNvCxnSpPr>
            <a:cxnSpLocks/>
          </p:cNvCxnSpPr>
          <p:nvPr/>
        </p:nvCxnSpPr>
        <p:spPr>
          <a:xfrm flipH="1">
            <a:off x="71391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4CCB50E3-BDD4-3C80-0FE0-E32D87BA2063}"/>
              </a:ext>
            </a:extLst>
          </p:cNvPr>
          <p:cNvCxnSpPr>
            <a:cxnSpLocks/>
          </p:cNvCxnSpPr>
          <p:nvPr/>
        </p:nvCxnSpPr>
        <p:spPr>
          <a:xfrm>
            <a:off x="102129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D0EE8CB2-7DCC-ED20-DF2D-8B955B0C4CEB}"/>
              </a:ext>
            </a:extLst>
          </p:cNvPr>
          <p:cNvSpPr txBox="1"/>
          <p:nvPr/>
        </p:nvSpPr>
        <p:spPr>
          <a:xfrm>
            <a:off x="73301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18C41DA-19F5-0503-A15F-D49A14CD34A7}"/>
              </a:ext>
            </a:extLst>
          </p:cNvPr>
          <p:cNvSpPr txBox="1"/>
          <p:nvPr/>
        </p:nvSpPr>
        <p:spPr>
          <a:xfrm>
            <a:off x="73200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E9044F45-8AE4-0397-80C3-3B973EFAC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407405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549D6CC5-C2FC-7624-3A1F-81F004508DD8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2129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C509BD0A-B932-1977-B619-7F8D5732CF60}"/>
              </a:ext>
            </a:extLst>
          </p:cNvPr>
          <p:cNvSpPr txBox="1"/>
          <p:nvPr/>
        </p:nvSpPr>
        <p:spPr>
          <a:xfrm>
            <a:off x="392367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67E453E-CBBC-C6CB-F9E8-553FBF7A7B3B}"/>
              </a:ext>
            </a:extLst>
          </p:cNvPr>
          <p:cNvSpPr txBox="1"/>
          <p:nvPr/>
        </p:nvSpPr>
        <p:spPr>
          <a:xfrm>
            <a:off x="56900" y="1236137"/>
            <a:ext cx="384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800" b="1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Edward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Stein’s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(1996)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"Standard Picture"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it-IT" sz="24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04A11A59-432B-6FC6-B5C2-B8ACD4247A5F}"/>
              </a:ext>
            </a:extLst>
          </p:cNvPr>
          <p:cNvCxnSpPr>
            <a:cxnSpLocks/>
          </p:cNvCxnSpPr>
          <p:nvPr/>
        </p:nvCxnSpPr>
        <p:spPr>
          <a:xfrm flipH="1">
            <a:off x="1955444" y="819272"/>
            <a:ext cx="211860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79E611A3-9D95-B75F-AC5E-CDD7D60C305E}"/>
              </a:ext>
            </a:extLst>
          </p:cNvPr>
          <p:cNvCxnSpPr>
            <a:cxnSpLocks/>
          </p:cNvCxnSpPr>
          <p:nvPr/>
        </p:nvCxnSpPr>
        <p:spPr>
          <a:xfrm>
            <a:off x="1955444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B5C10BA8-DB08-3E2E-7C0F-9A08880C65DC}"/>
              </a:ext>
            </a:extLst>
          </p:cNvPr>
          <p:cNvCxnSpPr>
            <a:cxnSpLocks/>
          </p:cNvCxnSpPr>
          <p:nvPr/>
        </p:nvCxnSpPr>
        <p:spPr>
          <a:xfrm>
            <a:off x="1979053" y="2597365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4">
            <a:extLst>
              <a:ext uri="{FF2B5EF4-FFF2-40B4-BE49-F238E27FC236}">
                <a16:creationId xmlns:a16="http://schemas.microsoft.com/office/drawing/2014/main" id="{39A3A5E8-3903-CD2E-82A1-81BD9F9C56A0}"/>
              </a:ext>
            </a:extLst>
          </p:cNvPr>
          <p:cNvCxnSpPr>
            <a:cxnSpLocks/>
          </p:cNvCxnSpPr>
          <p:nvPr/>
        </p:nvCxnSpPr>
        <p:spPr>
          <a:xfrm flipH="1">
            <a:off x="11457893" y="4522835"/>
            <a:ext cx="73410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DE109BD4-C731-CD58-418B-531E9ADDCCFB}"/>
              </a:ext>
            </a:extLst>
          </p:cNvPr>
          <p:cNvGrpSpPr/>
          <p:nvPr/>
        </p:nvGrpSpPr>
        <p:grpSpPr>
          <a:xfrm>
            <a:off x="185898" y="3101012"/>
            <a:ext cx="3598888" cy="876300"/>
            <a:chOff x="8014443" y="3101012"/>
            <a:chExt cx="3598888" cy="876300"/>
          </a:xfrm>
        </p:grpSpPr>
        <p:grpSp>
          <p:nvGrpSpPr>
            <p:cNvPr id="48" name="Group 30">
              <a:extLst>
                <a:ext uri="{FF2B5EF4-FFF2-40B4-BE49-F238E27FC236}">
                  <a16:creationId xmlns:a16="http://schemas.microsoft.com/office/drawing/2014/main" id="{09DEF39F-9DD4-DD8F-8E5C-27E3C45921EC}"/>
                </a:ext>
              </a:extLst>
            </p:cNvPr>
            <p:cNvGrpSpPr/>
            <p:nvPr/>
          </p:nvGrpSpPr>
          <p:grpSpPr>
            <a:xfrm>
              <a:off x="8014443" y="3101012"/>
              <a:ext cx="3598888" cy="876300"/>
              <a:chOff x="744664" y="3139146"/>
              <a:chExt cx="4261727" cy="876300"/>
            </a:xfrm>
          </p:grpSpPr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60A17B50-2981-4A34-D273-2976C7E60F2F}"/>
                  </a:ext>
                </a:extLst>
              </p:cNvPr>
              <p:cNvSpPr/>
              <p:nvPr/>
            </p:nvSpPr>
            <p:spPr>
              <a:xfrm>
                <a:off x="744664" y="3139146"/>
                <a:ext cx="4261727" cy="8763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447481 w 4261727"/>
                          <a:gd name="connsiteY1" fmla="*/ 0 h 876300"/>
                          <a:gd name="connsiteX2" fmla="*/ 937580 w 4261727"/>
                          <a:gd name="connsiteY2" fmla="*/ 0 h 876300"/>
                          <a:gd name="connsiteX3" fmla="*/ 1385061 w 4261727"/>
                          <a:gd name="connsiteY3" fmla="*/ 0 h 876300"/>
                          <a:gd name="connsiteX4" fmla="*/ 1960394 w 4261727"/>
                          <a:gd name="connsiteY4" fmla="*/ 0 h 876300"/>
                          <a:gd name="connsiteX5" fmla="*/ 2493110 w 4261727"/>
                          <a:gd name="connsiteY5" fmla="*/ 0 h 876300"/>
                          <a:gd name="connsiteX6" fmla="*/ 3025826 w 4261727"/>
                          <a:gd name="connsiteY6" fmla="*/ 0 h 876300"/>
                          <a:gd name="connsiteX7" fmla="*/ 3643777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11861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409382 w 4261727"/>
                          <a:gd name="connsiteY12" fmla="*/ 876300 h 876300"/>
                          <a:gd name="connsiteX13" fmla="*/ 2834048 w 4261727"/>
                          <a:gd name="connsiteY13" fmla="*/ 876300 h 876300"/>
                          <a:gd name="connsiteX14" fmla="*/ 2216098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08049 w 4261727"/>
                          <a:gd name="connsiteY16" fmla="*/ 876300 h 876300"/>
                          <a:gd name="connsiteX17" fmla="*/ 660568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64439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220251" y="-35866"/>
                              <a:pt x="257926" y="271"/>
                              <a:pt x="447481" y="0"/>
                            </a:cubicBezTo>
                            <a:cubicBezTo>
                              <a:pt x="637036" y="-271"/>
                              <a:pt x="791254" y="36361"/>
                              <a:pt x="937580" y="0"/>
                            </a:cubicBezTo>
                            <a:cubicBezTo>
                              <a:pt x="1083906" y="-36361"/>
                              <a:pt x="1168251" y="41468"/>
                              <a:pt x="1385061" y="0"/>
                            </a:cubicBezTo>
                            <a:cubicBezTo>
                              <a:pt x="1601871" y="-41468"/>
                              <a:pt x="1676482" y="33730"/>
                              <a:pt x="1960394" y="0"/>
                            </a:cubicBezTo>
                            <a:cubicBezTo>
                              <a:pt x="2244306" y="-33730"/>
                              <a:pt x="2372621" y="34820"/>
                              <a:pt x="2493110" y="0"/>
                            </a:cubicBezTo>
                            <a:cubicBezTo>
                              <a:pt x="2613599" y="-34820"/>
                              <a:pt x="2815578" y="12454"/>
                              <a:pt x="3025826" y="0"/>
                            </a:cubicBezTo>
                            <a:cubicBezTo>
                              <a:pt x="3236074" y="-12454"/>
                              <a:pt x="3468719" y="29276"/>
                              <a:pt x="3643777" y="0"/>
                            </a:cubicBezTo>
                            <a:cubicBezTo>
                              <a:pt x="3818835" y="-29276"/>
                              <a:pt x="4133763" y="5482"/>
                              <a:pt x="4261727" y="0"/>
                            </a:cubicBezTo>
                            <a:cubicBezTo>
                              <a:pt x="4310982" y="105598"/>
                              <a:pt x="4252305" y="240205"/>
                              <a:pt x="4261727" y="411861"/>
                            </a:cubicBezTo>
                            <a:cubicBezTo>
                              <a:pt x="4271149" y="583517"/>
                              <a:pt x="4220040" y="673914"/>
                              <a:pt x="4261727" y="876300"/>
                            </a:cubicBezTo>
                            <a:cubicBezTo>
                              <a:pt x="4129234" y="909920"/>
                              <a:pt x="3969738" y="850949"/>
                              <a:pt x="3856863" y="876300"/>
                            </a:cubicBezTo>
                            <a:cubicBezTo>
                              <a:pt x="3743988" y="901651"/>
                              <a:pt x="3552001" y="842576"/>
                              <a:pt x="3409382" y="876300"/>
                            </a:cubicBezTo>
                            <a:cubicBezTo>
                              <a:pt x="3266763" y="910024"/>
                              <a:pt x="3083834" y="874989"/>
                              <a:pt x="2834048" y="876300"/>
                            </a:cubicBezTo>
                            <a:cubicBezTo>
                              <a:pt x="2584262" y="877611"/>
                              <a:pt x="2361466" y="860725"/>
                              <a:pt x="2216098" y="876300"/>
                            </a:cubicBezTo>
                            <a:cubicBezTo>
                              <a:pt x="2070730" y="891875"/>
                              <a:pt x="1919891" y="873358"/>
                              <a:pt x="1725999" y="876300"/>
                            </a:cubicBezTo>
                            <a:cubicBezTo>
                              <a:pt x="1532107" y="879242"/>
                              <a:pt x="1400605" y="855548"/>
                              <a:pt x="1108049" y="876300"/>
                            </a:cubicBezTo>
                            <a:cubicBezTo>
                              <a:pt x="815493" y="897052"/>
                              <a:pt x="841855" y="873976"/>
                              <a:pt x="660568" y="876300"/>
                            </a:cubicBezTo>
                            <a:cubicBezTo>
                              <a:pt x="479281" y="878624"/>
                              <a:pt x="168050" y="832071"/>
                              <a:pt x="0" y="876300"/>
                            </a:cubicBezTo>
                            <a:cubicBezTo>
                              <a:pt x="-26484" y="767163"/>
                              <a:pt x="44632" y="624119"/>
                              <a:pt x="0" y="464439"/>
                            </a:cubicBezTo>
                            <a:cubicBezTo>
                              <a:pt x="-44632" y="304759"/>
                              <a:pt x="43287" y="188710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44145" y="-14347"/>
                              <a:pt x="371177" y="48808"/>
                              <a:pt x="490099" y="0"/>
                            </a:cubicBezTo>
                            <a:cubicBezTo>
                              <a:pt x="609021" y="-48808"/>
                              <a:pt x="715423" y="32230"/>
                              <a:pt x="894963" y="0"/>
                            </a:cubicBezTo>
                            <a:cubicBezTo>
                              <a:pt x="1074503" y="-32230"/>
                              <a:pt x="1372522" y="41993"/>
                              <a:pt x="1512913" y="0"/>
                            </a:cubicBezTo>
                            <a:cubicBezTo>
                              <a:pt x="1653304" y="-41993"/>
                              <a:pt x="1833209" y="44863"/>
                              <a:pt x="2003012" y="0"/>
                            </a:cubicBezTo>
                            <a:cubicBezTo>
                              <a:pt x="2172815" y="-44863"/>
                              <a:pt x="2352423" y="41464"/>
                              <a:pt x="2493110" y="0"/>
                            </a:cubicBezTo>
                            <a:cubicBezTo>
                              <a:pt x="2633797" y="-41464"/>
                              <a:pt x="2828242" y="24688"/>
                              <a:pt x="3111061" y="0"/>
                            </a:cubicBezTo>
                            <a:cubicBezTo>
                              <a:pt x="3393880" y="-24688"/>
                              <a:pt x="3381301" y="10934"/>
                              <a:pt x="3558542" y="0"/>
                            </a:cubicBezTo>
                            <a:cubicBezTo>
                              <a:pt x="3735783" y="-10934"/>
                              <a:pt x="4085126" y="65681"/>
                              <a:pt x="4261727" y="0"/>
                            </a:cubicBezTo>
                            <a:cubicBezTo>
                              <a:pt x="4277138" y="136013"/>
                              <a:pt x="4230649" y="353752"/>
                              <a:pt x="4261727" y="455676"/>
                            </a:cubicBezTo>
                            <a:cubicBezTo>
                              <a:pt x="4292805" y="557600"/>
                              <a:pt x="4257718" y="687499"/>
                              <a:pt x="4261727" y="876300"/>
                            </a:cubicBezTo>
                            <a:cubicBezTo>
                              <a:pt x="4026883" y="888426"/>
                              <a:pt x="3984742" y="830294"/>
                              <a:pt x="3729011" y="876300"/>
                            </a:cubicBezTo>
                            <a:cubicBezTo>
                              <a:pt x="3473280" y="922306"/>
                              <a:pt x="3346768" y="866217"/>
                              <a:pt x="3238913" y="876300"/>
                            </a:cubicBezTo>
                            <a:cubicBezTo>
                              <a:pt x="3131058" y="886383"/>
                              <a:pt x="2838833" y="854882"/>
                              <a:pt x="2620962" y="876300"/>
                            </a:cubicBezTo>
                            <a:cubicBezTo>
                              <a:pt x="2403091" y="897718"/>
                              <a:pt x="2310740" y="828151"/>
                              <a:pt x="2003012" y="876300"/>
                            </a:cubicBezTo>
                            <a:cubicBezTo>
                              <a:pt x="1695284" y="924449"/>
                              <a:pt x="1744035" y="833148"/>
                              <a:pt x="1555530" y="876300"/>
                            </a:cubicBezTo>
                            <a:cubicBezTo>
                              <a:pt x="1367025" y="919452"/>
                              <a:pt x="1138888" y="827803"/>
                              <a:pt x="1022814" y="876300"/>
                            </a:cubicBezTo>
                            <a:cubicBezTo>
                              <a:pt x="906740" y="924797"/>
                              <a:pt x="416305" y="849480"/>
                              <a:pt x="0" y="876300"/>
                            </a:cubicBezTo>
                            <a:cubicBezTo>
                              <a:pt x="-14022" y="679480"/>
                              <a:pt x="34092" y="605561"/>
                              <a:pt x="0" y="438150"/>
                            </a:cubicBezTo>
                            <a:cubicBezTo>
                              <a:pt x="-34092" y="270739"/>
                              <a:pt x="39529" y="13680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TextBox 33">
                <a:extLst>
                  <a:ext uri="{FF2B5EF4-FFF2-40B4-BE49-F238E27FC236}">
                    <a16:creationId xmlns:a16="http://schemas.microsoft.com/office/drawing/2014/main" id="{98001A98-97EE-37D1-13E3-0291297B4BF5}"/>
                  </a:ext>
                </a:extLst>
              </p:cNvPr>
              <p:cNvSpPr txBox="1"/>
              <p:nvPr/>
            </p:nvSpPr>
            <p:spPr>
              <a:xfrm>
                <a:off x="1952640" y="3346162"/>
                <a:ext cx="2688518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Deductive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Logics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52" name="Picture 34">
                <a:extLst>
                  <a:ext uri="{FF2B5EF4-FFF2-40B4-BE49-F238E27FC236}">
                    <a16:creationId xmlns:a16="http://schemas.microsoft.com/office/drawing/2014/main" id="{622F84CE-2F85-525C-B398-8B54B0C806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241"/>
              <a:stretch/>
            </p:blipFill>
            <p:spPr>
              <a:xfrm>
                <a:off x="873050" y="3222494"/>
                <a:ext cx="990555" cy="709000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49" name="Connettore 1 48">
              <a:extLst>
                <a:ext uri="{FF2B5EF4-FFF2-40B4-BE49-F238E27FC236}">
                  <a16:creationId xmlns:a16="http://schemas.microsoft.com/office/drawing/2014/main" id="{32C737D6-F3C4-E63B-539E-1DBDA1FDA6F6}"/>
                </a:ext>
              </a:extLst>
            </p:cNvPr>
            <p:cNvCxnSpPr>
              <a:stCxn id="50" idx="1"/>
              <a:endCxn id="50" idx="3"/>
            </p:cNvCxnSpPr>
            <p:nvPr/>
          </p:nvCxnSpPr>
          <p:spPr>
            <a:xfrm>
              <a:off x="8014443" y="3539162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785D7077-E6AA-F3CB-446D-5132380D6EAB}"/>
              </a:ext>
            </a:extLst>
          </p:cNvPr>
          <p:cNvGrpSpPr/>
          <p:nvPr/>
        </p:nvGrpSpPr>
        <p:grpSpPr>
          <a:xfrm>
            <a:off x="185686" y="4193374"/>
            <a:ext cx="3599101" cy="876300"/>
            <a:chOff x="8014231" y="4193374"/>
            <a:chExt cx="3599101" cy="876300"/>
          </a:xfrm>
        </p:grpSpPr>
        <p:grpSp>
          <p:nvGrpSpPr>
            <p:cNvPr id="54" name="Group 35">
              <a:extLst>
                <a:ext uri="{FF2B5EF4-FFF2-40B4-BE49-F238E27FC236}">
                  <a16:creationId xmlns:a16="http://schemas.microsoft.com/office/drawing/2014/main" id="{013E5AE0-6D8D-2A9C-03EF-A834EEDF3DCD}"/>
                </a:ext>
              </a:extLst>
            </p:cNvPr>
            <p:cNvGrpSpPr/>
            <p:nvPr/>
          </p:nvGrpSpPr>
          <p:grpSpPr>
            <a:xfrm>
              <a:off x="8014443" y="4193374"/>
              <a:ext cx="3598889" cy="876300"/>
              <a:chOff x="744664" y="4372629"/>
              <a:chExt cx="4261726" cy="876300"/>
            </a:xfrm>
          </p:grpSpPr>
          <p:sp>
            <p:nvSpPr>
              <p:cNvPr id="56" name="Rectangle 36">
                <a:extLst>
                  <a:ext uri="{FF2B5EF4-FFF2-40B4-BE49-F238E27FC236}">
                    <a16:creationId xmlns:a16="http://schemas.microsoft.com/office/drawing/2014/main" id="{8070E931-87E8-DD3E-7635-73E37B0A8BA6}"/>
                  </a:ext>
                </a:extLst>
              </p:cNvPr>
              <p:cNvSpPr/>
              <p:nvPr/>
            </p:nvSpPr>
            <p:spPr>
              <a:xfrm>
                <a:off x="744664" y="4372629"/>
                <a:ext cx="4261726" cy="87630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2512980468">
                      <a:custGeom>
                        <a:avLst/>
                        <a:gdLst>
                          <a:gd name="connsiteX0" fmla="*/ 0 w 4261726"/>
                          <a:gd name="connsiteY0" fmla="*/ 0 h 876300"/>
                          <a:gd name="connsiteX1" fmla="*/ 617950 w 4261726"/>
                          <a:gd name="connsiteY1" fmla="*/ 0 h 876300"/>
                          <a:gd name="connsiteX2" fmla="*/ 1150666 w 4261726"/>
                          <a:gd name="connsiteY2" fmla="*/ 0 h 876300"/>
                          <a:gd name="connsiteX3" fmla="*/ 1725999 w 4261726"/>
                          <a:gd name="connsiteY3" fmla="*/ 0 h 876300"/>
                          <a:gd name="connsiteX4" fmla="*/ 2173480 w 4261726"/>
                          <a:gd name="connsiteY4" fmla="*/ 0 h 876300"/>
                          <a:gd name="connsiteX5" fmla="*/ 2791431 w 4261726"/>
                          <a:gd name="connsiteY5" fmla="*/ 0 h 876300"/>
                          <a:gd name="connsiteX6" fmla="*/ 3281529 w 4261726"/>
                          <a:gd name="connsiteY6" fmla="*/ 0 h 876300"/>
                          <a:gd name="connsiteX7" fmla="*/ 3729010 w 4261726"/>
                          <a:gd name="connsiteY7" fmla="*/ 0 h 876300"/>
                          <a:gd name="connsiteX8" fmla="*/ 4261726 w 4261726"/>
                          <a:gd name="connsiteY8" fmla="*/ 0 h 876300"/>
                          <a:gd name="connsiteX9" fmla="*/ 4261726 w 4261726"/>
                          <a:gd name="connsiteY9" fmla="*/ 438150 h 876300"/>
                          <a:gd name="connsiteX10" fmla="*/ 4261726 w 4261726"/>
                          <a:gd name="connsiteY10" fmla="*/ 876300 h 876300"/>
                          <a:gd name="connsiteX11" fmla="*/ 3771628 w 4261726"/>
                          <a:gd name="connsiteY11" fmla="*/ 876300 h 876300"/>
                          <a:gd name="connsiteX12" fmla="*/ 3196295 w 4261726"/>
                          <a:gd name="connsiteY12" fmla="*/ 876300 h 876300"/>
                          <a:gd name="connsiteX13" fmla="*/ 2578344 w 4261726"/>
                          <a:gd name="connsiteY13" fmla="*/ 876300 h 876300"/>
                          <a:gd name="connsiteX14" fmla="*/ 2130863 w 4261726"/>
                          <a:gd name="connsiteY14" fmla="*/ 876300 h 876300"/>
                          <a:gd name="connsiteX15" fmla="*/ 1512913 w 4261726"/>
                          <a:gd name="connsiteY15" fmla="*/ 876300 h 876300"/>
                          <a:gd name="connsiteX16" fmla="*/ 894962 w 4261726"/>
                          <a:gd name="connsiteY16" fmla="*/ 876300 h 876300"/>
                          <a:gd name="connsiteX17" fmla="*/ 0 w 4261726"/>
                          <a:gd name="connsiteY17" fmla="*/ 876300 h 876300"/>
                          <a:gd name="connsiteX18" fmla="*/ 0 w 4261726"/>
                          <a:gd name="connsiteY18" fmla="*/ 429387 h 876300"/>
                          <a:gd name="connsiteX19" fmla="*/ 0 w 4261726"/>
                          <a:gd name="connsiteY19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4261726" h="876300" fill="none" extrusionOk="0">
                            <a:moveTo>
                              <a:pt x="0" y="0"/>
                            </a:moveTo>
                            <a:cubicBezTo>
                              <a:pt x="191783" y="-13354"/>
                              <a:pt x="469290" y="6139"/>
                              <a:pt x="617950" y="0"/>
                            </a:cubicBezTo>
                            <a:cubicBezTo>
                              <a:pt x="766610" y="-6139"/>
                              <a:pt x="906309" y="35975"/>
                              <a:pt x="1150666" y="0"/>
                            </a:cubicBezTo>
                            <a:cubicBezTo>
                              <a:pt x="1395023" y="-35975"/>
                              <a:pt x="1564716" y="6056"/>
                              <a:pt x="1725999" y="0"/>
                            </a:cubicBezTo>
                            <a:cubicBezTo>
                              <a:pt x="1887282" y="-6056"/>
                              <a:pt x="2013222" y="49915"/>
                              <a:pt x="2173480" y="0"/>
                            </a:cubicBezTo>
                            <a:cubicBezTo>
                              <a:pt x="2333738" y="-49915"/>
                              <a:pt x="2581563" y="61573"/>
                              <a:pt x="2791431" y="0"/>
                            </a:cubicBezTo>
                            <a:cubicBezTo>
                              <a:pt x="3001299" y="-61573"/>
                              <a:pt x="3040843" y="27510"/>
                              <a:pt x="3281529" y="0"/>
                            </a:cubicBezTo>
                            <a:cubicBezTo>
                              <a:pt x="3522215" y="-27510"/>
                              <a:pt x="3616026" y="14815"/>
                              <a:pt x="3729010" y="0"/>
                            </a:cubicBezTo>
                            <a:cubicBezTo>
                              <a:pt x="3841994" y="-14815"/>
                              <a:pt x="3996245" y="17694"/>
                              <a:pt x="4261726" y="0"/>
                            </a:cubicBezTo>
                            <a:cubicBezTo>
                              <a:pt x="4313031" y="133920"/>
                              <a:pt x="4215546" y="293550"/>
                              <a:pt x="4261726" y="438150"/>
                            </a:cubicBezTo>
                            <a:cubicBezTo>
                              <a:pt x="4307906" y="582750"/>
                              <a:pt x="4231870" y="687344"/>
                              <a:pt x="4261726" y="876300"/>
                            </a:cubicBezTo>
                            <a:cubicBezTo>
                              <a:pt x="4032941" y="928805"/>
                              <a:pt x="3953187" y="855125"/>
                              <a:pt x="3771628" y="876300"/>
                            </a:cubicBezTo>
                            <a:cubicBezTo>
                              <a:pt x="3590069" y="897475"/>
                              <a:pt x="3438993" y="810392"/>
                              <a:pt x="3196295" y="876300"/>
                            </a:cubicBezTo>
                            <a:cubicBezTo>
                              <a:pt x="2953597" y="942208"/>
                              <a:pt x="2777358" y="818513"/>
                              <a:pt x="2578344" y="876300"/>
                            </a:cubicBezTo>
                            <a:cubicBezTo>
                              <a:pt x="2379330" y="934087"/>
                              <a:pt x="2261616" y="825234"/>
                              <a:pt x="2130863" y="876300"/>
                            </a:cubicBezTo>
                            <a:cubicBezTo>
                              <a:pt x="2000110" y="927366"/>
                              <a:pt x="1640623" y="824431"/>
                              <a:pt x="1512913" y="876300"/>
                            </a:cubicBezTo>
                            <a:cubicBezTo>
                              <a:pt x="1385203" y="928169"/>
                              <a:pt x="1095207" y="833245"/>
                              <a:pt x="894962" y="876300"/>
                            </a:cubicBezTo>
                            <a:cubicBezTo>
                              <a:pt x="694717" y="919355"/>
                              <a:pt x="276574" y="857063"/>
                              <a:pt x="0" y="876300"/>
                            </a:cubicBezTo>
                            <a:cubicBezTo>
                              <a:pt x="-47211" y="700373"/>
                              <a:pt x="7273" y="619206"/>
                              <a:pt x="0" y="429387"/>
                            </a:cubicBezTo>
                            <a:cubicBezTo>
                              <a:pt x="-7273" y="239568"/>
                              <a:pt x="11459" y="213979"/>
                              <a:pt x="0" y="0"/>
                            </a:cubicBezTo>
                            <a:close/>
                          </a:path>
                          <a:path w="4261726" h="876300" stroke="0" extrusionOk="0">
                            <a:moveTo>
                              <a:pt x="0" y="0"/>
                            </a:moveTo>
                            <a:cubicBezTo>
                              <a:pt x="134315" y="-10352"/>
                              <a:pt x="312500" y="63158"/>
                              <a:pt x="575333" y="0"/>
                            </a:cubicBezTo>
                            <a:cubicBezTo>
                              <a:pt x="838166" y="-63158"/>
                              <a:pt x="901468" y="22031"/>
                              <a:pt x="1065432" y="0"/>
                            </a:cubicBezTo>
                            <a:cubicBezTo>
                              <a:pt x="1229396" y="-22031"/>
                              <a:pt x="1351941" y="32062"/>
                              <a:pt x="1598147" y="0"/>
                            </a:cubicBezTo>
                            <a:cubicBezTo>
                              <a:pt x="1844354" y="-32062"/>
                              <a:pt x="1833595" y="8657"/>
                              <a:pt x="2045628" y="0"/>
                            </a:cubicBezTo>
                            <a:cubicBezTo>
                              <a:pt x="2257661" y="-8657"/>
                              <a:pt x="2346754" y="2049"/>
                              <a:pt x="2578344" y="0"/>
                            </a:cubicBezTo>
                            <a:cubicBezTo>
                              <a:pt x="2809934" y="-2049"/>
                              <a:pt x="2926110" y="29905"/>
                              <a:pt x="3025825" y="0"/>
                            </a:cubicBezTo>
                            <a:cubicBezTo>
                              <a:pt x="3125540" y="-29905"/>
                              <a:pt x="3330694" y="828"/>
                              <a:pt x="3558541" y="0"/>
                            </a:cubicBezTo>
                            <a:cubicBezTo>
                              <a:pt x="3786388" y="-828"/>
                              <a:pt x="4038764" y="14816"/>
                              <a:pt x="4261726" y="0"/>
                            </a:cubicBezTo>
                            <a:cubicBezTo>
                              <a:pt x="4297158" y="86601"/>
                              <a:pt x="4211963" y="300106"/>
                              <a:pt x="4261726" y="420624"/>
                            </a:cubicBezTo>
                            <a:cubicBezTo>
                              <a:pt x="4311489" y="541142"/>
                              <a:pt x="4232656" y="696431"/>
                              <a:pt x="4261726" y="876300"/>
                            </a:cubicBezTo>
                            <a:cubicBezTo>
                              <a:pt x="4115223" y="882497"/>
                              <a:pt x="3893638" y="813529"/>
                              <a:pt x="3686393" y="876300"/>
                            </a:cubicBezTo>
                            <a:cubicBezTo>
                              <a:pt x="3479148" y="939071"/>
                              <a:pt x="3389299" y="843581"/>
                              <a:pt x="3196295" y="876300"/>
                            </a:cubicBezTo>
                            <a:cubicBezTo>
                              <a:pt x="3003291" y="909019"/>
                              <a:pt x="2842470" y="820401"/>
                              <a:pt x="2578344" y="876300"/>
                            </a:cubicBezTo>
                            <a:cubicBezTo>
                              <a:pt x="2314218" y="932199"/>
                              <a:pt x="2289616" y="823432"/>
                              <a:pt x="2045628" y="876300"/>
                            </a:cubicBezTo>
                            <a:cubicBezTo>
                              <a:pt x="1801640" y="929168"/>
                              <a:pt x="1778057" y="867058"/>
                              <a:pt x="1555530" y="876300"/>
                            </a:cubicBezTo>
                            <a:cubicBezTo>
                              <a:pt x="1333003" y="885542"/>
                              <a:pt x="1141132" y="857596"/>
                              <a:pt x="980197" y="876300"/>
                            </a:cubicBezTo>
                            <a:cubicBezTo>
                              <a:pt x="819262" y="895004"/>
                              <a:pt x="481331" y="866290"/>
                              <a:pt x="0" y="876300"/>
                            </a:cubicBezTo>
                            <a:cubicBezTo>
                              <a:pt x="-6284" y="683757"/>
                              <a:pt x="29061" y="549354"/>
                              <a:pt x="0" y="464439"/>
                            </a:cubicBezTo>
                            <a:cubicBezTo>
                              <a:pt x="-29061" y="379524"/>
                              <a:pt x="18804" y="11053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3DC938EA-91D4-85E9-3D87-B5D6E5F15F7A}"/>
                  </a:ext>
                </a:extLst>
              </p:cNvPr>
              <p:cNvSpPr txBox="1"/>
              <p:nvPr/>
            </p:nvSpPr>
            <p:spPr>
              <a:xfrm>
                <a:off x="1363983" y="4587326"/>
                <a:ext cx="1814947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Probability</a:t>
                </a:r>
                <a:endParaRPr lang="it-IT" sz="24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58" name="Picture 38">
                <a:extLst>
                  <a:ext uri="{FF2B5EF4-FFF2-40B4-BE49-F238E27FC236}">
                    <a16:creationId xmlns:a16="http://schemas.microsoft.com/office/drawing/2014/main" id="{75BEB6B5-AA92-F543-C3F8-AD4A55C4DE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5159"/>
              <a:stretch/>
            </p:blipFill>
            <p:spPr>
              <a:xfrm>
                <a:off x="3458313" y="4443820"/>
                <a:ext cx="1024380" cy="73391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55" name="Connettore 1 54">
              <a:extLst>
                <a:ext uri="{FF2B5EF4-FFF2-40B4-BE49-F238E27FC236}">
                  <a16:creationId xmlns:a16="http://schemas.microsoft.com/office/drawing/2014/main" id="{775D47F1-4285-D94B-C73B-D7389DEDF509}"/>
                </a:ext>
              </a:extLst>
            </p:cNvPr>
            <p:cNvCxnSpPr/>
            <p:nvPr/>
          </p:nvCxnSpPr>
          <p:spPr>
            <a:xfrm>
              <a:off x="8014231" y="4675235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14F0D3D9-33D0-7C76-0194-492FCB312C30}"/>
              </a:ext>
            </a:extLst>
          </p:cNvPr>
          <p:cNvGrpSpPr/>
          <p:nvPr/>
        </p:nvGrpSpPr>
        <p:grpSpPr>
          <a:xfrm>
            <a:off x="168278" y="5290539"/>
            <a:ext cx="3615143" cy="903945"/>
            <a:chOff x="7996823" y="5290539"/>
            <a:chExt cx="3615143" cy="903945"/>
          </a:xfrm>
        </p:grpSpPr>
        <p:grpSp>
          <p:nvGrpSpPr>
            <p:cNvPr id="60" name="Group 39">
              <a:extLst>
                <a:ext uri="{FF2B5EF4-FFF2-40B4-BE49-F238E27FC236}">
                  <a16:creationId xmlns:a16="http://schemas.microsoft.com/office/drawing/2014/main" id="{462EC048-0B7C-7272-0AED-B7FCA883B95F}"/>
                </a:ext>
              </a:extLst>
            </p:cNvPr>
            <p:cNvGrpSpPr/>
            <p:nvPr/>
          </p:nvGrpSpPr>
          <p:grpSpPr>
            <a:xfrm>
              <a:off x="8013078" y="5290539"/>
              <a:ext cx="3598888" cy="903945"/>
              <a:chOff x="744665" y="5578467"/>
              <a:chExt cx="4261727" cy="903945"/>
            </a:xfrm>
          </p:grpSpPr>
          <p:sp>
            <p:nvSpPr>
              <p:cNvPr id="62" name="Rectangle 40">
                <a:extLst>
                  <a:ext uri="{FF2B5EF4-FFF2-40B4-BE49-F238E27FC236}">
                    <a16:creationId xmlns:a16="http://schemas.microsoft.com/office/drawing/2014/main" id="{E1E9EA6E-B976-04E7-7BC7-88BB0B53E3B2}"/>
                  </a:ext>
                </a:extLst>
              </p:cNvPr>
              <p:cNvSpPr/>
              <p:nvPr/>
            </p:nvSpPr>
            <p:spPr>
              <a:xfrm>
                <a:off x="744665" y="5606112"/>
                <a:ext cx="4261727" cy="87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3911489024">
                      <a:custGeom>
                        <a:avLst/>
                        <a:gdLst>
                          <a:gd name="connsiteX0" fmla="*/ 0 w 4261727"/>
                          <a:gd name="connsiteY0" fmla="*/ 0 h 876300"/>
                          <a:gd name="connsiteX1" fmla="*/ 617950 w 4261727"/>
                          <a:gd name="connsiteY1" fmla="*/ 0 h 876300"/>
                          <a:gd name="connsiteX2" fmla="*/ 1235901 w 4261727"/>
                          <a:gd name="connsiteY2" fmla="*/ 0 h 876300"/>
                          <a:gd name="connsiteX3" fmla="*/ 1811234 w 4261727"/>
                          <a:gd name="connsiteY3" fmla="*/ 0 h 876300"/>
                          <a:gd name="connsiteX4" fmla="*/ 2301333 w 4261727"/>
                          <a:gd name="connsiteY4" fmla="*/ 0 h 876300"/>
                          <a:gd name="connsiteX5" fmla="*/ 2706197 w 4261727"/>
                          <a:gd name="connsiteY5" fmla="*/ 0 h 876300"/>
                          <a:gd name="connsiteX6" fmla="*/ 3196295 w 4261727"/>
                          <a:gd name="connsiteY6" fmla="*/ 0 h 876300"/>
                          <a:gd name="connsiteX7" fmla="*/ 3771628 w 4261727"/>
                          <a:gd name="connsiteY7" fmla="*/ 0 h 876300"/>
                          <a:gd name="connsiteX8" fmla="*/ 4261727 w 4261727"/>
                          <a:gd name="connsiteY8" fmla="*/ 0 h 876300"/>
                          <a:gd name="connsiteX9" fmla="*/ 4261727 w 4261727"/>
                          <a:gd name="connsiteY9" fmla="*/ 446913 h 876300"/>
                          <a:gd name="connsiteX10" fmla="*/ 4261727 w 4261727"/>
                          <a:gd name="connsiteY10" fmla="*/ 876300 h 876300"/>
                          <a:gd name="connsiteX11" fmla="*/ 3856863 w 4261727"/>
                          <a:gd name="connsiteY11" fmla="*/ 876300 h 876300"/>
                          <a:gd name="connsiteX12" fmla="*/ 3324147 w 4261727"/>
                          <a:gd name="connsiteY12" fmla="*/ 876300 h 876300"/>
                          <a:gd name="connsiteX13" fmla="*/ 2919283 w 4261727"/>
                          <a:gd name="connsiteY13" fmla="*/ 876300 h 876300"/>
                          <a:gd name="connsiteX14" fmla="*/ 2301333 w 4261727"/>
                          <a:gd name="connsiteY14" fmla="*/ 876300 h 876300"/>
                          <a:gd name="connsiteX15" fmla="*/ 1725999 w 4261727"/>
                          <a:gd name="connsiteY15" fmla="*/ 876300 h 876300"/>
                          <a:gd name="connsiteX16" fmla="*/ 1193284 w 4261727"/>
                          <a:gd name="connsiteY16" fmla="*/ 876300 h 876300"/>
                          <a:gd name="connsiteX17" fmla="*/ 788419 w 4261727"/>
                          <a:gd name="connsiteY17" fmla="*/ 876300 h 876300"/>
                          <a:gd name="connsiteX18" fmla="*/ 0 w 4261727"/>
                          <a:gd name="connsiteY18" fmla="*/ 876300 h 876300"/>
                          <a:gd name="connsiteX19" fmla="*/ 0 w 4261727"/>
                          <a:gd name="connsiteY19" fmla="*/ 420624 h 876300"/>
                          <a:gd name="connsiteX20" fmla="*/ 0 w 4261727"/>
                          <a:gd name="connsiteY20" fmla="*/ 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261727" h="876300" fill="none" extrusionOk="0">
                            <a:moveTo>
                              <a:pt x="0" y="0"/>
                            </a:moveTo>
                            <a:cubicBezTo>
                              <a:pt x="182822" y="-63747"/>
                              <a:pt x="416720" y="33041"/>
                              <a:pt x="617950" y="0"/>
                            </a:cubicBezTo>
                            <a:cubicBezTo>
                              <a:pt x="819180" y="-33041"/>
                              <a:pt x="944671" y="46830"/>
                              <a:pt x="1235901" y="0"/>
                            </a:cubicBezTo>
                            <a:cubicBezTo>
                              <a:pt x="1527131" y="-46830"/>
                              <a:pt x="1558014" y="36209"/>
                              <a:pt x="1811234" y="0"/>
                            </a:cubicBezTo>
                            <a:cubicBezTo>
                              <a:pt x="2064454" y="-36209"/>
                              <a:pt x="2152909" y="1808"/>
                              <a:pt x="2301333" y="0"/>
                            </a:cubicBezTo>
                            <a:cubicBezTo>
                              <a:pt x="2449757" y="-1808"/>
                              <a:pt x="2586157" y="12866"/>
                              <a:pt x="2706197" y="0"/>
                            </a:cubicBezTo>
                            <a:cubicBezTo>
                              <a:pt x="2826237" y="-12866"/>
                              <a:pt x="2954337" y="19354"/>
                              <a:pt x="3196295" y="0"/>
                            </a:cubicBezTo>
                            <a:cubicBezTo>
                              <a:pt x="3438253" y="-19354"/>
                              <a:pt x="3570728" y="45462"/>
                              <a:pt x="3771628" y="0"/>
                            </a:cubicBezTo>
                            <a:cubicBezTo>
                              <a:pt x="3972528" y="-45462"/>
                              <a:pt x="4023959" y="11287"/>
                              <a:pt x="4261727" y="0"/>
                            </a:cubicBezTo>
                            <a:cubicBezTo>
                              <a:pt x="4296497" y="98630"/>
                              <a:pt x="4220771" y="308711"/>
                              <a:pt x="4261727" y="446913"/>
                            </a:cubicBezTo>
                            <a:cubicBezTo>
                              <a:pt x="4302683" y="585115"/>
                              <a:pt x="4259380" y="698531"/>
                              <a:pt x="4261727" y="876300"/>
                            </a:cubicBezTo>
                            <a:cubicBezTo>
                              <a:pt x="4101003" y="911465"/>
                              <a:pt x="4045718" y="862287"/>
                              <a:pt x="3856863" y="876300"/>
                            </a:cubicBezTo>
                            <a:cubicBezTo>
                              <a:pt x="3668008" y="890313"/>
                              <a:pt x="3529078" y="824081"/>
                              <a:pt x="3324147" y="876300"/>
                            </a:cubicBezTo>
                            <a:cubicBezTo>
                              <a:pt x="3119216" y="928519"/>
                              <a:pt x="3095619" y="857366"/>
                              <a:pt x="2919283" y="876300"/>
                            </a:cubicBezTo>
                            <a:cubicBezTo>
                              <a:pt x="2742947" y="895234"/>
                              <a:pt x="2457137" y="818451"/>
                              <a:pt x="2301333" y="876300"/>
                            </a:cubicBezTo>
                            <a:cubicBezTo>
                              <a:pt x="2145529" y="934149"/>
                              <a:pt x="1931431" y="820980"/>
                              <a:pt x="1725999" y="876300"/>
                            </a:cubicBezTo>
                            <a:cubicBezTo>
                              <a:pt x="1520567" y="931620"/>
                              <a:pt x="1387875" y="854492"/>
                              <a:pt x="1193284" y="876300"/>
                            </a:cubicBezTo>
                            <a:cubicBezTo>
                              <a:pt x="998693" y="898108"/>
                              <a:pt x="898355" y="835508"/>
                              <a:pt x="788419" y="876300"/>
                            </a:cubicBezTo>
                            <a:cubicBezTo>
                              <a:pt x="678484" y="917092"/>
                              <a:pt x="259334" y="846270"/>
                              <a:pt x="0" y="876300"/>
                            </a:cubicBezTo>
                            <a:cubicBezTo>
                              <a:pt x="-8131" y="670498"/>
                              <a:pt x="12477" y="604484"/>
                              <a:pt x="0" y="420624"/>
                            </a:cubicBezTo>
                            <a:cubicBezTo>
                              <a:pt x="-12477" y="236764"/>
                              <a:pt x="11386" y="96508"/>
                              <a:pt x="0" y="0"/>
                            </a:cubicBezTo>
                            <a:close/>
                          </a:path>
                          <a:path w="4261727" h="876300" stroke="0" extrusionOk="0">
                            <a:moveTo>
                              <a:pt x="0" y="0"/>
                            </a:moveTo>
                            <a:cubicBezTo>
                              <a:pt x="136448" y="-30760"/>
                              <a:pt x="330224" y="2329"/>
                              <a:pt x="490099" y="0"/>
                            </a:cubicBezTo>
                            <a:cubicBezTo>
                              <a:pt x="649974" y="-2329"/>
                              <a:pt x="738467" y="53089"/>
                              <a:pt x="937580" y="0"/>
                            </a:cubicBezTo>
                            <a:cubicBezTo>
                              <a:pt x="1136693" y="-53089"/>
                              <a:pt x="1155882" y="41056"/>
                              <a:pt x="1342444" y="0"/>
                            </a:cubicBezTo>
                            <a:cubicBezTo>
                              <a:pt x="1529006" y="-41056"/>
                              <a:pt x="1545855" y="24693"/>
                              <a:pt x="1747308" y="0"/>
                            </a:cubicBezTo>
                            <a:cubicBezTo>
                              <a:pt x="1948761" y="-24693"/>
                              <a:pt x="2040973" y="30875"/>
                              <a:pt x="2322641" y="0"/>
                            </a:cubicBezTo>
                            <a:cubicBezTo>
                              <a:pt x="2604309" y="-30875"/>
                              <a:pt x="2643832" y="16583"/>
                              <a:pt x="2940592" y="0"/>
                            </a:cubicBezTo>
                            <a:cubicBezTo>
                              <a:pt x="3237352" y="-16583"/>
                              <a:pt x="3404851" y="65422"/>
                              <a:pt x="3558542" y="0"/>
                            </a:cubicBezTo>
                            <a:cubicBezTo>
                              <a:pt x="3712233" y="-65422"/>
                              <a:pt x="4098993" y="28770"/>
                              <a:pt x="4261727" y="0"/>
                            </a:cubicBezTo>
                            <a:cubicBezTo>
                              <a:pt x="4284772" y="210074"/>
                              <a:pt x="4223698" y="230893"/>
                              <a:pt x="4261727" y="455676"/>
                            </a:cubicBezTo>
                            <a:cubicBezTo>
                              <a:pt x="4299756" y="680459"/>
                              <a:pt x="4240944" y="718657"/>
                              <a:pt x="4261727" y="876300"/>
                            </a:cubicBezTo>
                            <a:cubicBezTo>
                              <a:pt x="4072058" y="885233"/>
                              <a:pt x="4022746" y="845556"/>
                              <a:pt x="3814246" y="876300"/>
                            </a:cubicBezTo>
                            <a:cubicBezTo>
                              <a:pt x="3605746" y="907044"/>
                              <a:pt x="3439940" y="819801"/>
                              <a:pt x="3196295" y="876300"/>
                            </a:cubicBezTo>
                            <a:cubicBezTo>
                              <a:pt x="2952650" y="932799"/>
                              <a:pt x="2800265" y="819498"/>
                              <a:pt x="2620962" y="876300"/>
                            </a:cubicBezTo>
                            <a:cubicBezTo>
                              <a:pt x="2441659" y="933102"/>
                              <a:pt x="2318721" y="858816"/>
                              <a:pt x="2216098" y="876300"/>
                            </a:cubicBezTo>
                            <a:cubicBezTo>
                              <a:pt x="2113475" y="893784"/>
                              <a:pt x="1889645" y="875072"/>
                              <a:pt x="1768617" y="876300"/>
                            </a:cubicBezTo>
                            <a:cubicBezTo>
                              <a:pt x="1647589" y="877528"/>
                              <a:pt x="1438733" y="831215"/>
                              <a:pt x="1150666" y="876300"/>
                            </a:cubicBezTo>
                            <a:cubicBezTo>
                              <a:pt x="862599" y="921385"/>
                              <a:pt x="847092" y="834772"/>
                              <a:pt x="575333" y="876300"/>
                            </a:cubicBezTo>
                            <a:cubicBezTo>
                              <a:pt x="303574" y="917828"/>
                              <a:pt x="252380" y="818699"/>
                              <a:pt x="0" y="876300"/>
                            </a:cubicBezTo>
                            <a:cubicBezTo>
                              <a:pt x="-26511" y="725470"/>
                              <a:pt x="37192" y="622153"/>
                              <a:pt x="0" y="420624"/>
                            </a:cubicBezTo>
                            <a:cubicBezTo>
                              <a:pt x="-37192" y="219095"/>
                              <a:pt x="26458" y="1609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TextBox 41">
                <a:extLst>
                  <a:ext uri="{FF2B5EF4-FFF2-40B4-BE49-F238E27FC236}">
                    <a16:creationId xmlns:a16="http://schemas.microsoft.com/office/drawing/2014/main" id="{A57D29A5-B1B0-0501-A261-8BEC67A2BAA3}"/>
                  </a:ext>
                </a:extLst>
              </p:cNvPr>
              <p:cNvSpPr txBox="1"/>
              <p:nvPr/>
            </p:nvSpPr>
            <p:spPr>
              <a:xfrm>
                <a:off x="2031325" y="5795746"/>
                <a:ext cx="2534382" cy="461665"/>
              </a:xfrm>
              <a:prstGeom prst="rect">
                <a:avLst/>
              </a:pr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Decision</a:t>
                </a:r>
                <a:r>
                  <a:rPr lang="it-IT" sz="240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theory</a:t>
                </a:r>
              </a:p>
            </p:txBody>
          </p:sp>
          <p:pic>
            <p:nvPicPr>
              <p:cNvPr id="64" name="Picture 42">
                <a:extLst>
                  <a:ext uri="{FF2B5EF4-FFF2-40B4-BE49-F238E27FC236}">
                    <a16:creationId xmlns:a16="http://schemas.microsoft.com/office/drawing/2014/main" id="{E2575CCE-E9A8-AE87-788A-69AFB8C2C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4388"/>
              <a:stretch/>
            </p:blipFill>
            <p:spPr>
              <a:xfrm>
                <a:off x="846206" y="5578467"/>
                <a:ext cx="1214707" cy="878187"/>
              </a:xfrm>
              <a:prstGeom prst="rect">
                <a:avLst/>
              </a:prstGeom>
              <a:ln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</p:pic>
        </p:grpSp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id="{E3CAED21-519F-7B75-F996-B2080B3620EF}"/>
                </a:ext>
              </a:extLst>
            </p:cNvPr>
            <p:cNvCxnSpPr/>
            <p:nvPr/>
          </p:nvCxnSpPr>
          <p:spPr>
            <a:xfrm>
              <a:off x="7996823" y="5797453"/>
              <a:ext cx="3598888" cy="0"/>
            </a:xfrm>
            <a:prstGeom prst="line">
              <a:avLst/>
            </a:prstGeom>
            <a:ln w="57150">
              <a:solidFill>
                <a:srgbClr val="0A25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043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98C38E17-A8BF-D327-EFDF-E24B43AA27C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-1020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schermata, Carattere, spazio, Blu elettrico&#10;&#10;Descrizione generata automaticamente">
            <a:extLst>
              <a:ext uri="{FF2B5EF4-FFF2-40B4-BE49-F238E27FC236}">
                <a16:creationId xmlns:a16="http://schemas.microsoft.com/office/drawing/2014/main" id="{D9A522EE-D34E-F9CF-F869-E8E90161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3" y="2989310"/>
            <a:ext cx="9761794" cy="306705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002C463-C42D-6AEC-5A29-E280C3B6F4D6}"/>
              </a:ext>
            </a:extLst>
          </p:cNvPr>
          <p:cNvSpPr txBox="1"/>
          <p:nvPr/>
        </p:nvSpPr>
        <p:spPr>
          <a:xfrm>
            <a:off x="1447675" y="1559987"/>
            <a:ext cx="929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kern="1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Should</a:t>
            </a:r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kern="1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kern="1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reconsider</a:t>
            </a:r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idea of </a:t>
            </a:r>
            <a:r>
              <a:rPr lang="it-IT" sz="3600" kern="1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</a:p>
          <a:p>
            <a:pPr algn="ctr"/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Can </a:t>
            </a:r>
            <a:r>
              <a:rPr lang="it-IT" sz="3600" kern="1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humans</a:t>
            </a:r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3600" kern="1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</a:t>
            </a:r>
            <a:r>
              <a:rPr lang="it-IT" sz="3600" kern="1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FEA583C0-EED5-FFB9-8406-B79495F57D6D}"/>
              </a:ext>
            </a:extLst>
          </p:cNvPr>
          <p:cNvCxnSpPr>
            <a:cxnSpLocks/>
          </p:cNvCxnSpPr>
          <p:nvPr/>
        </p:nvCxnSpPr>
        <p:spPr>
          <a:xfrm flipH="1">
            <a:off x="1097689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336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disegno, dipinto, illustrazione, cartone animato&#10;&#10;Descrizione generata automaticamente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8" b="6024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243540-493F-ED03-09ED-1BA0B97E0C5A}"/>
              </a:ext>
            </a:extLst>
          </p:cNvPr>
          <p:cNvSpPr txBox="1"/>
          <p:nvPr/>
        </p:nvSpPr>
        <p:spPr>
          <a:xfrm>
            <a:off x="6631296" y="1654691"/>
            <a:ext cx="5363391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have to do?</a:t>
            </a:r>
            <a:r>
              <a:rPr lang="en-US" sz="2800" b="1" dirty="0">
                <a:solidFill>
                  <a:srgbClr val="58A4B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short essays (3-4k words)</a:t>
            </a: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a long one (6-8k words)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delivered in advanc</a:t>
            </a: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</a:p>
          <a:p>
            <a:pPr algn="ctr"/>
            <a:endParaRPr lang="en-US" sz="8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C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what? </a:t>
            </a:r>
          </a:p>
          <a:p>
            <a:pPr algn="ctr"/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topics</a:t>
            </a:r>
            <a:r>
              <a:rPr lang="en-US" sz="2400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400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for the first part of the course, </a:t>
            </a:r>
            <a:b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another for the second one.</a:t>
            </a:r>
          </a:p>
          <a:p>
            <a:pPr algn="ctr"/>
            <a:endParaRPr lang="it-IT" sz="2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should you submit them?</a:t>
            </a:r>
          </a:p>
          <a:p>
            <a:pPr algn="ctr"/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least ten days</a:t>
            </a: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before the exam date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June 18; </a:t>
            </a:r>
            <a:r>
              <a:rPr lang="it-IT" dirty="0" err="1"/>
              <a:t>July</a:t>
            </a:r>
            <a:r>
              <a:rPr lang="it-IT" dirty="0"/>
              <a:t> 02 and 16; </a:t>
            </a:r>
            <a:r>
              <a:rPr lang="it-IT" dirty="0" err="1"/>
              <a:t>September</a:t>
            </a:r>
            <a:r>
              <a:rPr lang="it-IT" dirty="0"/>
              <a:t> 3 and 17</a:t>
            </a:r>
          </a:p>
          <a:p>
            <a:pPr algn="ctr"/>
            <a:r>
              <a:rPr lang="it-IT" dirty="0"/>
              <a:t>2 p.m. via Zoom</a:t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5AD52C-E372-DE78-7F2B-74F428BCC108}"/>
              </a:ext>
            </a:extLst>
          </p:cNvPr>
          <p:cNvSpPr txBox="1"/>
          <p:nvPr/>
        </p:nvSpPr>
        <p:spPr>
          <a:xfrm>
            <a:off x="7179945" y="488245"/>
            <a:ext cx="4266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mbria" panose="02040503050406030204" pitchFamily="18" charset="0"/>
              </a:rPr>
              <a:t>HOW TO PREPARE </a:t>
            </a:r>
          </a:p>
          <a:p>
            <a:pPr algn="ctr"/>
            <a:r>
              <a:rPr lang="it-IT" sz="3200" b="1" dirty="0">
                <a:latin typeface="Cambria" panose="02040503050406030204" pitchFamily="18" charset="0"/>
              </a:rPr>
              <a:t>FOR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2048203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disegno, dipinto, illustrazione, cartone animato&#10;&#10;Descrizione generata automaticamente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8" b="6024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828A81-801A-5BE6-C7F2-F073D6469577}"/>
              </a:ext>
            </a:extLst>
          </p:cNvPr>
          <p:cNvSpPr txBox="1"/>
          <p:nvPr/>
        </p:nvSpPr>
        <p:spPr>
          <a:xfrm>
            <a:off x="6618191" y="1654691"/>
            <a:ext cx="5389617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7E7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essays are suitable?</a:t>
            </a:r>
            <a:r>
              <a:rPr lang="en-US" sz="2800" b="1" dirty="0">
                <a:solidFill>
                  <a:srgbClr val="FF7E79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pass a </a:t>
            </a:r>
            <a:r>
              <a:rPr lang="it-IT" sz="2400" b="1" u="sng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plagiarism</a:t>
            </a:r>
            <a:r>
              <a:rPr lang="it-IT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check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wordcount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3/4k (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essays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b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6/8k (one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essay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words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ntain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in-text </a:t>
            </a:r>
            <a:b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endParaRPr lang="it-IT" sz="2400" b="1" u="sng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include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least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texts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-part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bibliographies</a:t>
            </a:r>
            <a:r>
              <a:rPr lang="it-IT" sz="2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24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6C6DE5-F45A-AAD4-856F-01D264F2FECF}"/>
              </a:ext>
            </a:extLst>
          </p:cNvPr>
          <p:cNvSpPr txBox="1"/>
          <p:nvPr/>
        </p:nvSpPr>
        <p:spPr>
          <a:xfrm>
            <a:off x="7179945" y="488245"/>
            <a:ext cx="4266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mbria" panose="02040503050406030204" pitchFamily="18" charset="0"/>
              </a:rPr>
              <a:t>HOW TO PREPARE </a:t>
            </a:r>
          </a:p>
          <a:p>
            <a:pPr algn="ctr"/>
            <a:r>
              <a:rPr lang="it-IT" sz="3200" b="1" dirty="0">
                <a:latin typeface="Cambria" panose="02040503050406030204" pitchFamily="18" charset="0"/>
              </a:rPr>
              <a:t>FOR THE FINAL EXAM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50F174-C6E2-6976-AF69-BFAC11742C11}"/>
              </a:ext>
            </a:extLst>
          </p:cNvPr>
          <p:cNvSpPr txBox="1"/>
          <p:nvPr/>
        </p:nvSpPr>
        <p:spPr>
          <a:xfrm>
            <a:off x="6631299" y="7035582"/>
            <a:ext cx="5363391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have to do?</a:t>
            </a:r>
            <a:r>
              <a:rPr lang="en-US" sz="2800" b="1" dirty="0">
                <a:solidFill>
                  <a:srgbClr val="58A4B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written essays</a:t>
            </a: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delivered in advanc</a:t>
            </a: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</a:p>
          <a:p>
            <a:pPr algn="ctr"/>
            <a:endParaRPr lang="en-US" sz="2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C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what? </a:t>
            </a:r>
          </a:p>
          <a:p>
            <a:pPr algn="ctr"/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topics</a:t>
            </a:r>
            <a:r>
              <a:rPr lang="en-US" sz="2400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400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for the first part of the course, </a:t>
            </a:r>
            <a:b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another for the second one.</a:t>
            </a:r>
          </a:p>
          <a:p>
            <a:pPr algn="ctr"/>
            <a:endParaRPr lang="it-IT" sz="2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should you submit them?</a:t>
            </a:r>
          </a:p>
          <a:p>
            <a:pPr algn="ctr"/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least ten days</a:t>
            </a:r>
            <a:r>
              <a:rPr lang="en-US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before the exam date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82649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disegno, dipinto, illustrazione, cartone animato&#10;&#10;Descrizione generata automaticamente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8" b="6024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B05388-BDBF-C65A-2FDC-4DC1E5BCEF6B}"/>
              </a:ext>
            </a:extLst>
          </p:cNvPr>
          <p:cNvSpPr txBox="1"/>
          <p:nvPr/>
        </p:nvSpPr>
        <p:spPr>
          <a:xfrm>
            <a:off x="6474156" y="1654691"/>
            <a:ext cx="5677708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be evaluated?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b="1" u="sng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it-IT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style of writing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Grammar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syntactic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correctness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layout,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division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paragraphs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sections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 up the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content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essay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clarity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clarity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abstract 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sections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depth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philosophical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originality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relevance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24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6F3166-1A32-D3E6-B507-BB8EF97EC923}"/>
              </a:ext>
            </a:extLst>
          </p:cNvPr>
          <p:cNvSpPr txBox="1"/>
          <p:nvPr/>
        </p:nvSpPr>
        <p:spPr>
          <a:xfrm>
            <a:off x="7179945" y="488245"/>
            <a:ext cx="4266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mbria" panose="02040503050406030204" pitchFamily="18" charset="0"/>
              </a:rPr>
              <a:t>HOW TO PREPARE </a:t>
            </a:r>
          </a:p>
          <a:p>
            <a:pPr algn="ctr"/>
            <a:r>
              <a:rPr lang="it-IT" sz="3200" b="1" dirty="0">
                <a:latin typeface="Cambria" panose="02040503050406030204" pitchFamily="18" charset="0"/>
              </a:rPr>
              <a:t>FOR THE FINAL EXAM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3721D2-661C-A8F7-C7E2-D4711970F8B6}"/>
              </a:ext>
            </a:extLst>
          </p:cNvPr>
          <p:cNvSpPr txBox="1"/>
          <p:nvPr/>
        </p:nvSpPr>
        <p:spPr>
          <a:xfrm>
            <a:off x="6618189" y="7035582"/>
            <a:ext cx="5389617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7E7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essays are suitable?</a:t>
            </a:r>
            <a:r>
              <a:rPr lang="en-US" sz="2800" b="1" dirty="0">
                <a:solidFill>
                  <a:srgbClr val="FF7E79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pass a </a:t>
            </a:r>
            <a:r>
              <a:rPr lang="it-IT" sz="2400" b="1" u="sng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plagiarism</a:t>
            </a:r>
            <a:r>
              <a:rPr lang="it-IT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check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wordcount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3000/4000 words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ntain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in-text </a:t>
            </a:r>
            <a:b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endParaRPr lang="it-IT" sz="2400" b="1" u="sng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include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least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texts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-part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bibliographies</a:t>
            </a:r>
            <a:r>
              <a:rPr lang="it-IT" sz="2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24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35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disegno, dipinto, illustrazione, cartone animato&#10;&#10;Descrizione generata automaticamente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8" b="6024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64E3A0-DA08-2ED2-74A6-1CC194D07CE9}"/>
              </a:ext>
            </a:extLst>
          </p:cNvPr>
          <p:cNvSpPr txBox="1"/>
          <p:nvPr/>
        </p:nvSpPr>
        <p:spPr>
          <a:xfrm>
            <a:off x="6400352" y="1797784"/>
            <a:ext cx="5471819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165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determine </a:t>
            </a:r>
            <a:br>
              <a:rPr lang="en-US" sz="2800" b="1" dirty="0">
                <a:solidFill>
                  <a:srgbClr val="94165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94165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insufficient result?</a:t>
            </a:r>
            <a:endParaRPr lang="en-US" sz="2800" b="1" dirty="0">
              <a:solidFill>
                <a:srgbClr val="94165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Frequent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grammatical</a:t>
            </a:r>
            <a:r>
              <a:rPr lang="it-IT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br>
              <a:rPr lang="it-IT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sintactical</a:t>
            </a:r>
            <a:r>
              <a:rPr lang="it-IT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errors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seriously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undermine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readability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text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or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essays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lecture</a:t>
            </a:r>
            <a:endParaRPr lang="it-IT" sz="2400" b="1" u="sng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20412C-EA96-1589-C6D7-1453803227DC}"/>
              </a:ext>
            </a:extLst>
          </p:cNvPr>
          <p:cNvSpPr txBox="1"/>
          <p:nvPr/>
        </p:nvSpPr>
        <p:spPr>
          <a:xfrm>
            <a:off x="7179945" y="488245"/>
            <a:ext cx="4266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mbria" panose="02040503050406030204" pitchFamily="18" charset="0"/>
              </a:rPr>
              <a:t>HOW TO PREPARE </a:t>
            </a:r>
          </a:p>
          <a:p>
            <a:pPr algn="ctr"/>
            <a:r>
              <a:rPr lang="it-IT" sz="3200" b="1" dirty="0">
                <a:latin typeface="Cambria" panose="02040503050406030204" pitchFamily="18" charset="0"/>
              </a:rPr>
              <a:t>FOR THE FINAL EXAM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15101A-5A27-9C83-D4A3-BDF40AB8031A}"/>
              </a:ext>
            </a:extLst>
          </p:cNvPr>
          <p:cNvSpPr txBox="1"/>
          <p:nvPr/>
        </p:nvSpPr>
        <p:spPr>
          <a:xfrm>
            <a:off x="6542444" y="6965245"/>
            <a:ext cx="5541132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be evaluated?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b="1" u="sng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it-IT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style of writing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Grammar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syntactic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correctness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layout,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division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paragraphs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sections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 up the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content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essay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clarity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clarity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abstract 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sections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depth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philosophical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originality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relevance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24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15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452283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disegno, dipinto, illustrazione, cartone animato&#10;&#10;Descrizione generata automaticamente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8" b="6024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64E3A0-DA08-2ED2-74A6-1CC194D07CE9}"/>
              </a:ext>
            </a:extLst>
          </p:cNvPr>
          <p:cNvSpPr txBox="1"/>
          <p:nvPr/>
        </p:nvSpPr>
        <p:spPr>
          <a:xfrm>
            <a:off x="6400352" y="8409597"/>
            <a:ext cx="5471819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165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determine </a:t>
            </a:r>
            <a:br>
              <a:rPr lang="en-US" sz="2800" b="1" dirty="0">
                <a:solidFill>
                  <a:srgbClr val="94165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94165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insufficient result?</a:t>
            </a:r>
            <a:endParaRPr lang="en-US" sz="2800" b="1" dirty="0">
              <a:solidFill>
                <a:srgbClr val="94165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Frequent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grammatical</a:t>
            </a:r>
            <a:r>
              <a:rPr lang="it-IT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br>
              <a:rPr lang="it-IT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sintactical</a:t>
            </a:r>
            <a:r>
              <a:rPr lang="it-IT" sz="24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errors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seriously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undermine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readability</a:t>
            </a:r>
            <a:r>
              <a:rPr lang="it-IT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text</a:t>
            </a:r>
          </a:p>
          <a:p>
            <a:pPr marL="457200" indent="-457200" algn="ctr">
              <a:spcBef>
                <a:spcPts val="1800"/>
              </a:spcBef>
              <a:buFont typeface="+mj-lt"/>
              <a:buAutoNum type="arabicPeriod"/>
            </a:pP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or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essays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br>
              <a:rPr lang="it-IT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r>
              <a:rPr lang="it-IT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lecture</a:t>
            </a:r>
            <a:endParaRPr lang="it-IT" sz="2400" b="1" u="sng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20412C-EA96-1589-C6D7-1453803227DC}"/>
              </a:ext>
            </a:extLst>
          </p:cNvPr>
          <p:cNvSpPr txBox="1"/>
          <p:nvPr/>
        </p:nvSpPr>
        <p:spPr>
          <a:xfrm>
            <a:off x="7179945" y="7100058"/>
            <a:ext cx="4266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mbria" panose="02040503050406030204" pitchFamily="18" charset="0"/>
              </a:rPr>
              <a:t>HOW TO PREPARE </a:t>
            </a:r>
          </a:p>
          <a:p>
            <a:pPr algn="ctr"/>
            <a:r>
              <a:rPr lang="it-IT" sz="3200" b="1" dirty="0">
                <a:latin typeface="Cambria" panose="02040503050406030204" pitchFamily="18" charset="0"/>
              </a:rPr>
              <a:t>FOR THE FINAL EXAM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366269-9930-60CD-4C49-0ACF8A8C6560}"/>
              </a:ext>
            </a:extLst>
          </p:cNvPr>
          <p:cNvSpPr txBox="1"/>
          <p:nvPr/>
        </p:nvSpPr>
        <p:spPr>
          <a:xfrm>
            <a:off x="6660358" y="601752"/>
            <a:ext cx="495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latin typeface="Cambria" panose="02040503050406030204" pitchFamily="18" charset="0"/>
              </a:rPr>
              <a:t>IF YOU HAVE QUESTIONS:</a:t>
            </a: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B80B9631-1B39-8E20-D99D-9AA3BC243389}"/>
              </a:ext>
            </a:extLst>
          </p:cNvPr>
          <p:cNvCxnSpPr>
            <a:cxnSpLocks/>
          </p:cNvCxnSpPr>
          <p:nvPr/>
        </p:nvCxnSpPr>
        <p:spPr>
          <a:xfrm flipH="1">
            <a:off x="10573555" y="1730645"/>
            <a:ext cx="1618445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890D9D-41B6-2120-CEBB-AE851FF6DC8C}"/>
              </a:ext>
            </a:extLst>
          </p:cNvPr>
          <p:cNvSpPr txBox="1"/>
          <p:nvPr/>
        </p:nvSpPr>
        <p:spPr>
          <a:xfrm>
            <a:off x="6428629" y="1418848"/>
            <a:ext cx="5415265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Check KIRO and </a:t>
            </a:r>
          </a:p>
          <a:p>
            <a:pPr algn="ctr"/>
            <a: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UNIBG </a:t>
            </a:r>
            <a:r>
              <a:rPr lang="en-US" sz="2800" b="1" dirty="0" err="1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elearning</a:t>
            </a:r>
            <a: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webpage </a:t>
            </a:r>
            <a:b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58A4B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course for: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Slides of the lectures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exam’s guide</a:t>
            </a:r>
            <a:r>
              <a:rPr lang="en-US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C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Check Leganto for: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u="sng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two-part bibliography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to get the texts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us anything else:</a:t>
            </a:r>
          </a:p>
          <a:p>
            <a:pPr algn="ctr"/>
            <a:r>
              <a:rPr lang="en-U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Tommaso Piazza: </a:t>
            </a:r>
            <a:r>
              <a:rPr lang="en-U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tommaso.piazza@unipv.it</a:t>
            </a:r>
            <a:endParaRPr lang="en-US" sz="22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Selene Arfini: </a:t>
            </a:r>
            <a:r>
              <a:rPr lang="en-U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selene.arfini@unipv.it</a:t>
            </a:r>
            <a:r>
              <a:rPr lang="en-US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79262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173064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91" t="14465" r="23005" b="15152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5330C00-C883-A6A4-555A-1CCFE7539A1F}"/>
              </a:ext>
            </a:extLst>
          </p:cNvPr>
          <p:cNvCxnSpPr>
            <a:cxnSpLocks/>
          </p:cNvCxnSpPr>
          <p:nvPr/>
        </p:nvCxnSpPr>
        <p:spPr>
          <a:xfrm flipH="1">
            <a:off x="10986359" y="601948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49EF900-37FE-1449-0B64-782AB189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7546" y="11322"/>
            <a:ext cx="4637749" cy="68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231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572119" y="4588164"/>
            <a:ext cx="1163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Next time: From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ideal</a:t>
            </a:r>
            <a:r>
              <a:rPr lang="it-IT" sz="400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to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ecological</a:t>
            </a:r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endParaRPr lang="it-IT" sz="4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5E3532-A3ED-9E41-B780-930835DB8492}"/>
              </a:ext>
            </a:extLst>
          </p:cNvPr>
          <p:cNvSpPr/>
          <p:nvPr/>
        </p:nvSpPr>
        <p:spPr>
          <a:xfrm>
            <a:off x="509214" y="5296050"/>
            <a:ext cx="11352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/>
            <a:r>
              <a:rPr lang="en-US" sz="2000" dirty="0">
                <a:latin typeface="Calibri" panose="020F0502020204030204" pitchFamily="34" charset="0"/>
              </a:rPr>
              <a:t>Scherer, Klaus R. 2011. ‘On the Rationality of Emotions: Or, When Are Emotions Rational?’ Social Science Information 50 (3–4): 330–50.</a:t>
            </a:r>
          </a:p>
          <a:p>
            <a:pPr marL="540000" indent="-457200" algn="just"/>
            <a:r>
              <a:rPr lang="en-US" sz="2000" dirty="0">
                <a:latin typeface="Calibri" panose="020F0502020204030204" pitchFamily="34" charset="0"/>
              </a:rPr>
              <a:t>Sturm, Thomas. 2021. ‘Towards a Critical Naturalism about Bounded Rationality’. In Routledge Handbook of Bounded Rationality, edited by Riccardo </a:t>
            </a:r>
            <a:r>
              <a:rPr lang="en-US" sz="2000" dirty="0" err="1">
                <a:latin typeface="Calibri" panose="020F0502020204030204" pitchFamily="34" charset="0"/>
              </a:rPr>
              <a:t>Viale</a:t>
            </a:r>
            <a:r>
              <a:rPr lang="en-US" sz="2000" dirty="0">
                <a:latin typeface="Calibri" panose="020F0502020204030204" pitchFamily="34" charset="0"/>
              </a:rPr>
              <a:t>, 73–89. Abingdon, Oxon ; New York, NY: Routledge. 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297033C8-468A-1313-90E6-1254A38C4E53}"/>
              </a:ext>
            </a:extLst>
          </p:cNvPr>
          <p:cNvCxnSpPr>
            <a:cxnSpLocks/>
          </p:cNvCxnSpPr>
          <p:nvPr/>
        </p:nvCxnSpPr>
        <p:spPr>
          <a:xfrm flipH="1">
            <a:off x="572119" y="5261548"/>
            <a:ext cx="1128970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F8FC39DE-D791-D902-6BE5-9BB0DB1FE38B}"/>
              </a:ext>
            </a:extLst>
          </p:cNvPr>
          <p:cNvCxnSpPr>
            <a:cxnSpLocks/>
          </p:cNvCxnSpPr>
          <p:nvPr/>
        </p:nvCxnSpPr>
        <p:spPr>
          <a:xfrm>
            <a:off x="11893272" y="5261548"/>
            <a:ext cx="0" cy="162204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66F3A55D-277C-8F7F-870B-82C07611F53D}"/>
              </a:ext>
            </a:extLst>
          </p:cNvPr>
          <p:cNvCxnSpPr>
            <a:cxnSpLocks/>
          </p:cNvCxnSpPr>
          <p:nvPr/>
        </p:nvCxnSpPr>
        <p:spPr>
          <a:xfrm>
            <a:off x="-19703" y="6019481"/>
            <a:ext cx="59182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C73D997D-AB57-7E2A-CDDC-39B56C19D7D1}"/>
              </a:ext>
            </a:extLst>
          </p:cNvPr>
          <p:cNvCxnSpPr>
            <a:cxnSpLocks/>
          </p:cNvCxnSpPr>
          <p:nvPr/>
        </p:nvCxnSpPr>
        <p:spPr>
          <a:xfrm flipV="1">
            <a:off x="572119" y="5261548"/>
            <a:ext cx="0" cy="75761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:a16="http://schemas.microsoft.com/office/drawing/2014/main" id="{BD6967C4-C8D4-7ACC-FADD-60E8E4776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8" t="4634" r="14107" b="4841"/>
          <a:stretch/>
        </p:blipFill>
        <p:spPr>
          <a:xfrm rot="16200000">
            <a:off x="2346395" y="-5257595"/>
            <a:ext cx="7479501" cy="122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1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0A1E-0362-9DF4-9233-1CFA68FAB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8812F333-C9C9-E8B6-81B8-C66ABBFEB1B5}"/>
              </a:ext>
            </a:extLst>
          </p:cNvPr>
          <p:cNvSpPr txBox="1"/>
          <p:nvPr/>
        </p:nvSpPr>
        <p:spPr>
          <a:xfrm>
            <a:off x="1180479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4A5B7ED-E60B-8C9E-3C87-CC1B2123834E}"/>
              </a:ext>
            </a:extLst>
          </p:cNvPr>
          <p:cNvCxnSpPr>
            <a:cxnSpLocks/>
          </p:cNvCxnSpPr>
          <p:nvPr/>
        </p:nvCxnSpPr>
        <p:spPr>
          <a:xfrm flipH="1">
            <a:off x="2938977" y="9716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02954917-97E8-19B0-2F5D-3E3AEC5C4296}"/>
              </a:ext>
            </a:extLst>
          </p:cNvPr>
          <p:cNvCxnSpPr>
            <a:cxnSpLocks/>
          </p:cNvCxnSpPr>
          <p:nvPr/>
        </p:nvCxnSpPr>
        <p:spPr>
          <a:xfrm>
            <a:off x="3063017" y="971672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6">
            <a:extLst>
              <a:ext uri="{FF2B5EF4-FFF2-40B4-BE49-F238E27FC236}">
                <a16:creationId xmlns:a16="http://schemas.microsoft.com/office/drawing/2014/main" id="{4B130B67-706F-F579-2664-11863DC97C12}"/>
              </a:ext>
            </a:extLst>
          </p:cNvPr>
          <p:cNvSpPr txBox="1"/>
          <p:nvPr/>
        </p:nvSpPr>
        <p:spPr>
          <a:xfrm>
            <a:off x="631019" y="1371444"/>
            <a:ext cx="486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3</a:t>
            </a:r>
          </a:p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</a:t>
            </a:r>
            <a:r>
              <a:rPr lang="it-IT" sz="2400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kern="1400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r>
              <a:rPr lang="it-IT" sz="2400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go hand in hand?</a:t>
            </a:r>
          </a:p>
          <a:p>
            <a:pPr algn="ctr"/>
            <a:endParaRPr lang="it-IT" sz="8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</a:t>
            </a:r>
            <a:r>
              <a:rPr lang="it-IT" sz="2400" i="1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what</a:t>
            </a:r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i="1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remains</a:t>
            </a:r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</a:t>
            </a:r>
            <a:r>
              <a:rPr lang="it-IT" sz="2400" i="1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2400" i="1" kern="1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0110D5A3-04F9-1C9F-66B8-07C3A390A8BC}"/>
              </a:ext>
            </a:extLst>
          </p:cNvPr>
          <p:cNvCxnSpPr>
            <a:cxnSpLocks/>
          </p:cNvCxnSpPr>
          <p:nvPr/>
        </p:nvCxnSpPr>
        <p:spPr>
          <a:xfrm>
            <a:off x="3063017" y="330175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>
            <a:extLst>
              <a:ext uri="{FF2B5EF4-FFF2-40B4-BE49-F238E27FC236}">
                <a16:creationId xmlns:a16="http://schemas.microsoft.com/office/drawing/2014/main" id="{E8D4376F-F162-2F8E-8C01-57DF071783B2}"/>
              </a:ext>
            </a:extLst>
          </p:cNvPr>
          <p:cNvSpPr txBox="1"/>
          <p:nvPr/>
        </p:nvSpPr>
        <p:spPr>
          <a:xfrm>
            <a:off x="170139" y="3771719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4</a:t>
            </a:r>
          </a:p>
          <a:p>
            <a:pPr algn="ctr"/>
            <a:endParaRPr lang="it-IT" sz="800" b="1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self-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deception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 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form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self-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defeating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(and so, by default </a:t>
            </a:r>
            <a:r>
              <a:rPr lang="it-IT" sz="2400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</a:t>
            </a:r>
            <a:r>
              <a:rPr lang="it-IT" sz="2400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)?</a:t>
            </a:r>
          </a:p>
          <a:p>
            <a:pPr algn="ctr"/>
            <a:endParaRPr lang="it-IT" sz="800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</a:t>
            </a:r>
            <a:r>
              <a:rPr lang="it-IT" sz="2400" i="1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self-</a:t>
            </a:r>
            <a:r>
              <a:rPr lang="it-IT" sz="2400" i="1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deception</a:t>
            </a:r>
            <a:r>
              <a:rPr lang="it-IT" sz="2400" i="1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i="1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religion</a:t>
            </a:r>
            <a:endParaRPr lang="en-IT" sz="2400" i="1" kern="1400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D2E317CE-BB9C-B15E-756D-4A2A48C57377}"/>
              </a:ext>
            </a:extLst>
          </p:cNvPr>
          <p:cNvCxnSpPr>
            <a:cxnSpLocks/>
          </p:cNvCxnSpPr>
          <p:nvPr/>
        </p:nvCxnSpPr>
        <p:spPr>
          <a:xfrm flipH="1">
            <a:off x="2938977" y="62369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E4ED32A1-C524-F66F-B4FE-41AFEA6F873F}"/>
              </a:ext>
            </a:extLst>
          </p:cNvPr>
          <p:cNvCxnSpPr>
            <a:cxnSpLocks/>
          </p:cNvCxnSpPr>
          <p:nvPr/>
        </p:nvCxnSpPr>
        <p:spPr>
          <a:xfrm>
            <a:off x="3063017" y="5837738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AC44B52C-4C3C-88EE-C932-8BA4F73AF333}"/>
              </a:ext>
            </a:extLst>
          </p:cNvPr>
          <p:cNvCxnSpPr>
            <a:cxnSpLocks/>
          </p:cNvCxnSpPr>
          <p:nvPr/>
        </p:nvCxnSpPr>
        <p:spPr>
          <a:xfrm>
            <a:off x="6057364" y="-12020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5BA3EBBB-95BA-1E70-C867-90F624EE5868}"/>
              </a:ext>
            </a:extLst>
          </p:cNvPr>
          <p:cNvSpPr txBox="1"/>
          <p:nvPr/>
        </p:nvSpPr>
        <p:spPr>
          <a:xfrm>
            <a:off x="6924455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4DFC0D1E-5C2B-575A-A478-B4CBDC70D70E}"/>
              </a:ext>
            </a:extLst>
          </p:cNvPr>
          <p:cNvCxnSpPr>
            <a:cxnSpLocks/>
          </p:cNvCxnSpPr>
          <p:nvPr/>
        </p:nvCxnSpPr>
        <p:spPr>
          <a:xfrm flipH="1">
            <a:off x="609600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DD9A41EA-3F2A-FF68-62BD-1598A631E976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9169549" y="767756"/>
            <a:ext cx="209" cy="27188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E03B4B5C-AC31-0519-09A3-5E4F3EA6643F}"/>
              </a:ext>
            </a:extLst>
          </p:cNvPr>
          <p:cNvSpPr txBox="1"/>
          <p:nvPr/>
        </p:nvSpPr>
        <p:spPr>
          <a:xfrm>
            <a:off x="6276671" y="1039642"/>
            <a:ext cx="57857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1</a:t>
            </a:r>
          </a:p>
          <a:p>
            <a:pPr algn="ctr"/>
            <a:endParaRPr lang="it-IT" sz="800" b="1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the rules of </a:t>
            </a:r>
            <a:r>
              <a:rPr lang="it-IT" sz="2400" kern="1400" dirty="0" err="1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which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sense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they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"rules"?</a:t>
            </a:r>
          </a:p>
          <a:p>
            <a:pPr algn="ctr"/>
            <a:endParaRPr lang="it-IT" sz="800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on: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When</a:t>
            </a:r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emotions</a:t>
            </a:r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</a:t>
            </a:r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  <a:endParaRPr lang="it-IT" sz="2400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647447C6-0DB3-DC45-23CB-A97A47249249}"/>
              </a:ext>
            </a:extLst>
          </p:cNvPr>
          <p:cNvCxnSpPr>
            <a:cxnSpLocks/>
          </p:cNvCxnSpPr>
          <p:nvPr/>
        </p:nvCxnSpPr>
        <p:spPr>
          <a:xfrm>
            <a:off x="9144001" y="2975020"/>
            <a:ext cx="0" cy="64082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18D79AF3-E07C-5BAE-A0FD-588E7E4DB38F}"/>
              </a:ext>
            </a:extLst>
          </p:cNvPr>
          <p:cNvSpPr txBox="1"/>
          <p:nvPr/>
        </p:nvSpPr>
        <p:spPr>
          <a:xfrm>
            <a:off x="6276880" y="3588272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2</a:t>
            </a:r>
          </a:p>
          <a:p>
            <a:pPr algn="ctr"/>
            <a:endParaRPr lang="it-IT" sz="800" b="1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Should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reconsider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idea 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Can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humans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on: Can</a:t>
            </a:r>
            <a:r>
              <a:rPr lang="it-IT" sz="2400" i="1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can be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universal</a:t>
            </a:r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05820160-8FA7-F678-0E0C-DD363E27FF4C}"/>
              </a:ext>
            </a:extLst>
          </p:cNvPr>
          <p:cNvCxnSpPr>
            <a:cxnSpLocks/>
          </p:cNvCxnSpPr>
          <p:nvPr/>
        </p:nvCxnSpPr>
        <p:spPr>
          <a:xfrm flipH="1">
            <a:off x="6096000" y="60845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029DA8C8-2C68-659B-FB58-72597D53B311}"/>
              </a:ext>
            </a:extLst>
          </p:cNvPr>
          <p:cNvCxnSpPr>
            <a:cxnSpLocks/>
          </p:cNvCxnSpPr>
          <p:nvPr/>
        </p:nvCxnSpPr>
        <p:spPr>
          <a:xfrm>
            <a:off x="9169758" y="5527264"/>
            <a:ext cx="0" cy="54075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BBD954FD-0ADA-DE2D-7095-B84B0AC4F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06" t="11901" r="94"/>
          <a:stretch/>
        </p:blipFill>
        <p:spPr>
          <a:xfrm flipH="1">
            <a:off x="310243" y="370658"/>
            <a:ext cx="5785757" cy="611668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667D2D7-FFF7-9630-EE25-CBF5FCBC0796}"/>
              </a:ext>
            </a:extLst>
          </p:cNvPr>
          <p:cNvSpPr txBox="1"/>
          <p:nvPr/>
        </p:nvSpPr>
        <p:spPr>
          <a:xfrm>
            <a:off x="1180479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</p:spTree>
    <p:extLst>
      <p:ext uri="{BB962C8B-B14F-4D97-AF65-F5344CB8AC3E}">
        <p14:creationId xmlns:p14="http://schemas.microsoft.com/office/powerpoint/2010/main" val="1459844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2208C-467A-1DE7-F599-9994AD1A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:a16="http://schemas.microsoft.com/office/drawing/2014/main" id="{245FAF75-D1F4-1357-7102-FE22CC7E5E8D}"/>
              </a:ext>
            </a:extLst>
          </p:cNvPr>
          <p:cNvSpPr txBox="1"/>
          <p:nvPr/>
        </p:nvSpPr>
        <p:spPr>
          <a:xfrm>
            <a:off x="7076855" y="56458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21FA429D-875E-3CD9-A42D-2602C67A1FB5}"/>
              </a:ext>
            </a:extLst>
          </p:cNvPr>
          <p:cNvCxnSpPr>
            <a:cxnSpLocks/>
          </p:cNvCxnSpPr>
          <p:nvPr/>
        </p:nvCxnSpPr>
        <p:spPr>
          <a:xfrm flipH="1">
            <a:off x="6248400" y="9716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46D7E71F-0758-2D98-861A-D496CE005BEC}"/>
              </a:ext>
            </a:extLst>
          </p:cNvPr>
          <p:cNvCxnSpPr>
            <a:cxnSpLocks/>
          </p:cNvCxnSpPr>
          <p:nvPr/>
        </p:nvCxnSpPr>
        <p:spPr>
          <a:xfrm>
            <a:off x="9322158" y="971672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:a16="http://schemas.microsoft.com/office/drawing/2014/main" id="{779F9913-1352-6A40-2AD6-055FDD2DBD58}"/>
              </a:ext>
            </a:extLst>
          </p:cNvPr>
          <p:cNvSpPr txBox="1"/>
          <p:nvPr/>
        </p:nvSpPr>
        <p:spPr>
          <a:xfrm>
            <a:off x="6282365" y="1371444"/>
            <a:ext cx="5664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5</a:t>
            </a: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How </a:t>
            </a:r>
            <a:r>
              <a:rPr lang="it-IT" sz="24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body </a:t>
            </a:r>
            <a:r>
              <a:rPr lang="it-IT" sz="24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involved</a:t>
            </a:r>
            <a:r>
              <a:rPr lang="it-IT" sz="24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in </a:t>
            </a:r>
            <a:r>
              <a:rPr lang="it-IT" sz="24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</a:t>
            </a:r>
            <a:r>
              <a:rPr lang="it-IT" sz="24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4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behavior</a:t>
            </a:r>
            <a:r>
              <a:rPr lang="it-IT" sz="24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the </a:t>
            </a:r>
            <a:r>
              <a:rPr lang="it-IT" sz="2400" i="1" kern="1400" dirty="0" err="1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consistency</a:t>
            </a:r>
            <a:r>
              <a:rPr lang="it-IT" sz="2400" i="1" kern="1400" dirty="0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4E </a:t>
            </a:r>
            <a:r>
              <a:rPr lang="it-IT" sz="2400" i="1" kern="1400" dirty="0" err="1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cognition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4" name="Connettore diritto 4">
            <a:extLst>
              <a:ext uri="{FF2B5EF4-FFF2-40B4-BE49-F238E27FC236}">
                <a16:creationId xmlns:a16="http://schemas.microsoft.com/office/drawing/2014/main" id="{C6BFE886-28E2-F252-98F5-78B891B81826}"/>
              </a:ext>
            </a:extLst>
          </p:cNvPr>
          <p:cNvCxnSpPr>
            <a:cxnSpLocks/>
          </p:cNvCxnSpPr>
          <p:nvPr/>
        </p:nvCxnSpPr>
        <p:spPr>
          <a:xfrm>
            <a:off x="9322158" y="330175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6">
            <a:extLst>
              <a:ext uri="{FF2B5EF4-FFF2-40B4-BE49-F238E27FC236}">
                <a16:creationId xmlns:a16="http://schemas.microsoft.com/office/drawing/2014/main" id="{02EB5297-73B0-AFB3-7140-FDEA461A0AC2}"/>
              </a:ext>
            </a:extLst>
          </p:cNvPr>
          <p:cNvSpPr txBox="1"/>
          <p:nvPr/>
        </p:nvSpPr>
        <p:spPr>
          <a:xfrm>
            <a:off x="6124482" y="3771719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6</a:t>
            </a:r>
          </a:p>
          <a:p>
            <a:pPr algn="ctr"/>
            <a:endParaRPr lang="it-IT" sz="800" b="1" kern="1400" dirty="0">
              <a:solidFill>
                <a:srgbClr val="7A81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How can the idea of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change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consider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tenets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embodied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cognition</a:t>
            </a:r>
            <a:r>
              <a:rPr lang="it-IT" sz="2400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7A81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</a:t>
            </a:r>
            <a:r>
              <a:rPr lang="it-IT" sz="2400" i="1" kern="1400" dirty="0" err="1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embodiment</a:t>
            </a:r>
            <a:r>
              <a:rPr lang="it-IT" sz="2400" i="1" kern="1400" dirty="0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i="1" kern="1400" dirty="0" err="1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18110590-C3A4-C87E-1A00-C6C8E75EDB67}"/>
              </a:ext>
            </a:extLst>
          </p:cNvPr>
          <p:cNvCxnSpPr>
            <a:cxnSpLocks/>
          </p:cNvCxnSpPr>
          <p:nvPr/>
        </p:nvCxnSpPr>
        <p:spPr>
          <a:xfrm flipH="1">
            <a:off x="6248400" y="62369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4">
            <a:extLst>
              <a:ext uri="{FF2B5EF4-FFF2-40B4-BE49-F238E27FC236}">
                <a16:creationId xmlns:a16="http://schemas.microsoft.com/office/drawing/2014/main" id="{7E1D0B6B-9C9F-4656-B7D2-CA318FF150E0}"/>
              </a:ext>
            </a:extLst>
          </p:cNvPr>
          <p:cNvCxnSpPr>
            <a:cxnSpLocks/>
          </p:cNvCxnSpPr>
          <p:nvPr/>
        </p:nvCxnSpPr>
        <p:spPr>
          <a:xfrm>
            <a:off x="9322158" y="5837738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34CBEF24-6960-637C-16C0-1DE573E79179}"/>
              </a:ext>
            </a:extLst>
          </p:cNvPr>
          <p:cNvSpPr txBox="1"/>
          <p:nvPr/>
        </p:nvSpPr>
        <p:spPr>
          <a:xfrm>
            <a:off x="1180479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ED44A618-0ED9-0769-704A-058A24603883}"/>
              </a:ext>
            </a:extLst>
          </p:cNvPr>
          <p:cNvCxnSpPr>
            <a:cxnSpLocks/>
          </p:cNvCxnSpPr>
          <p:nvPr/>
        </p:nvCxnSpPr>
        <p:spPr>
          <a:xfrm flipH="1">
            <a:off x="3067313" y="9716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F8012FC4-13A5-1573-7EFC-D871DC642F28}"/>
              </a:ext>
            </a:extLst>
          </p:cNvPr>
          <p:cNvCxnSpPr>
            <a:cxnSpLocks/>
          </p:cNvCxnSpPr>
          <p:nvPr/>
        </p:nvCxnSpPr>
        <p:spPr>
          <a:xfrm>
            <a:off x="3063017" y="971672"/>
            <a:ext cx="0" cy="2302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6">
            <a:extLst>
              <a:ext uri="{FF2B5EF4-FFF2-40B4-BE49-F238E27FC236}">
                <a16:creationId xmlns:a16="http://schemas.microsoft.com/office/drawing/2014/main" id="{B95542C8-EF8E-77ED-EC25-8DCEEB68AAD6}"/>
              </a:ext>
            </a:extLst>
          </p:cNvPr>
          <p:cNvSpPr txBox="1"/>
          <p:nvPr/>
        </p:nvSpPr>
        <p:spPr>
          <a:xfrm>
            <a:off x="400578" y="1213040"/>
            <a:ext cx="5464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3</a:t>
            </a:r>
          </a:p>
          <a:p>
            <a:pPr algn="ctr"/>
            <a:endParaRPr lang="it-IT" sz="800" b="1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0A2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do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go hand in hand?</a:t>
            </a:r>
          </a:p>
          <a:p>
            <a:pPr algn="ctr"/>
            <a:endParaRPr lang="it-IT" sz="800" kern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on: </a:t>
            </a:r>
            <a:r>
              <a:rPr lang="it-IT" sz="2400" i="1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what</a:t>
            </a:r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i="1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remains</a:t>
            </a:r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</a:t>
            </a:r>
            <a:r>
              <a:rPr lang="it-IT" sz="2400" i="1" kern="1400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r>
              <a:rPr lang="it-IT" sz="2400" i="1" kern="14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6759C5D1-856F-CF4B-60FD-180666A14E79}"/>
              </a:ext>
            </a:extLst>
          </p:cNvPr>
          <p:cNvCxnSpPr>
            <a:cxnSpLocks/>
          </p:cNvCxnSpPr>
          <p:nvPr/>
        </p:nvCxnSpPr>
        <p:spPr>
          <a:xfrm>
            <a:off x="3063017" y="3158036"/>
            <a:ext cx="0" cy="64948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3BD14341-E72A-3F0D-40E3-F7191F59270D}"/>
              </a:ext>
            </a:extLst>
          </p:cNvPr>
          <p:cNvSpPr txBox="1"/>
          <p:nvPr/>
        </p:nvSpPr>
        <p:spPr>
          <a:xfrm>
            <a:off x="170139" y="3771719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4</a:t>
            </a:r>
          </a:p>
          <a:p>
            <a:pPr algn="ctr"/>
            <a:endParaRPr lang="it-IT" sz="800" b="1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self-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deception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form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self-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defeating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(and so,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it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by default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)?</a:t>
            </a:r>
          </a:p>
          <a:p>
            <a:pPr algn="ctr"/>
            <a:endParaRPr lang="it-IT" sz="800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</a:t>
            </a:r>
            <a:r>
              <a:rPr lang="it-IT" sz="2400" i="1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self-</a:t>
            </a:r>
            <a:r>
              <a:rPr lang="it-IT" sz="2400" i="1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deception</a:t>
            </a:r>
            <a:r>
              <a:rPr lang="it-IT" sz="2400" i="1" kern="1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i="1" kern="1400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religion</a:t>
            </a:r>
            <a:endParaRPr lang="it-IT" sz="2400" i="1" kern="14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1C6A4D94-5682-1FE5-1C8C-CEFDEE8D701B}"/>
              </a:ext>
            </a:extLst>
          </p:cNvPr>
          <p:cNvCxnSpPr>
            <a:cxnSpLocks/>
          </p:cNvCxnSpPr>
          <p:nvPr/>
        </p:nvCxnSpPr>
        <p:spPr>
          <a:xfrm flipH="1">
            <a:off x="3067313" y="62369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2082DF83-4F45-3E55-0C14-2E8358091CF6}"/>
              </a:ext>
            </a:extLst>
          </p:cNvPr>
          <p:cNvCxnSpPr>
            <a:cxnSpLocks/>
          </p:cNvCxnSpPr>
          <p:nvPr/>
        </p:nvCxnSpPr>
        <p:spPr>
          <a:xfrm>
            <a:off x="3063017" y="5710711"/>
            <a:ext cx="0" cy="50970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99C8D7C5-BEE6-2CCB-90C5-1D588533D261}"/>
              </a:ext>
            </a:extLst>
          </p:cNvPr>
          <p:cNvCxnSpPr>
            <a:cxnSpLocks/>
          </p:cNvCxnSpPr>
          <p:nvPr/>
        </p:nvCxnSpPr>
        <p:spPr>
          <a:xfrm>
            <a:off x="6083122" y="-12020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0B58E6CF-DF7D-A82D-7F7E-2F4DB6A53D08}"/>
              </a:ext>
            </a:extLst>
          </p:cNvPr>
          <p:cNvCxnSpPr>
            <a:cxnSpLocks/>
          </p:cNvCxnSpPr>
          <p:nvPr/>
        </p:nvCxnSpPr>
        <p:spPr>
          <a:xfrm flipH="1">
            <a:off x="609600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C2295A7E-1B4E-EE03-4308-317E277E91AE}"/>
              </a:ext>
            </a:extLst>
          </p:cNvPr>
          <p:cNvCxnSpPr>
            <a:cxnSpLocks/>
          </p:cNvCxnSpPr>
          <p:nvPr/>
        </p:nvCxnSpPr>
        <p:spPr>
          <a:xfrm>
            <a:off x="9169758" y="819272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2D631D9C-33DD-E005-4FA1-066B06D91615}"/>
              </a:ext>
            </a:extLst>
          </p:cNvPr>
          <p:cNvSpPr txBox="1"/>
          <p:nvPr/>
        </p:nvSpPr>
        <p:spPr>
          <a:xfrm>
            <a:off x="6737760" y="1219044"/>
            <a:ext cx="486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1</a:t>
            </a:r>
          </a:p>
          <a:p>
            <a:pPr algn="ctr"/>
            <a:endParaRPr lang="it-IT" sz="800" b="1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the rules of 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which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sense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they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"rules"?</a:t>
            </a:r>
          </a:p>
          <a:p>
            <a:pPr algn="ctr"/>
            <a:endParaRPr lang="it-IT" sz="800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i="1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i="1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emotions</a:t>
            </a:r>
            <a:endParaRPr lang="en-IT" sz="2400" i="1" kern="1400" dirty="0">
              <a:solidFill>
                <a:srgbClr val="9416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47413C9F-CC3F-D4D0-EA2A-7FDD5B4C47A4}"/>
              </a:ext>
            </a:extLst>
          </p:cNvPr>
          <p:cNvCxnSpPr>
            <a:cxnSpLocks/>
          </p:cNvCxnSpPr>
          <p:nvPr/>
        </p:nvCxnSpPr>
        <p:spPr>
          <a:xfrm>
            <a:off x="9169758" y="3149353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78CA46D-4D23-82F8-0DB0-B969A8AA13D9}"/>
              </a:ext>
            </a:extLst>
          </p:cNvPr>
          <p:cNvSpPr txBox="1"/>
          <p:nvPr/>
        </p:nvSpPr>
        <p:spPr>
          <a:xfrm>
            <a:off x="6276880" y="3619319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2</a:t>
            </a:r>
          </a:p>
          <a:p>
            <a:pPr algn="ctr"/>
            <a:endParaRPr lang="it-IT" sz="800" b="1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Can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adjust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either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idea of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of man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as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reasonable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being</a:t>
            </a:r>
            <a:r>
              <a:rPr lang="it-IT" sz="2400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EC80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400" i="1" kern="1400" dirty="0">
                <a:solidFill>
                  <a:srgbClr val="EC80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i="1" kern="1400" dirty="0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can be </a:t>
            </a:r>
            <a:r>
              <a:rPr lang="it-IT" sz="2400" i="1" kern="1400" dirty="0" err="1">
                <a:solidFill>
                  <a:srgbClr val="EC80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universal</a:t>
            </a:r>
            <a:endParaRPr lang="en-IT" sz="2400" i="1" kern="1400" dirty="0">
              <a:solidFill>
                <a:srgbClr val="EC80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0F27B090-03A7-5B51-4F6C-17C35EB68170}"/>
              </a:ext>
            </a:extLst>
          </p:cNvPr>
          <p:cNvCxnSpPr>
            <a:cxnSpLocks/>
          </p:cNvCxnSpPr>
          <p:nvPr/>
        </p:nvCxnSpPr>
        <p:spPr>
          <a:xfrm flipH="1">
            <a:off x="6096000" y="60845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2C5EA75E-6202-F956-BD85-94CADF0A3171}"/>
              </a:ext>
            </a:extLst>
          </p:cNvPr>
          <p:cNvCxnSpPr>
            <a:cxnSpLocks/>
          </p:cNvCxnSpPr>
          <p:nvPr/>
        </p:nvCxnSpPr>
        <p:spPr>
          <a:xfrm>
            <a:off x="9169758" y="5685338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28B74487-1D65-9AC7-F681-C2C5B4A1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" t="11901" r="49760"/>
          <a:stretch/>
        </p:blipFill>
        <p:spPr>
          <a:xfrm flipH="1">
            <a:off x="6057364" y="370658"/>
            <a:ext cx="5804072" cy="611668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9287AA9-F32B-267A-0549-24ECD3FFFA72}"/>
              </a:ext>
            </a:extLst>
          </p:cNvPr>
          <p:cNvSpPr txBox="1"/>
          <p:nvPr/>
        </p:nvSpPr>
        <p:spPr>
          <a:xfrm>
            <a:off x="6924455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</p:spTree>
    <p:extLst>
      <p:ext uri="{BB962C8B-B14F-4D97-AF65-F5344CB8AC3E}">
        <p14:creationId xmlns:p14="http://schemas.microsoft.com/office/powerpoint/2010/main" val="283014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BBBD4-0E46-B760-B677-82A93013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AEB10DFB-092D-627F-9C26-314611B1C0EC}"/>
              </a:ext>
            </a:extLst>
          </p:cNvPr>
          <p:cNvCxnSpPr>
            <a:cxnSpLocks/>
          </p:cNvCxnSpPr>
          <p:nvPr/>
        </p:nvCxnSpPr>
        <p:spPr>
          <a:xfrm>
            <a:off x="6083122" y="-12020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538F8F53-CE9B-56C9-1B22-92E0CB8DD394}"/>
              </a:ext>
            </a:extLst>
          </p:cNvPr>
          <p:cNvSpPr txBox="1"/>
          <p:nvPr/>
        </p:nvSpPr>
        <p:spPr>
          <a:xfrm>
            <a:off x="6924455" y="5493447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413DA921-1EF4-A2F4-65EE-F30641D1AEF2}"/>
              </a:ext>
            </a:extLst>
          </p:cNvPr>
          <p:cNvCxnSpPr>
            <a:cxnSpLocks/>
          </p:cNvCxnSpPr>
          <p:nvPr/>
        </p:nvCxnSpPr>
        <p:spPr>
          <a:xfrm flipH="1">
            <a:off x="609600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047E55EC-7941-504E-875E-0E389C82DB33}"/>
              </a:ext>
            </a:extLst>
          </p:cNvPr>
          <p:cNvCxnSpPr>
            <a:cxnSpLocks/>
          </p:cNvCxnSpPr>
          <p:nvPr/>
        </p:nvCxnSpPr>
        <p:spPr>
          <a:xfrm>
            <a:off x="9169758" y="819272"/>
            <a:ext cx="0" cy="23580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>
            <a:extLst>
              <a:ext uri="{FF2B5EF4-FFF2-40B4-BE49-F238E27FC236}">
                <a16:creationId xmlns:a16="http://schemas.microsoft.com/office/drawing/2014/main" id="{9CB29866-15A0-1859-CD37-6BD5012F16C0}"/>
              </a:ext>
            </a:extLst>
          </p:cNvPr>
          <p:cNvSpPr txBox="1"/>
          <p:nvPr/>
        </p:nvSpPr>
        <p:spPr>
          <a:xfrm>
            <a:off x="6338511" y="1219044"/>
            <a:ext cx="5664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5</a:t>
            </a: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How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body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involved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in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reasoning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behavior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on: the </a:t>
            </a:r>
            <a:r>
              <a:rPr lang="it-IT" sz="2400" i="1" kern="1400" dirty="0" err="1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consistency</a:t>
            </a:r>
            <a:r>
              <a:rPr lang="it-IT" sz="2400" i="1" kern="1400" dirty="0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4E </a:t>
            </a:r>
            <a:r>
              <a:rPr lang="it-IT" sz="2400" i="1" kern="1400" dirty="0" err="1">
                <a:solidFill>
                  <a:srgbClr val="58A4B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cognition</a:t>
            </a:r>
            <a:endParaRPr lang="it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4F531CAD-4EEE-41B7-3E1E-16B295372B19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169758" y="3158036"/>
            <a:ext cx="1047" cy="44433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FDC4E36A-EA10-1694-6F00-F0F4377B6A9F}"/>
              </a:ext>
            </a:extLst>
          </p:cNvPr>
          <p:cNvSpPr txBox="1"/>
          <p:nvPr/>
        </p:nvSpPr>
        <p:spPr>
          <a:xfrm>
            <a:off x="6276880" y="3619319"/>
            <a:ext cx="5785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6</a:t>
            </a:r>
          </a:p>
          <a:p>
            <a:pPr algn="ctr"/>
            <a:endParaRPr lang="it-IT" sz="800" b="1" kern="1400" dirty="0">
              <a:solidFill>
                <a:srgbClr val="7A81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How can the idea 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change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if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consider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tenets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of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embodied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cognition</a:t>
            </a:r>
            <a:r>
              <a:rPr lang="it-IT" sz="24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  <a:p>
            <a:pPr algn="ctr"/>
            <a:endParaRPr lang="it-IT" sz="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i="1" kern="1400" dirty="0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Reading on </a:t>
            </a:r>
            <a:r>
              <a:rPr lang="it-IT" sz="2400" i="1" kern="1400" dirty="0" err="1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embodiment</a:t>
            </a:r>
            <a:r>
              <a:rPr lang="it-IT" sz="2400" i="1" kern="1400" dirty="0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and </a:t>
            </a:r>
            <a:r>
              <a:rPr lang="it-IT" sz="2400" i="1" kern="1400" dirty="0" err="1">
                <a:solidFill>
                  <a:srgbClr val="7A81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  <a:endParaRPr lang="it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D591591E-F678-D1AB-6D79-A01DDE51AADF}"/>
              </a:ext>
            </a:extLst>
          </p:cNvPr>
          <p:cNvCxnSpPr>
            <a:cxnSpLocks/>
          </p:cNvCxnSpPr>
          <p:nvPr/>
        </p:nvCxnSpPr>
        <p:spPr>
          <a:xfrm flipH="1">
            <a:off x="6096000" y="6084585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218F8106-FC3B-E047-88C7-F3A8BB520A5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9169758" y="5558311"/>
            <a:ext cx="0" cy="50970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99EE3F4F-B653-75B7-CF36-E69A037DA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43" t="11901" r="94"/>
          <a:stretch/>
        </p:blipFill>
        <p:spPr>
          <a:xfrm flipH="1">
            <a:off x="310242" y="370658"/>
            <a:ext cx="3073757" cy="6116683"/>
          </a:xfrm>
          <a:prstGeom prst="rect">
            <a:avLst/>
          </a:prstGeom>
        </p:spPr>
      </p:pic>
      <p:pic>
        <p:nvPicPr>
          <p:cNvPr id="2" name="Immagine 1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5A163BFC-2244-5079-083A-17889921B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" t="11902" r="75910" b="186"/>
          <a:stretch/>
        </p:blipFill>
        <p:spPr>
          <a:xfrm flipH="1">
            <a:off x="3368090" y="383538"/>
            <a:ext cx="2727171" cy="6103804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45EF64E6-B17E-9E36-3E95-4795BEA640B5}"/>
              </a:ext>
            </a:extLst>
          </p:cNvPr>
          <p:cNvSpPr txBox="1"/>
          <p:nvPr/>
        </p:nvSpPr>
        <p:spPr>
          <a:xfrm>
            <a:off x="755044" y="5151023"/>
            <a:ext cx="5246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EMBODIED BOUNDED 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264D095-C65C-77EE-29ED-4AABD6E0CFDD}"/>
              </a:ext>
            </a:extLst>
          </p:cNvPr>
          <p:cNvSpPr txBox="1"/>
          <p:nvPr/>
        </p:nvSpPr>
        <p:spPr>
          <a:xfrm>
            <a:off x="-3578228" y="2215799"/>
            <a:ext cx="38443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1</a:t>
            </a:r>
          </a:p>
          <a:p>
            <a:pPr algn="ctr"/>
            <a:endParaRPr lang="it-IT" sz="800" b="1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the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rules of 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which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sense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are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they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"rules"?</a:t>
            </a:r>
          </a:p>
        </p:txBody>
      </p:sp>
    </p:spTree>
    <p:extLst>
      <p:ext uri="{BB962C8B-B14F-4D97-AF65-F5344CB8AC3E}">
        <p14:creationId xmlns:p14="http://schemas.microsoft.com/office/powerpoint/2010/main" val="252501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95DD64B2-095A-D50A-A50A-C48B6F817E73}"/>
              </a:ext>
            </a:extLst>
          </p:cNvPr>
          <p:cNvCxnSpPr>
            <a:cxnSpLocks/>
          </p:cNvCxnSpPr>
          <p:nvPr/>
        </p:nvCxnSpPr>
        <p:spPr>
          <a:xfrm>
            <a:off x="6100296" y="0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4EADACA3-14F1-7266-5B65-095ABF73DEE2}"/>
              </a:ext>
            </a:extLst>
          </p:cNvPr>
          <p:cNvCxnSpPr>
            <a:cxnSpLocks/>
          </p:cNvCxnSpPr>
          <p:nvPr/>
        </p:nvCxnSpPr>
        <p:spPr>
          <a:xfrm flipH="1">
            <a:off x="7139190" y="819272"/>
            <a:ext cx="307375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FE8EB278-765A-24F5-BDAC-BDF12BDB8736}"/>
              </a:ext>
            </a:extLst>
          </p:cNvPr>
          <p:cNvCxnSpPr>
            <a:cxnSpLocks/>
          </p:cNvCxnSpPr>
          <p:nvPr/>
        </p:nvCxnSpPr>
        <p:spPr>
          <a:xfrm>
            <a:off x="10212948" y="836366"/>
            <a:ext cx="0" cy="382678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3E53E4D0-CE4C-FFD0-539F-545937C737E4}"/>
              </a:ext>
            </a:extLst>
          </p:cNvPr>
          <p:cNvSpPr txBox="1"/>
          <p:nvPr/>
        </p:nvSpPr>
        <p:spPr>
          <a:xfrm>
            <a:off x="7330185" y="1219044"/>
            <a:ext cx="5664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an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interdisciplinary</a:t>
            </a:r>
            <a:r>
              <a:rPr lang="it-IT" sz="2800" b="1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800" b="1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notion</a:t>
            </a:r>
            <a:endParaRPr lang="it-IT" sz="2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endParaRPr lang="it-IT" sz="800" b="1" kern="1400" dirty="0">
              <a:solidFill>
                <a:srgbClr val="58A4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psychology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economics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mathematics</a:t>
            </a:r>
            <a:r>
              <a:rPr lang="it-IT" sz="2000" kern="1400" dirty="0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, </a:t>
            </a:r>
          </a:p>
          <a:p>
            <a:pPr algn="ctr"/>
            <a:r>
              <a:rPr lang="it-IT" sz="2000" kern="1400" dirty="0" err="1">
                <a:solidFill>
                  <a:srgbClr val="58A4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statistics</a:t>
            </a:r>
            <a:endParaRPr lang="en-IT" sz="2400" i="1" kern="1400" dirty="0">
              <a:solidFill>
                <a:srgbClr val="58A4B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20DBD73-6C67-3BC9-CEDB-CD378E3F7AC6}"/>
              </a:ext>
            </a:extLst>
          </p:cNvPr>
          <p:cNvSpPr txBox="1"/>
          <p:nvPr/>
        </p:nvSpPr>
        <p:spPr>
          <a:xfrm>
            <a:off x="7320070" y="3721811"/>
            <a:ext cx="578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PHILOSOPHICAL </a:t>
            </a:r>
          </a:p>
          <a:p>
            <a:pPr algn="ctr"/>
            <a:r>
              <a:rPr lang="it-IT" sz="3200" b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NATURALISM</a:t>
            </a:r>
          </a:p>
          <a:p>
            <a:pPr algn="ctr"/>
            <a:r>
              <a:rPr lang="it-IT" sz="3200" b="1" i="1" kern="1400" dirty="0">
                <a:solidFill>
                  <a:srgbClr val="7A81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BY DEFAULT</a:t>
            </a:r>
            <a:endParaRPr lang="en-IT" sz="2400" i="1" kern="1400" dirty="0">
              <a:solidFill>
                <a:srgbClr val="7A81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6729C7D8-A214-54F9-4F8D-725B56F99A70}"/>
              </a:ext>
            </a:extLst>
          </p:cNvPr>
          <p:cNvCxnSpPr>
            <a:cxnSpLocks/>
          </p:cNvCxnSpPr>
          <p:nvPr/>
        </p:nvCxnSpPr>
        <p:spPr>
          <a:xfrm flipH="1">
            <a:off x="10217243" y="6068016"/>
            <a:ext cx="1974757" cy="165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BD1BDAA2-06E8-13AB-F7C7-5137926510F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212948" y="5291471"/>
            <a:ext cx="0" cy="77654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C6CFCF1B-E4CE-440C-6650-30298A3E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54" t="11901" r="9099"/>
          <a:stretch/>
        </p:blipFill>
        <p:spPr>
          <a:xfrm flipH="1">
            <a:off x="4074052" y="370658"/>
            <a:ext cx="4043897" cy="6116683"/>
          </a:xfrm>
          <a:prstGeom prst="rect">
            <a:avLst/>
          </a:prstGeom>
        </p:spPr>
      </p:pic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2B80591A-B8C7-D6A1-4002-1A62B386492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212948" y="2895002"/>
            <a:ext cx="0" cy="82680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B5702160-09FF-A7E7-500F-F300B5C0155B}"/>
              </a:ext>
            </a:extLst>
          </p:cNvPr>
          <p:cNvSpPr txBox="1"/>
          <p:nvPr/>
        </p:nvSpPr>
        <p:spPr>
          <a:xfrm>
            <a:off x="3923678" y="5442196"/>
            <a:ext cx="434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endParaRPr lang="en-IT" sz="4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C0F65B7A-2122-A637-FB7F-06C49AD87F35}"/>
              </a:ext>
            </a:extLst>
          </p:cNvPr>
          <p:cNvSpPr txBox="1"/>
          <p:nvPr/>
        </p:nvSpPr>
        <p:spPr>
          <a:xfrm>
            <a:off x="79372" y="2215799"/>
            <a:ext cx="38443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LECT. 1</a:t>
            </a:r>
          </a:p>
          <a:p>
            <a:pPr algn="ctr"/>
            <a:endParaRPr lang="it-IT" sz="800" b="1" kern="1400" dirty="0">
              <a:solidFill>
                <a:srgbClr val="94165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  <a:p>
            <a:pPr algn="ctr"/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hat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are the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rules of </a:t>
            </a:r>
            <a:r>
              <a:rPr lang="it-IT" sz="2400" kern="1400" dirty="0" err="1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</a:t>
            </a:r>
            <a:r>
              <a:rPr lang="it-IT" sz="2400" kern="1400" dirty="0">
                <a:solidFill>
                  <a:srgbClr val="9416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nd 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in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which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sense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</a:p>
          <a:p>
            <a:pPr algn="ctr"/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are </a:t>
            </a:r>
            <a:r>
              <a:rPr lang="it-IT" sz="2400" kern="1400" dirty="0" err="1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they</a:t>
            </a:r>
            <a:r>
              <a:rPr lang="it-IT" sz="2400" kern="1400" dirty="0">
                <a:solidFill>
                  <a:srgbClr val="9416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"rules"?</a:t>
            </a:r>
          </a:p>
        </p:txBody>
      </p:sp>
      <p:pic>
        <p:nvPicPr>
          <p:cNvPr id="2" name="Immagine 1" descr="Immagine che contiene lampadina, Lampadina a incandescenza, luce&#10;&#10;Descrizione generata automaticamente">
            <a:extLst>
              <a:ext uri="{FF2B5EF4-FFF2-40B4-BE49-F238E27FC236}">
                <a16:creationId xmlns:a16="http://schemas.microsoft.com/office/drawing/2014/main" id="{C159F152-2F21-5594-3DE7-E9DE58B40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" t="11902" r="75910" b="186"/>
          <a:stretch/>
        </p:blipFill>
        <p:spPr>
          <a:xfrm flipH="1">
            <a:off x="12415835" y="383538"/>
            <a:ext cx="2727171" cy="61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BB93B55-F005-CEA8-5BEE-A66725840129}"/>
              </a:ext>
            </a:extLst>
          </p:cNvPr>
          <p:cNvCxnSpPr>
            <a:cxnSpLocks/>
          </p:cNvCxnSpPr>
          <p:nvPr/>
        </p:nvCxnSpPr>
        <p:spPr>
          <a:xfrm flipH="1">
            <a:off x="-21480" y="6084585"/>
            <a:ext cx="611748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898827F-FCD6-2548-B3E5-9C84E4EA3C4F}"/>
              </a:ext>
            </a:extLst>
          </p:cNvPr>
          <p:cNvCxnSpPr>
            <a:cxnSpLocks/>
          </p:cNvCxnSpPr>
          <p:nvPr/>
        </p:nvCxnSpPr>
        <p:spPr>
          <a:xfrm>
            <a:off x="6096000" y="5280338"/>
            <a:ext cx="4296" cy="8042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vestiti, persona, arte&#10;&#10;Descrizione generata automaticamente">
            <a:extLst>
              <a:ext uri="{FF2B5EF4-FFF2-40B4-BE49-F238E27FC236}">
                <a16:creationId xmlns:a16="http://schemas.microsoft.com/office/drawing/2014/main" id="{BCA530B8-0CD8-F4BD-B43C-44DED50C2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t="2817" r="4992" b="3662"/>
          <a:stretch/>
        </p:blipFill>
        <p:spPr>
          <a:xfrm>
            <a:off x="1403796" y="1409161"/>
            <a:ext cx="3256205" cy="3413860"/>
          </a:xfrm>
          <a:prstGeom prst="rect">
            <a:avLst/>
          </a:prstGeom>
        </p:spPr>
      </p:pic>
      <p:pic>
        <p:nvPicPr>
          <p:cNvPr id="19" name="Immagine 18" descr="Immagine che contiene uomo, disegno, schizzo, illustrazione&#10;&#10;Descrizione generata automaticamente">
            <a:extLst>
              <a:ext uri="{FF2B5EF4-FFF2-40B4-BE49-F238E27FC236}">
                <a16:creationId xmlns:a16="http://schemas.microsoft.com/office/drawing/2014/main" id="{FEA111E2-9C38-7FF8-9F0B-01E422FBB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4" b="14704"/>
          <a:stretch/>
        </p:blipFill>
        <p:spPr>
          <a:xfrm>
            <a:off x="7417273" y="1409161"/>
            <a:ext cx="3255975" cy="341386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70DCD37-2A8B-1D03-2DD1-205A2FCFE887}"/>
              </a:ext>
            </a:extLst>
          </p:cNvPr>
          <p:cNvSpPr txBox="1"/>
          <p:nvPr/>
        </p:nvSpPr>
        <p:spPr>
          <a:xfrm>
            <a:off x="3442961" y="6373559"/>
            <a:ext cx="530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08940" algn="ctr"/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Sturm 2021, p. 79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5084A9-C03D-BA80-5932-1AF8A2375ED3}"/>
              </a:ext>
            </a:extLst>
          </p:cNvPr>
          <p:cNvSpPr txBox="1"/>
          <p:nvPr/>
        </p:nvSpPr>
        <p:spPr>
          <a:xfrm>
            <a:off x="493700" y="4823022"/>
            <a:ext cx="530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/>
                <a:latin typeface="BemboMTPro"/>
              </a:rPr>
              <a:t>ONTOLOGICAL NATURALISM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8BBD49-F661-01AD-7683-0B0AB8941A40}"/>
              </a:ext>
            </a:extLst>
          </p:cNvPr>
          <p:cNvSpPr txBox="1"/>
          <p:nvPr/>
        </p:nvSpPr>
        <p:spPr>
          <a:xfrm>
            <a:off x="6392221" y="4823021"/>
            <a:ext cx="530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41651"/>
                </a:solidFill>
                <a:effectLst/>
                <a:latin typeface="BemboMTPro"/>
              </a:rPr>
              <a:t>METHODOLOGICAL NATURALISM</a:t>
            </a:r>
          </a:p>
        </p:txBody>
      </p:sp>
    </p:spTree>
    <p:extLst>
      <p:ext uri="{BB962C8B-B14F-4D97-AF65-F5344CB8AC3E}">
        <p14:creationId xmlns:p14="http://schemas.microsoft.com/office/powerpoint/2010/main" val="29278989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BB93B55-F005-CEA8-5BEE-A66725840129}"/>
              </a:ext>
            </a:extLst>
          </p:cNvPr>
          <p:cNvCxnSpPr>
            <a:cxnSpLocks/>
          </p:cNvCxnSpPr>
          <p:nvPr/>
        </p:nvCxnSpPr>
        <p:spPr>
          <a:xfrm flipH="1">
            <a:off x="-21480" y="6084585"/>
            <a:ext cx="611748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898827F-FCD6-2548-B3E5-9C84E4EA3C4F}"/>
              </a:ext>
            </a:extLst>
          </p:cNvPr>
          <p:cNvCxnSpPr>
            <a:cxnSpLocks/>
          </p:cNvCxnSpPr>
          <p:nvPr/>
        </p:nvCxnSpPr>
        <p:spPr>
          <a:xfrm>
            <a:off x="6096000" y="5280338"/>
            <a:ext cx="4296" cy="8042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53F2F3-8161-F655-0285-D58CBF22D622}"/>
              </a:ext>
            </a:extLst>
          </p:cNvPr>
          <p:cNvSpPr txBox="1"/>
          <p:nvPr/>
        </p:nvSpPr>
        <p:spPr>
          <a:xfrm>
            <a:off x="493702" y="3876541"/>
            <a:ext cx="53060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/>
                <a:latin typeface="BemboMTPro"/>
              </a:rPr>
              <a:t>ONTOLOGICAL NATURALISM</a:t>
            </a:r>
          </a:p>
          <a:p>
            <a:pPr algn="ctr"/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"Reality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consists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only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of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natural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objects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,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their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properties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, and relations: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there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are no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unexplainable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or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irreducible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supernatural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</a:t>
            </a:r>
            <a:r>
              <a:rPr lang="it-IT" sz="2200" dirty="0" err="1">
                <a:solidFill>
                  <a:srgbClr val="002060"/>
                </a:solidFill>
                <a:effectLst/>
                <a:latin typeface="BemboMTPro"/>
              </a:rPr>
              <a:t>entities</a:t>
            </a:r>
            <a:r>
              <a:rPr lang="it-IT" sz="2200" dirty="0">
                <a:solidFill>
                  <a:srgbClr val="002060"/>
                </a:solidFill>
                <a:effectLst/>
                <a:latin typeface="BemboMTPro"/>
              </a:rPr>
              <a:t> or powers." </a:t>
            </a:r>
            <a:endParaRPr lang="it-IT" sz="2200" dirty="0">
              <a:solidFill>
                <a:srgbClr val="002060"/>
              </a:solidFill>
            </a:endParaRPr>
          </a:p>
        </p:txBody>
      </p:sp>
      <p:pic>
        <p:nvPicPr>
          <p:cNvPr id="17" name="Immagine 16" descr="Immagine che contiene vestiti, persona, arte&#10;&#10;Descrizione generata automaticamente">
            <a:extLst>
              <a:ext uri="{FF2B5EF4-FFF2-40B4-BE49-F238E27FC236}">
                <a16:creationId xmlns:a16="http://schemas.microsoft.com/office/drawing/2014/main" id="{BCA530B8-0CD8-F4BD-B43C-44DED50C2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t="2817" r="4992" b="3662"/>
          <a:stretch/>
        </p:blipFill>
        <p:spPr>
          <a:xfrm>
            <a:off x="1403796" y="462680"/>
            <a:ext cx="3256205" cy="341386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70DCD37-2A8B-1D03-2DD1-205A2FCFE887}"/>
              </a:ext>
            </a:extLst>
          </p:cNvPr>
          <p:cNvSpPr txBox="1"/>
          <p:nvPr/>
        </p:nvSpPr>
        <p:spPr>
          <a:xfrm>
            <a:off x="3442961" y="6373559"/>
            <a:ext cx="530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08940" algn="ctr"/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Sturm 2021, p. 79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5084A9-C03D-BA80-5932-1AF8A2375ED3}"/>
              </a:ext>
            </a:extLst>
          </p:cNvPr>
          <p:cNvSpPr txBox="1"/>
          <p:nvPr/>
        </p:nvSpPr>
        <p:spPr>
          <a:xfrm>
            <a:off x="493700" y="3876541"/>
            <a:ext cx="530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/>
                <a:latin typeface="BemboMTPro"/>
              </a:rPr>
              <a:t>ONTOLOGICAL NATURALISM</a:t>
            </a:r>
          </a:p>
        </p:txBody>
      </p:sp>
      <p:pic>
        <p:nvPicPr>
          <p:cNvPr id="10" name="Immagine 9" descr="Immagine che contiene uomo, disegno, schizzo, illustrazione&#10;&#10;Descrizione generata automaticamente">
            <a:extLst>
              <a:ext uri="{FF2B5EF4-FFF2-40B4-BE49-F238E27FC236}">
                <a16:creationId xmlns:a16="http://schemas.microsoft.com/office/drawing/2014/main" id="{5EB63A7E-1C67-CEFD-25AD-E6277139E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4" b="14704"/>
          <a:stretch/>
        </p:blipFill>
        <p:spPr>
          <a:xfrm>
            <a:off x="7417273" y="1409161"/>
            <a:ext cx="3255975" cy="341386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C9DBC3-CE06-D0CD-F49F-6408AC1656A8}"/>
              </a:ext>
            </a:extLst>
          </p:cNvPr>
          <p:cNvSpPr txBox="1"/>
          <p:nvPr/>
        </p:nvSpPr>
        <p:spPr>
          <a:xfrm>
            <a:off x="6392221" y="4823021"/>
            <a:ext cx="530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41651"/>
                </a:solidFill>
                <a:effectLst/>
                <a:latin typeface="BemboMTPro"/>
              </a:rPr>
              <a:t>METHODOLOGICAL NATURALISM</a:t>
            </a:r>
          </a:p>
        </p:txBody>
      </p:sp>
    </p:spTree>
    <p:extLst>
      <p:ext uri="{BB962C8B-B14F-4D97-AF65-F5344CB8AC3E}">
        <p14:creationId xmlns:p14="http://schemas.microsoft.com/office/powerpoint/2010/main" val="27080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15012</TotalTime>
  <Words>3457</Words>
  <Application>Microsoft Macintosh PowerPoint</Application>
  <PresentationFormat>Widescreen</PresentationFormat>
  <Paragraphs>907</Paragraphs>
  <Slides>39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9" baseType="lpstr">
      <vt:lpstr>Amasis MT Pro</vt:lpstr>
      <vt:lpstr>Arial</vt:lpstr>
      <vt:lpstr>BemboMTPro</vt:lpstr>
      <vt:lpstr>Calibri</vt:lpstr>
      <vt:lpstr>Calibri Light</vt:lpstr>
      <vt:lpstr>Cambria</vt:lpstr>
      <vt:lpstr>ElsevierGulliver</vt:lpstr>
      <vt:lpstr>Helvetica</vt:lpstr>
      <vt:lpstr>Söhne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 Arfini</dc:creator>
  <cp:lastModifiedBy>Selene Arfini</cp:lastModifiedBy>
  <cp:revision>346</cp:revision>
  <dcterms:created xsi:type="dcterms:W3CDTF">2019-12-19T16:47:34Z</dcterms:created>
  <dcterms:modified xsi:type="dcterms:W3CDTF">2025-05-12T11:45:28Z</dcterms:modified>
</cp:coreProperties>
</file>