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97" r:id="rId3"/>
    <p:sldId id="598" r:id="rId4"/>
    <p:sldId id="601" r:id="rId5"/>
    <p:sldId id="602" r:id="rId6"/>
    <p:sldId id="603" r:id="rId7"/>
    <p:sldId id="596" r:id="rId8"/>
    <p:sldId id="604" r:id="rId9"/>
    <p:sldId id="605" r:id="rId10"/>
    <p:sldId id="606" r:id="rId11"/>
    <p:sldId id="599" r:id="rId12"/>
    <p:sldId id="600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9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A29E13-F56D-4FF2-BE03-6C5C994D5914}"/>
              </a:ext>
            </a:extLst>
          </p:cNvPr>
          <p:cNvSpPr txBox="1"/>
          <p:nvPr/>
        </p:nvSpPr>
        <p:spPr>
          <a:xfrm>
            <a:off x="2238451" y="379932"/>
            <a:ext cx="593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IMPERFETTO o PASSATO PROSSIMO?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49292A-1158-4983-A28C-566DB6DB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99" y="1483958"/>
            <a:ext cx="5171677" cy="37829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D31F79-D27D-40B8-8F45-271186DC0030}"/>
              </a:ext>
            </a:extLst>
          </p:cNvPr>
          <p:cNvSpPr txBox="1"/>
          <p:nvPr/>
        </p:nvSpPr>
        <p:spPr>
          <a:xfrm>
            <a:off x="519380" y="1103568"/>
            <a:ext cx="4396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Abbiamo deciso, 2 siamo partiti, 3 abbiamo lasciato, 4 li chiamavamo, 5 stavano, 6 ha deciso, 7 era, 8 avevano, 9 erano,</a:t>
            </a:r>
          </a:p>
          <a:p>
            <a:r>
              <a:rPr lang="it-IT" sz="2400" dirty="0"/>
              <a:t>10 ha detto, 11 Ci siamo messi in viaggio (= partire, siamo partiti), 12siamo arrivati, 13 Abbiamo bussato, 14 è venuto,</a:t>
            </a:r>
          </a:p>
          <a:p>
            <a:r>
              <a:rPr lang="it-IT" sz="2400" dirty="0"/>
              <a:t>15 ha detto, 16 siamo entrati, 17 abbiamo visto, 18 ballavano (stavano ballando), 19 bevevano, 20 ridevano, 21 mangiavano, 22 abbiamo detto</a:t>
            </a:r>
          </a:p>
          <a:p>
            <a:endParaRPr lang="it-IT" sz="2400" dirty="0"/>
          </a:p>
          <a:p>
            <a:r>
              <a:rPr lang="it-IT" sz="2400" dirty="0"/>
              <a:t>Mettersi in viaggio = partire</a:t>
            </a:r>
          </a:p>
        </p:txBody>
      </p:sp>
    </p:spTree>
    <p:extLst>
      <p:ext uri="{BB962C8B-B14F-4D97-AF65-F5344CB8AC3E}">
        <p14:creationId xmlns:p14="http://schemas.microsoft.com/office/powerpoint/2010/main" val="231001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5E39FD-A840-493E-A893-2FFD94D9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846734"/>
            <a:ext cx="6886042" cy="51645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037093-BF2B-45F4-AB95-C476F6DF860C}"/>
              </a:ext>
            </a:extLst>
          </p:cNvPr>
          <p:cNvSpPr txBox="1"/>
          <p:nvPr/>
        </p:nvSpPr>
        <p:spPr>
          <a:xfrm>
            <a:off x="8792871" y="1582340"/>
            <a:ext cx="26554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SOGGETTO</a:t>
            </a:r>
          </a:p>
          <a:p>
            <a:r>
              <a:rPr lang="it-IT" dirty="0"/>
              <a:t>Tu parli inglese?</a:t>
            </a:r>
          </a:p>
          <a:p>
            <a:endParaRPr lang="it-IT" dirty="0"/>
          </a:p>
          <a:p>
            <a:r>
              <a:rPr lang="it-IT" dirty="0"/>
              <a:t>RIFLESSIVI</a:t>
            </a:r>
          </a:p>
          <a:p>
            <a:r>
              <a:rPr lang="it-IT" dirty="0"/>
              <a:t>Io mi alzo alle sette, lui si alza alle 9.</a:t>
            </a:r>
          </a:p>
          <a:p>
            <a:endParaRPr lang="it-IT" dirty="0"/>
          </a:p>
          <a:p>
            <a:r>
              <a:rPr lang="it-IT" dirty="0"/>
              <a:t>DIRETTO</a:t>
            </a:r>
          </a:p>
          <a:p>
            <a:r>
              <a:rPr lang="it-IT" dirty="0"/>
              <a:t>Il libro? Lo porto domani</a:t>
            </a:r>
          </a:p>
          <a:p>
            <a:endParaRPr lang="it-IT" dirty="0"/>
          </a:p>
          <a:p>
            <a:r>
              <a:rPr lang="it-IT" dirty="0"/>
              <a:t>INDIRETTO (A chi?)</a:t>
            </a:r>
          </a:p>
          <a:p>
            <a:r>
              <a:rPr lang="it-IT" dirty="0"/>
              <a:t>Ho visto Mario e GLI ho dato il libro.</a:t>
            </a:r>
          </a:p>
        </p:txBody>
      </p:sp>
    </p:spTree>
    <p:extLst>
      <p:ext uri="{BB962C8B-B14F-4D97-AF65-F5344CB8AC3E}">
        <p14:creationId xmlns:p14="http://schemas.microsoft.com/office/powerpoint/2010/main" val="61687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D6AD62-4374-4745-BEBF-A4D67BAEDB43}"/>
              </a:ext>
            </a:extLst>
          </p:cNvPr>
          <p:cNvSpPr txBox="1"/>
          <p:nvPr/>
        </p:nvSpPr>
        <p:spPr>
          <a:xfrm>
            <a:off x="1916582" y="327279"/>
            <a:ext cx="725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</a:rPr>
              <a:t>Oggi parliamo delle città (da Azione, U9)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02F32B-1824-4C53-8BD0-77083DD5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8" y="1743074"/>
            <a:ext cx="1459801" cy="19139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D10C866-D5BA-49BA-B940-1F01F03F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2" y="3997758"/>
            <a:ext cx="1552575" cy="17335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D1F7C0-BCBE-4FFA-A0B1-3A4DCD9FC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28" y="1243584"/>
            <a:ext cx="2800836" cy="1616659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EDC1C018-267E-4242-98E5-B812C40DBAE7}"/>
              </a:ext>
            </a:extLst>
          </p:cNvPr>
          <p:cNvSpPr/>
          <p:nvPr/>
        </p:nvSpPr>
        <p:spPr>
          <a:xfrm>
            <a:off x="3855110" y="2700054"/>
            <a:ext cx="1302106" cy="430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Modena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06BF4C-FCA7-409F-92AF-B1F536F53A20}"/>
              </a:ext>
            </a:extLst>
          </p:cNvPr>
          <p:cNvSpPr txBox="1"/>
          <p:nvPr/>
        </p:nvSpPr>
        <p:spPr>
          <a:xfrm>
            <a:off x="6096000" y="1126541"/>
            <a:ext cx="5257190" cy="460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B1C23B-1E6F-4F31-8093-38CE0E5CEB37}"/>
              </a:ext>
            </a:extLst>
          </p:cNvPr>
          <p:cNvSpPr txBox="1"/>
          <p:nvPr/>
        </p:nvSpPr>
        <p:spPr>
          <a:xfrm>
            <a:off x="6004147" y="1036250"/>
            <a:ext cx="4862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Guarda il video e prendi appunti.</a:t>
            </a:r>
          </a:p>
          <a:p>
            <a:r>
              <a:rPr lang="it-IT" dirty="0"/>
              <a:t>1 Modena: bella, molta cultura e storia, funziona bene (è bene organizzata), è attenta all’ambiente, accogliente</a:t>
            </a:r>
          </a:p>
          <a:p>
            <a:endParaRPr lang="it-IT" dirty="0"/>
          </a:p>
          <a:p>
            <a:r>
              <a:rPr lang="it-IT" dirty="0"/>
              <a:t>2 Ravenna: città di mare (marittima), tranquilla, un po’ spenta (spento VS vivace), abitudinaria, monotona (noiosa)</a:t>
            </a:r>
          </a:p>
          <a:p>
            <a:endParaRPr lang="it-IT" dirty="0"/>
          </a:p>
          <a:p>
            <a:r>
              <a:rPr lang="it-IT" dirty="0"/>
              <a:t>3 Milano: clima disastroso, molto inquinata</a:t>
            </a:r>
          </a:p>
          <a:p>
            <a:r>
              <a:rPr lang="it-IT" dirty="0"/>
              <a:t>(inquinamento = </a:t>
            </a:r>
            <a:r>
              <a:rPr lang="it-IT" dirty="0" err="1"/>
              <a:t>pollution</a:t>
            </a:r>
            <a:r>
              <a:rPr lang="it-IT" dirty="0"/>
              <a:t>) però è l’unica città italiana che ha qualcosa da dire, a livello europeo (non provinciale, cosmopolita) c’è tutto</a:t>
            </a:r>
          </a:p>
          <a:p>
            <a:endParaRPr lang="it-IT" dirty="0"/>
          </a:p>
          <a:p>
            <a:r>
              <a:rPr lang="it-IT" dirty="0"/>
              <a:t>4 Bologna: viva/vivace, giovane, ricca di cultura e di eventi, ci sono molti studenti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32CF46-4836-47C2-8860-700B6CB0A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896" y="3674618"/>
            <a:ext cx="2619375" cy="174307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47E9951F-6760-493D-8BF2-BE5349FA8D9B}"/>
              </a:ext>
            </a:extLst>
          </p:cNvPr>
          <p:cNvSpPr/>
          <p:nvPr/>
        </p:nvSpPr>
        <p:spPr>
          <a:xfrm>
            <a:off x="3116275" y="5296950"/>
            <a:ext cx="1360627" cy="430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Ravenna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E705D6-400C-4FC7-A7DF-4EC7002AD5B6}"/>
              </a:ext>
            </a:extLst>
          </p:cNvPr>
          <p:cNvSpPr txBox="1"/>
          <p:nvPr/>
        </p:nvSpPr>
        <p:spPr>
          <a:xfrm>
            <a:off x="1170492" y="6181344"/>
            <a:ext cx="817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3300"/>
                </a:solidFill>
              </a:rPr>
              <a:t>E la tua città, com’è? Parlane con un/una compagno/a.</a:t>
            </a:r>
          </a:p>
        </p:txBody>
      </p:sp>
    </p:spTree>
    <p:extLst>
      <p:ext uri="{BB962C8B-B14F-4D97-AF65-F5344CB8AC3E}">
        <p14:creationId xmlns:p14="http://schemas.microsoft.com/office/powerpoint/2010/main" val="330238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382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 (REGOLARE)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F6CCA9-B933-435F-80FA-786A7B07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3" y="1468026"/>
            <a:ext cx="11405333" cy="36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2833006" y="87556"/>
            <a:ext cx="510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FUTURO: verbi irregolari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955B18-2E7F-4F9E-845F-F70A1E17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" y="866681"/>
            <a:ext cx="10896624" cy="50368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74B090-B84C-4178-B844-F871EBEDD392}"/>
              </a:ext>
            </a:extLst>
          </p:cNvPr>
          <p:cNvSpPr txBox="1"/>
          <p:nvPr/>
        </p:nvSpPr>
        <p:spPr>
          <a:xfrm>
            <a:off x="367393" y="6161785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Compito: STUDIARE IL FUTURO; Esercizi 1 f E 1 g P. 95</a:t>
            </a:r>
          </a:p>
        </p:txBody>
      </p:sp>
    </p:spTree>
    <p:extLst>
      <p:ext uri="{BB962C8B-B14F-4D97-AF65-F5344CB8AC3E}">
        <p14:creationId xmlns:p14="http://schemas.microsoft.com/office/powerpoint/2010/main" val="77251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ED6417-9B42-4609-8480-2F9F04580543}"/>
              </a:ext>
            </a:extLst>
          </p:cNvPr>
          <p:cNvSpPr txBox="1"/>
          <p:nvPr/>
        </p:nvSpPr>
        <p:spPr>
          <a:xfrm>
            <a:off x="3138221" y="424282"/>
            <a:ext cx="632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Soluzioni compiti ( 1 E </a:t>
            </a:r>
            <a:r>
              <a:rPr lang="it-IT" sz="2800" dirty="0" err="1">
                <a:solidFill>
                  <a:srgbClr val="00B050"/>
                </a:solidFill>
              </a:rPr>
              <a:t>e</a:t>
            </a:r>
            <a:r>
              <a:rPr lang="it-IT" sz="2800" dirty="0">
                <a:solidFill>
                  <a:srgbClr val="00B050"/>
                </a:solidFill>
              </a:rPr>
              <a:t> 1 F pp. 94-95)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D579B7-2724-4D53-9932-1231CEB1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20" y="1108434"/>
            <a:ext cx="7915046" cy="54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CC97ED-3EC6-43AD-925A-1F889DA9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61" y="1155955"/>
            <a:ext cx="5534025" cy="43053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62EC17-625C-464E-BB69-13F8DCE4663D}"/>
              </a:ext>
            </a:extLst>
          </p:cNvPr>
          <p:cNvSpPr txBox="1"/>
          <p:nvPr/>
        </p:nvSpPr>
        <p:spPr>
          <a:xfrm>
            <a:off x="1397203" y="416966"/>
            <a:ext cx="740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Ristruttura e arreda la tua casa!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96FB31-7D94-44E1-81E6-243D8B2C97F4}"/>
              </a:ext>
            </a:extLst>
          </p:cNvPr>
          <p:cNvSpPr txBox="1"/>
          <p:nvPr/>
        </p:nvSpPr>
        <p:spPr>
          <a:xfrm>
            <a:off x="7596476" y="677116"/>
            <a:ext cx="31983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coppie.</a:t>
            </a:r>
          </a:p>
          <a:p>
            <a:r>
              <a:rPr lang="it-IT" sz="2400" dirty="0"/>
              <a:t>Presentate il vostro progetto usando il futuro.</a:t>
            </a:r>
          </a:p>
          <a:p>
            <a:r>
              <a:rPr lang="it-IT" sz="2400" dirty="0"/>
              <a:t>Poi confrontatevi rispondendo a queste domande: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Che cosa è più importante per voi in una casa? (posizione, dimensioni, luminosità, ecc.)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Qual è la vostra stanza preferita?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315453-C91E-4BE2-A3B6-F54D4AE319AB}"/>
              </a:ext>
            </a:extLst>
          </p:cNvPr>
          <p:cNvSpPr txBox="1"/>
          <p:nvPr/>
        </p:nvSpPr>
        <p:spPr>
          <a:xfrm>
            <a:off x="438912" y="5874106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corridoio, il ripostiglio, la cantina, il solaio/la soffitta</a:t>
            </a:r>
          </a:p>
        </p:txBody>
      </p:sp>
    </p:spTree>
    <p:extLst>
      <p:ext uri="{BB962C8B-B14F-4D97-AF65-F5344CB8AC3E}">
        <p14:creationId xmlns:p14="http://schemas.microsoft.com/office/powerpoint/2010/main" val="178667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243794-7DFA-48F3-BCA0-8FA0B3B906EA}"/>
              </a:ext>
            </a:extLst>
          </p:cNvPr>
          <p:cNvSpPr txBox="1"/>
          <p:nvPr/>
        </p:nvSpPr>
        <p:spPr>
          <a:xfrm>
            <a:off x="2911450" y="182881"/>
            <a:ext cx="714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Il futuro per fare supposizioni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E157F5-CB2B-4E73-84C2-968101C7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07" y="4932044"/>
            <a:ext cx="2619375" cy="17430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267AA2-2C7A-4BEF-B7B1-5F1D4FB58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00" y="4231423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FE3662-04B5-4B92-B989-ADB7CB31E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5" y="966668"/>
            <a:ext cx="8116877" cy="31298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DA7EED-99FC-456A-9671-B3257934AA3E}"/>
              </a:ext>
            </a:extLst>
          </p:cNvPr>
          <p:cNvSpPr txBox="1"/>
          <p:nvPr/>
        </p:nvSpPr>
        <p:spPr>
          <a:xfrm>
            <a:off x="504748" y="4725619"/>
            <a:ext cx="547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sarà, 2 avranno, 3 costeranno, saranno 4 guadagnerà, 5 peserà, 6 mangerà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31422D-0C36-4F1B-94CC-411CC076ED1A}"/>
              </a:ext>
            </a:extLst>
          </p:cNvPr>
          <p:cNvSpPr txBox="1"/>
          <p:nvPr/>
        </p:nvSpPr>
        <p:spPr>
          <a:xfrm>
            <a:off x="9414662" y="1301384"/>
            <a:ext cx="242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Dimagrire = diventare + magro, perdere peso</a:t>
            </a:r>
          </a:p>
          <a:p>
            <a:endParaRPr lang="it-IT" dirty="0"/>
          </a:p>
          <a:p>
            <a:r>
              <a:rPr lang="it-IT" dirty="0"/>
              <a:t>Ingrassare = diventare + grasso</a:t>
            </a:r>
          </a:p>
        </p:txBody>
      </p:sp>
    </p:spTree>
    <p:extLst>
      <p:ext uri="{BB962C8B-B14F-4D97-AF65-F5344CB8AC3E}">
        <p14:creationId xmlns:p14="http://schemas.microsoft.com/office/powerpoint/2010/main" val="42617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426AE-7CB9-4CCF-9467-A88B758552A8}"/>
              </a:ext>
            </a:extLst>
          </p:cNvPr>
          <p:cNvSpPr txBox="1"/>
          <p:nvPr/>
        </p:nvSpPr>
        <p:spPr>
          <a:xfrm>
            <a:off x="2399386" y="455228"/>
            <a:ext cx="66787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IL FUTURO per FARE PREVISIONI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GIOCO: LA CARTOMANTE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2B767C-4812-48CD-B644-9E6330F7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2533650"/>
            <a:ext cx="2552700" cy="1790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31D3C6A-5A9D-49B4-88FC-29370FE71D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93" y="2080107"/>
            <a:ext cx="5307178" cy="3113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21AB78-FF7D-4834-9C29-E0936BDB268F}"/>
              </a:ext>
            </a:extLst>
          </p:cNvPr>
          <p:cNvSpPr txBox="1"/>
          <p:nvPr/>
        </p:nvSpPr>
        <p:spPr>
          <a:xfrm>
            <a:off x="1053389" y="5544922"/>
            <a:ext cx="749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Scegliete tre carte e datele alla cartomante… </a:t>
            </a:r>
            <a:r>
              <a:rPr lang="it-IT" sz="2800" dirty="0"/>
              <a:t>come sarà il vostro futuro? Che cosa vi aspetta?</a:t>
            </a:r>
          </a:p>
        </p:txBody>
      </p:sp>
    </p:spTree>
    <p:extLst>
      <p:ext uri="{BB962C8B-B14F-4D97-AF65-F5344CB8AC3E}">
        <p14:creationId xmlns:p14="http://schemas.microsoft.com/office/powerpoint/2010/main" val="136436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A29E13-F56D-4FF2-BE03-6C5C994D5914}"/>
              </a:ext>
            </a:extLst>
          </p:cNvPr>
          <p:cNvSpPr txBox="1"/>
          <p:nvPr/>
        </p:nvSpPr>
        <p:spPr>
          <a:xfrm>
            <a:off x="2735884" y="270663"/>
            <a:ext cx="593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Un vicino ingombrante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39A8C9-247F-4AA6-AE09-068BF159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620" y="365531"/>
            <a:ext cx="2387766" cy="34475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58A361-70C4-4146-B0EB-8F26D8DA4C97}"/>
              </a:ext>
            </a:extLst>
          </p:cNvPr>
          <p:cNvSpPr txBox="1"/>
          <p:nvPr/>
        </p:nvSpPr>
        <p:spPr>
          <a:xfrm>
            <a:off x="1008276" y="732328"/>
            <a:ext cx="87794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Lettura p. 97</a:t>
            </a:r>
          </a:p>
          <a:p>
            <a:endParaRPr lang="it-IT" dirty="0"/>
          </a:p>
          <a:p>
            <a:r>
              <a:rPr lang="it-IT" dirty="0"/>
              <a:t>Vero o falso?</a:t>
            </a:r>
          </a:p>
          <a:p>
            <a:endParaRPr lang="it-IT" dirty="0"/>
          </a:p>
          <a:p>
            <a:r>
              <a:rPr lang="it-IT" dirty="0"/>
              <a:t>1 F è il fratello di Marta, fa l’avvocato</a:t>
            </a:r>
          </a:p>
          <a:p>
            <a:r>
              <a:rPr lang="it-IT" dirty="0"/>
              <a:t>2 F</a:t>
            </a:r>
          </a:p>
          <a:p>
            <a:r>
              <a:rPr lang="it-IT" dirty="0"/>
              <a:t>3 V</a:t>
            </a:r>
          </a:p>
          <a:p>
            <a:r>
              <a:rPr lang="it-IT" dirty="0"/>
              <a:t>4 F si lamenta dei problemi con i fan</a:t>
            </a:r>
          </a:p>
          <a:p>
            <a:r>
              <a:rPr lang="it-IT" dirty="0"/>
              <a:t>5 F era occupato da due motorini</a:t>
            </a:r>
          </a:p>
          <a:p>
            <a:r>
              <a:rPr lang="it-IT" dirty="0"/>
              <a:t>6 F</a:t>
            </a:r>
          </a:p>
          <a:p>
            <a:r>
              <a:rPr lang="it-IT" dirty="0"/>
              <a:t>7 V</a:t>
            </a:r>
          </a:p>
          <a:p>
            <a:r>
              <a:rPr lang="it-IT" dirty="0"/>
              <a:t>8 F (voleva chiamare…)</a:t>
            </a:r>
          </a:p>
          <a:p>
            <a:endParaRPr lang="it-IT" dirty="0"/>
          </a:p>
          <a:p>
            <a:r>
              <a:rPr lang="it-IT" dirty="0"/>
              <a:t>PAROLE NUOVE</a:t>
            </a:r>
          </a:p>
          <a:p>
            <a:r>
              <a:rPr lang="it-IT" dirty="0"/>
              <a:t>Schiamazzi = rumori forti</a:t>
            </a:r>
          </a:p>
          <a:p>
            <a:r>
              <a:rPr lang="it-IT" dirty="0"/>
              <a:t>Sfogarsi = parlare di qualcosa che ci mette stress, angoscia (per lasciare andare)</a:t>
            </a:r>
          </a:p>
          <a:p>
            <a:r>
              <a:rPr lang="it-IT" dirty="0"/>
              <a:t>Petardi /fuochi d’artificio</a:t>
            </a:r>
          </a:p>
          <a:p>
            <a:r>
              <a:rPr lang="it-IT" dirty="0"/>
              <a:t>Fare una denuncia</a:t>
            </a:r>
          </a:p>
          <a:p>
            <a:r>
              <a:rPr lang="it-IT" dirty="0"/>
              <a:t>Sono maleducati: fanno rumore di notte, parcheggiano al posto degli altri, scrivono sul muro</a:t>
            </a:r>
          </a:p>
          <a:p>
            <a:endParaRPr lang="it-IT" dirty="0"/>
          </a:p>
          <a:p>
            <a:r>
              <a:rPr lang="it-IT" dirty="0"/>
              <a:t>ABBASSARE   VS    ALZARE  (da BASSO VS ALTO)</a:t>
            </a:r>
          </a:p>
          <a:p>
            <a:r>
              <a:rPr lang="it-IT" dirty="0"/>
              <a:t>INGRASSARE /DIMAGRIRE /arrossire</a:t>
            </a:r>
          </a:p>
        </p:txBody>
      </p:sp>
    </p:spTree>
    <p:extLst>
      <p:ext uri="{BB962C8B-B14F-4D97-AF65-F5344CB8AC3E}">
        <p14:creationId xmlns:p14="http://schemas.microsoft.com/office/powerpoint/2010/main" val="85244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A29E13-F56D-4FF2-BE03-6C5C994D5914}"/>
              </a:ext>
            </a:extLst>
          </p:cNvPr>
          <p:cNvSpPr txBox="1"/>
          <p:nvPr/>
        </p:nvSpPr>
        <p:spPr>
          <a:xfrm>
            <a:off x="2238451" y="379932"/>
            <a:ext cx="593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IMPERFETTO o PASSATO PROSSIMO?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39A8C9-247F-4AA6-AE09-068BF159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620" y="365531"/>
            <a:ext cx="2387766" cy="34475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D5AD62-E89D-43AF-81C4-132DDD8E9AE3}"/>
              </a:ext>
            </a:extLst>
          </p:cNvPr>
          <p:cNvSpPr txBox="1"/>
          <p:nvPr/>
        </p:nvSpPr>
        <p:spPr>
          <a:xfrm>
            <a:off x="833933" y="1353312"/>
            <a:ext cx="7571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B: 1 b, 2 a, 3 3 c, 4 d</a:t>
            </a:r>
          </a:p>
          <a:p>
            <a:endParaRPr lang="it-IT" dirty="0"/>
          </a:p>
          <a:p>
            <a:r>
              <a:rPr lang="it-IT" dirty="0"/>
              <a:t>3 c </a:t>
            </a:r>
          </a:p>
          <a:p>
            <a:r>
              <a:rPr lang="it-IT" dirty="0"/>
              <a:t>1 è arrivato, pranzavamo</a:t>
            </a:r>
          </a:p>
          <a:p>
            <a:r>
              <a:rPr lang="it-IT" dirty="0"/>
              <a:t>2 ha incontrato, aspettava</a:t>
            </a:r>
          </a:p>
          <a:p>
            <a:r>
              <a:rPr lang="it-IT" dirty="0"/>
              <a:t>3 hai conosciuto, aveva</a:t>
            </a:r>
          </a:p>
          <a:p>
            <a:r>
              <a:rPr lang="it-IT" dirty="0"/>
              <a:t>4 è caduto, sciava</a:t>
            </a:r>
          </a:p>
          <a:p>
            <a:r>
              <a:rPr lang="it-IT" dirty="0"/>
              <a:t>5 pioveva, siamo usciti</a:t>
            </a:r>
          </a:p>
          <a:p>
            <a:r>
              <a:rPr lang="it-IT" dirty="0"/>
              <a:t>6 andavo , ho visto</a:t>
            </a:r>
          </a:p>
          <a:p>
            <a:r>
              <a:rPr lang="it-IT" dirty="0"/>
              <a:t>7 aspettavate, è scoppiato </a:t>
            </a:r>
          </a:p>
          <a:p>
            <a:r>
              <a:rPr lang="it-IT" dirty="0"/>
              <a:t>8 è scappata, </a:t>
            </a:r>
            <a:r>
              <a:rPr lang="it-IT" dirty="0">
                <a:highlight>
                  <a:srgbClr val="FFFF00"/>
                </a:highlight>
              </a:rPr>
              <a:t>aveva 18 anni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Cosa è successo?</a:t>
            </a:r>
          </a:p>
        </p:txBody>
      </p:sp>
    </p:spTree>
    <p:extLst>
      <p:ext uri="{BB962C8B-B14F-4D97-AF65-F5344CB8AC3E}">
        <p14:creationId xmlns:p14="http://schemas.microsoft.com/office/powerpoint/2010/main" val="3242048515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3513</TotalTime>
  <Words>686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Goccia</vt:lpstr>
      <vt:lpstr>                CORSO INTENSIVO Livello A2+/B1 Insegnante: Monica Piantoni (monica.piantoni@unibg.it) 8-19 settembre 2025 Lezione 9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199</cp:revision>
  <cp:lastPrinted>2021-02-09T16:17:52Z</cp:lastPrinted>
  <dcterms:created xsi:type="dcterms:W3CDTF">2020-09-14T11:02:13Z</dcterms:created>
  <dcterms:modified xsi:type="dcterms:W3CDTF">2025-09-18T11:20:44Z</dcterms:modified>
</cp:coreProperties>
</file>