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1" r:id="rId1"/>
    <p:sldMasterId id="2147483693" r:id="rId2"/>
  </p:sldMasterIdLst>
  <p:notesMasterIdLst>
    <p:notesMasterId r:id="rId19"/>
  </p:notesMasterIdLst>
  <p:sldIdLst>
    <p:sldId id="256" r:id="rId3"/>
    <p:sldId id="288" r:id="rId4"/>
    <p:sldId id="290" r:id="rId5"/>
    <p:sldId id="291" r:id="rId6"/>
    <p:sldId id="270" r:id="rId7"/>
    <p:sldId id="271" r:id="rId8"/>
    <p:sldId id="272" r:id="rId9"/>
    <p:sldId id="273" r:id="rId10"/>
    <p:sldId id="274" r:id="rId11"/>
    <p:sldId id="275" r:id="rId12"/>
    <p:sldId id="276" r:id="rId13"/>
    <p:sldId id="289" r:id="rId14"/>
    <p:sldId id="292" r:id="rId15"/>
    <p:sldId id="293" r:id="rId16"/>
    <p:sldId id="294" r:id="rId17"/>
    <p:sldId id="287"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35" d="100"/>
          <a:sy n="135" d="100"/>
        </p:scale>
        <p:origin x="-249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9427A0-D05A-F447-8602-D100EB6704CB}" type="doc">
      <dgm:prSet loTypeId="urn:microsoft.com/office/officeart/2005/8/layout/vList6" loCatId="" qsTypeId="urn:microsoft.com/office/officeart/2005/8/quickstyle/simple4" qsCatId="simple" csTypeId="urn:microsoft.com/office/officeart/2005/8/colors/colorful1" csCatId="colorful" phldr="1"/>
      <dgm:spPr/>
      <dgm:t>
        <a:bodyPr/>
        <a:lstStyle/>
        <a:p>
          <a:endParaRPr lang="en-US"/>
        </a:p>
      </dgm:t>
    </dgm:pt>
    <dgm:pt modelId="{5C22132A-141D-0E4C-876E-D111B6C69A14}">
      <dgm:prSet phldrT="[Text]" custT="1"/>
      <dgm:spPr/>
      <dgm:t>
        <a:bodyPr/>
        <a:lstStyle/>
        <a:p>
          <a:r>
            <a:rPr lang="en-US" sz="1800" dirty="0" err="1"/>
            <a:t>Assistenza</a:t>
          </a:r>
          <a:r>
            <a:rPr lang="en-US" sz="1800" dirty="0"/>
            <a:t> in </a:t>
          </a:r>
          <a:r>
            <a:rPr lang="en-US" sz="1800" dirty="0" err="1"/>
            <a:t>emergenza</a:t>
          </a:r>
          <a:endParaRPr lang="en-US" sz="1800" dirty="0"/>
        </a:p>
      </dgm:t>
    </dgm:pt>
    <dgm:pt modelId="{DAC13894-09FC-D240-B1BF-CEE93568A702}" type="parTrans" cxnId="{A0FE1569-2D8B-5348-A485-D7E98A5E627A}">
      <dgm:prSet/>
      <dgm:spPr/>
      <dgm:t>
        <a:bodyPr/>
        <a:lstStyle/>
        <a:p>
          <a:endParaRPr lang="en-US"/>
        </a:p>
      </dgm:t>
    </dgm:pt>
    <dgm:pt modelId="{B4B2510B-B9BF-9543-85E3-4FB93D3748C0}" type="sibTrans" cxnId="{A0FE1569-2D8B-5348-A485-D7E98A5E627A}">
      <dgm:prSet/>
      <dgm:spPr/>
      <dgm:t>
        <a:bodyPr/>
        <a:lstStyle/>
        <a:p>
          <a:endParaRPr lang="en-US"/>
        </a:p>
      </dgm:t>
    </dgm:pt>
    <dgm:pt modelId="{28B24E6D-D0DD-374C-8627-7BC1118E837A}">
      <dgm:prSet phldrT="[Text]" custT="1"/>
      <dgm:spPr/>
      <dgm:t>
        <a:bodyPr/>
        <a:lstStyle/>
        <a:p>
          <a:r>
            <a:rPr lang="en-US" sz="2800" dirty="0"/>
            <a:t>CPSA 2006</a:t>
          </a:r>
        </a:p>
      </dgm:t>
    </dgm:pt>
    <dgm:pt modelId="{01999101-6324-C944-AD3A-60F55EB80955}" type="parTrans" cxnId="{0960604C-034E-9E4B-B0C7-C01A2469A33A}">
      <dgm:prSet/>
      <dgm:spPr/>
      <dgm:t>
        <a:bodyPr/>
        <a:lstStyle/>
        <a:p>
          <a:endParaRPr lang="en-US"/>
        </a:p>
      </dgm:t>
    </dgm:pt>
    <dgm:pt modelId="{34B01CB5-6142-6C4C-A090-9AC96629D204}" type="sibTrans" cxnId="{0960604C-034E-9E4B-B0C7-C01A2469A33A}">
      <dgm:prSet/>
      <dgm:spPr/>
      <dgm:t>
        <a:bodyPr/>
        <a:lstStyle/>
        <a:p>
          <a:endParaRPr lang="en-US"/>
        </a:p>
      </dgm:t>
    </dgm:pt>
    <dgm:pt modelId="{51A14D8D-8DCB-7446-85CC-3B1846A91068}">
      <dgm:prSet phldrT="[Text]" custT="1"/>
      <dgm:spPr/>
      <dgm:t>
        <a:bodyPr/>
        <a:lstStyle/>
        <a:p>
          <a:r>
            <a:rPr lang="en-US" sz="1600" dirty="0"/>
            <a:t>Prima </a:t>
          </a:r>
          <a:r>
            <a:rPr lang="en-US" sz="1600" dirty="0" err="1"/>
            <a:t>accoglienza</a:t>
          </a:r>
          <a:endParaRPr lang="en-US" sz="1600" dirty="0"/>
        </a:p>
        <a:p>
          <a:r>
            <a:rPr lang="en-US" sz="1600" dirty="0"/>
            <a:t>(</a:t>
          </a:r>
          <a:r>
            <a:rPr lang="en-US" sz="1600" dirty="0" err="1"/>
            <a:t>Regionale</a:t>
          </a:r>
          <a:r>
            <a:rPr lang="en-US" sz="1600" dirty="0"/>
            <a:t>)</a:t>
          </a:r>
        </a:p>
      </dgm:t>
    </dgm:pt>
    <dgm:pt modelId="{280BEABA-17CB-504E-90C9-D0B719CDA3BE}" type="parTrans" cxnId="{20EFB22D-F3CC-B245-BF6D-A8706DF410DF}">
      <dgm:prSet/>
      <dgm:spPr/>
      <dgm:t>
        <a:bodyPr/>
        <a:lstStyle/>
        <a:p>
          <a:endParaRPr lang="en-US"/>
        </a:p>
      </dgm:t>
    </dgm:pt>
    <dgm:pt modelId="{9D666BDF-DB71-B74F-9400-BF3DCAED6A81}" type="sibTrans" cxnId="{20EFB22D-F3CC-B245-BF6D-A8706DF410DF}">
      <dgm:prSet/>
      <dgm:spPr/>
      <dgm:t>
        <a:bodyPr/>
        <a:lstStyle/>
        <a:p>
          <a:endParaRPr lang="en-US"/>
        </a:p>
      </dgm:t>
    </dgm:pt>
    <dgm:pt modelId="{1F723A15-AE10-2345-B764-5463504AC8F2}">
      <dgm:prSet phldrT="[Text]" custT="1"/>
      <dgm:spPr/>
      <dgm:t>
        <a:bodyPr/>
        <a:lstStyle/>
        <a:p>
          <a:r>
            <a:rPr lang="en-US" sz="2800" dirty="0"/>
            <a:t>CARA, CDA</a:t>
          </a:r>
        </a:p>
      </dgm:t>
    </dgm:pt>
    <dgm:pt modelId="{DF9972B2-4937-DC4E-BF37-CD3B5F798BBD}" type="parTrans" cxnId="{49AC7301-91B3-4242-8975-FEAF55E4D436}">
      <dgm:prSet/>
      <dgm:spPr/>
      <dgm:t>
        <a:bodyPr/>
        <a:lstStyle/>
        <a:p>
          <a:endParaRPr lang="en-US"/>
        </a:p>
      </dgm:t>
    </dgm:pt>
    <dgm:pt modelId="{B1C712F4-63D2-6949-A081-BFD297446899}" type="sibTrans" cxnId="{49AC7301-91B3-4242-8975-FEAF55E4D436}">
      <dgm:prSet/>
      <dgm:spPr/>
      <dgm:t>
        <a:bodyPr/>
        <a:lstStyle/>
        <a:p>
          <a:endParaRPr lang="en-US"/>
        </a:p>
      </dgm:t>
    </dgm:pt>
    <dgm:pt modelId="{FE6C1DE1-C48D-3847-8C04-842A9B95FC47}">
      <dgm:prSet phldrT="[Text]" custT="1"/>
      <dgm:spPr/>
      <dgm:t>
        <a:bodyPr/>
        <a:lstStyle/>
        <a:p>
          <a:r>
            <a:rPr lang="en-US" sz="2800" dirty="0"/>
            <a:t>CAS 2013</a:t>
          </a:r>
        </a:p>
      </dgm:t>
    </dgm:pt>
    <dgm:pt modelId="{58B919B4-E820-4A4D-A096-59FCB34A16EA}" type="parTrans" cxnId="{AAB21109-34E5-D940-8E9D-3524B61F1A9D}">
      <dgm:prSet/>
      <dgm:spPr/>
      <dgm:t>
        <a:bodyPr/>
        <a:lstStyle/>
        <a:p>
          <a:endParaRPr lang="en-US"/>
        </a:p>
      </dgm:t>
    </dgm:pt>
    <dgm:pt modelId="{081D0A05-CB95-EB41-B864-98F7B39B028E}" type="sibTrans" cxnId="{AAB21109-34E5-D940-8E9D-3524B61F1A9D}">
      <dgm:prSet/>
      <dgm:spPr/>
      <dgm:t>
        <a:bodyPr/>
        <a:lstStyle/>
        <a:p>
          <a:endParaRPr lang="en-US"/>
        </a:p>
      </dgm:t>
    </dgm:pt>
    <dgm:pt modelId="{B448E5D3-86EA-E54C-89B5-1173A9333BB6}" type="pres">
      <dgm:prSet presAssocID="{859427A0-D05A-F447-8602-D100EB6704CB}" presName="Name0" presStyleCnt="0">
        <dgm:presLayoutVars>
          <dgm:dir/>
          <dgm:animLvl val="lvl"/>
          <dgm:resizeHandles/>
        </dgm:presLayoutVars>
      </dgm:prSet>
      <dgm:spPr/>
    </dgm:pt>
    <dgm:pt modelId="{5AA2F87F-6A26-0E45-9FFD-C08C95283A28}" type="pres">
      <dgm:prSet presAssocID="{5C22132A-141D-0E4C-876E-D111B6C69A14}" presName="linNode" presStyleCnt="0"/>
      <dgm:spPr/>
    </dgm:pt>
    <dgm:pt modelId="{00B9A5B8-A230-BD43-859B-DC86FC45F04B}" type="pres">
      <dgm:prSet presAssocID="{5C22132A-141D-0E4C-876E-D111B6C69A14}" presName="parentShp" presStyleLbl="node1" presStyleIdx="0" presStyleCnt="2">
        <dgm:presLayoutVars>
          <dgm:bulletEnabled val="1"/>
        </dgm:presLayoutVars>
      </dgm:prSet>
      <dgm:spPr/>
    </dgm:pt>
    <dgm:pt modelId="{F665301E-0DAC-AC42-8B9F-45A2D414D576}" type="pres">
      <dgm:prSet presAssocID="{5C22132A-141D-0E4C-876E-D111B6C69A14}" presName="childShp" presStyleLbl="bgAccFollowNode1" presStyleIdx="0" presStyleCnt="2" custScaleY="61749">
        <dgm:presLayoutVars>
          <dgm:bulletEnabled val="1"/>
        </dgm:presLayoutVars>
      </dgm:prSet>
      <dgm:spPr/>
    </dgm:pt>
    <dgm:pt modelId="{DD95D650-0BC1-AB46-AF37-7EC213FEC7CF}" type="pres">
      <dgm:prSet presAssocID="{B4B2510B-B9BF-9543-85E3-4FB93D3748C0}" presName="spacing" presStyleCnt="0"/>
      <dgm:spPr/>
    </dgm:pt>
    <dgm:pt modelId="{A5373081-D465-B141-9C9B-C50601F5DC4E}" type="pres">
      <dgm:prSet presAssocID="{51A14D8D-8DCB-7446-85CC-3B1846A91068}" presName="linNode" presStyleCnt="0"/>
      <dgm:spPr/>
    </dgm:pt>
    <dgm:pt modelId="{61C08B84-5508-984D-A5C4-F5F07D715EF3}" type="pres">
      <dgm:prSet presAssocID="{51A14D8D-8DCB-7446-85CC-3B1846A91068}" presName="parentShp" presStyleLbl="node1" presStyleIdx="1" presStyleCnt="2">
        <dgm:presLayoutVars>
          <dgm:bulletEnabled val="1"/>
        </dgm:presLayoutVars>
      </dgm:prSet>
      <dgm:spPr/>
    </dgm:pt>
    <dgm:pt modelId="{0E93BC6D-FCE0-1147-9DBA-E8FCFDF76291}" type="pres">
      <dgm:prSet presAssocID="{51A14D8D-8DCB-7446-85CC-3B1846A91068}" presName="childShp" presStyleLbl="bgAccFollowNode1" presStyleIdx="1" presStyleCnt="2" custScaleY="93784">
        <dgm:presLayoutVars>
          <dgm:bulletEnabled val="1"/>
        </dgm:presLayoutVars>
      </dgm:prSet>
      <dgm:spPr/>
    </dgm:pt>
  </dgm:ptLst>
  <dgm:cxnLst>
    <dgm:cxn modelId="{49AC7301-91B3-4242-8975-FEAF55E4D436}" srcId="{51A14D8D-8DCB-7446-85CC-3B1846A91068}" destId="{1F723A15-AE10-2345-B764-5463504AC8F2}" srcOrd="0" destOrd="0" parTransId="{DF9972B2-4937-DC4E-BF37-CD3B5F798BBD}" sibTransId="{B1C712F4-63D2-6949-A081-BFD297446899}"/>
    <dgm:cxn modelId="{74C65707-6A1C-0A44-BF81-EC86A0CEE7AA}" type="presOf" srcId="{FE6C1DE1-C48D-3847-8C04-842A9B95FC47}" destId="{0E93BC6D-FCE0-1147-9DBA-E8FCFDF76291}" srcOrd="0" destOrd="1" presId="urn:microsoft.com/office/officeart/2005/8/layout/vList6"/>
    <dgm:cxn modelId="{AAB21109-34E5-D940-8E9D-3524B61F1A9D}" srcId="{51A14D8D-8DCB-7446-85CC-3B1846A91068}" destId="{FE6C1DE1-C48D-3847-8C04-842A9B95FC47}" srcOrd="1" destOrd="0" parTransId="{58B919B4-E820-4A4D-A096-59FCB34A16EA}" sibTransId="{081D0A05-CB95-EB41-B864-98F7B39B028E}"/>
    <dgm:cxn modelId="{8A553110-12BC-1C43-99DE-72F87911AA5D}" type="presOf" srcId="{5C22132A-141D-0E4C-876E-D111B6C69A14}" destId="{00B9A5B8-A230-BD43-859B-DC86FC45F04B}" srcOrd="0" destOrd="0" presId="urn:microsoft.com/office/officeart/2005/8/layout/vList6"/>
    <dgm:cxn modelId="{21A97212-20AB-AA48-A10E-3F417A286782}" type="presOf" srcId="{28B24E6D-D0DD-374C-8627-7BC1118E837A}" destId="{F665301E-0DAC-AC42-8B9F-45A2D414D576}" srcOrd="0" destOrd="0" presId="urn:microsoft.com/office/officeart/2005/8/layout/vList6"/>
    <dgm:cxn modelId="{20EFB22D-F3CC-B245-BF6D-A8706DF410DF}" srcId="{859427A0-D05A-F447-8602-D100EB6704CB}" destId="{51A14D8D-8DCB-7446-85CC-3B1846A91068}" srcOrd="1" destOrd="0" parTransId="{280BEABA-17CB-504E-90C9-D0B719CDA3BE}" sibTransId="{9D666BDF-DB71-B74F-9400-BF3DCAED6A81}"/>
    <dgm:cxn modelId="{C6936F4A-E32F-8547-AECA-189C261E0A4E}" type="presOf" srcId="{859427A0-D05A-F447-8602-D100EB6704CB}" destId="{B448E5D3-86EA-E54C-89B5-1173A9333BB6}" srcOrd="0" destOrd="0" presId="urn:microsoft.com/office/officeart/2005/8/layout/vList6"/>
    <dgm:cxn modelId="{0960604C-034E-9E4B-B0C7-C01A2469A33A}" srcId="{5C22132A-141D-0E4C-876E-D111B6C69A14}" destId="{28B24E6D-D0DD-374C-8627-7BC1118E837A}" srcOrd="0" destOrd="0" parTransId="{01999101-6324-C944-AD3A-60F55EB80955}" sibTransId="{34B01CB5-6142-6C4C-A090-9AC96629D204}"/>
    <dgm:cxn modelId="{A0FE1569-2D8B-5348-A485-D7E98A5E627A}" srcId="{859427A0-D05A-F447-8602-D100EB6704CB}" destId="{5C22132A-141D-0E4C-876E-D111B6C69A14}" srcOrd="0" destOrd="0" parTransId="{DAC13894-09FC-D240-B1BF-CEE93568A702}" sibTransId="{B4B2510B-B9BF-9543-85E3-4FB93D3748C0}"/>
    <dgm:cxn modelId="{CF7A5D70-4391-2441-BC16-64E191F98198}" type="presOf" srcId="{1F723A15-AE10-2345-B764-5463504AC8F2}" destId="{0E93BC6D-FCE0-1147-9DBA-E8FCFDF76291}" srcOrd="0" destOrd="0" presId="urn:microsoft.com/office/officeart/2005/8/layout/vList6"/>
    <dgm:cxn modelId="{C11DBD70-58AA-514A-B884-2EDF62639BCA}" type="presOf" srcId="{51A14D8D-8DCB-7446-85CC-3B1846A91068}" destId="{61C08B84-5508-984D-A5C4-F5F07D715EF3}" srcOrd="0" destOrd="0" presId="urn:microsoft.com/office/officeart/2005/8/layout/vList6"/>
    <dgm:cxn modelId="{7FC541B9-5697-A343-A1DC-08A208EC4310}" type="presParOf" srcId="{B448E5D3-86EA-E54C-89B5-1173A9333BB6}" destId="{5AA2F87F-6A26-0E45-9FFD-C08C95283A28}" srcOrd="0" destOrd="0" presId="urn:microsoft.com/office/officeart/2005/8/layout/vList6"/>
    <dgm:cxn modelId="{8DAC0CB2-2E4F-7249-BF97-DF90002CDA84}" type="presParOf" srcId="{5AA2F87F-6A26-0E45-9FFD-C08C95283A28}" destId="{00B9A5B8-A230-BD43-859B-DC86FC45F04B}" srcOrd="0" destOrd="0" presId="urn:microsoft.com/office/officeart/2005/8/layout/vList6"/>
    <dgm:cxn modelId="{D01273D4-E516-BF4C-B345-A09F56068FC1}" type="presParOf" srcId="{5AA2F87F-6A26-0E45-9FFD-C08C95283A28}" destId="{F665301E-0DAC-AC42-8B9F-45A2D414D576}" srcOrd="1" destOrd="0" presId="urn:microsoft.com/office/officeart/2005/8/layout/vList6"/>
    <dgm:cxn modelId="{3BD123AB-8125-354D-BDD0-87E085797B1A}" type="presParOf" srcId="{B448E5D3-86EA-E54C-89B5-1173A9333BB6}" destId="{DD95D650-0BC1-AB46-AF37-7EC213FEC7CF}" srcOrd="1" destOrd="0" presId="urn:microsoft.com/office/officeart/2005/8/layout/vList6"/>
    <dgm:cxn modelId="{60AB3985-DCCC-6C41-9D25-27232400A64C}" type="presParOf" srcId="{B448E5D3-86EA-E54C-89B5-1173A9333BB6}" destId="{A5373081-D465-B141-9C9B-C50601F5DC4E}" srcOrd="2" destOrd="0" presId="urn:microsoft.com/office/officeart/2005/8/layout/vList6"/>
    <dgm:cxn modelId="{B0DB2E61-B219-1549-B4A2-81C711337DB4}" type="presParOf" srcId="{A5373081-D465-B141-9C9B-C50601F5DC4E}" destId="{61C08B84-5508-984D-A5C4-F5F07D715EF3}" srcOrd="0" destOrd="0" presId="urn:microsoft.com/office/officeart/2005/8/layout/vList6"/>
    <dgm:cxn modelId="{42CC1D4C-4D7F-184A-9CF7-799903FD8BD6}" type="presParOf" srcId="{A5373081-D465-B141-9C9B-C50601F5DC4E}" destId="{0E93BC6D-FCE0-1147-9DBA-E8FCFDF76291}"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65301E-0DAC-AC42-8B9F-45A2D414D576}">
      <dsp:nvSpPr>
        <dsp:cNvPr id="0" name=""/>
        <dsp:cNvSpPr/>
      </dsp:nvSpPr>
      <dsp:spPr>
        <a:xfrm>
          <a:off x="1941689" y="238871"/>
          <a:ext cx="2912534" cy="770193"/>
        </a:xfrm>
        <a:prstGeom prst="rightArrow">
          <a:avLst>
            <a:gd name="adj1" fmla="val 75000"/>
            <a:gd name="adj2" fmla="val 50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Char char="•"/>
          </a:pPr>
          <a:r>
            <a:rPr lang="en-US" sz="2800" kern="1200" dirty="0"/>
            <a:t>CPSA 2006</a:t>
          </a:r>
        </a:p>
      </dsp:txBody>
      <dsp:txXfrm>
        <a:off x="1941689" y="335145"/>
        <a:ext cx="2623712" cy="577645"/>
      </dsp:txXfrm>
    </dsp:sp>
    <dsp:sp modelId="{00B9A5B8-A230-BD43-859B-DC86FC45F04B}">
      <dsp:nvSpPr>
        <dsp:cNvPr id="0" name=""/>
        <dsp:cNvSpPr/>
      </dsp:nvSpPr>
      <dsp:spPr>
        <a:xfrm>
          <a:off x="0" y="319"/>
          <a:ext cx="1941689" cy="1247296"/>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dirty="0" err="1"/>
            <a:t>Assistenza</a:t>
          </a:r>
          <a:r>
            <a:rPr lang="en-US" sz="1800" kern="1200" dirty="0"/>
            <a:t> in </a:t>
          </a:r>
          <a:r>
            <a:rPr lang="en-US" sz="1800" kern="1200" dirty="0" err="1"/>
            <a:t>emergenza</a:t>
          </a:r>
          <a:endParaRPr lang="en-US" sz="1800" kern="1200" dirty="0"/>
        </a:p>
      </dsp:txBody>
      <dsp:txXfrm>
        <a:off x="60888" y="61207"/>
        <a:ext cx="1819913" cy="1125520"/>
      </dsp:txXfrm>
    </dsp:sp>
    <dsp:sp modelId="{0E93BC6D-FCE0-1147-9DBA-E8FCFDF76291}">
      <dsp:nvSpPr>
        <dsp:cNvPr id="0" name=""/>
        <dsp:cNvSpPr/>
      </dsp:nvSpPr>
      <dsp:spPr>
        <a:xfrm>
          <a:off x="1941689" y="1411112"/>
          <a:ext cx="2912534" cy="1169764"/>
        </a:xfrm>
        <a:prstGeom prst="rightArrow">
          <a:avLst>
            <a:gd name="adj1" fmla="val 75000"/>
            <a:gd name="adj2" fmla="val 50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Char char="•"/>
          </a:pPr>
          <a:r>
            <a:rPr lang="en-US" sz="2800" kern="1200" dirty="0"/>
            <a:t>CARA, CDA</a:t>
          </a:r>
        </a:p>
        <a:p>
          <a:pPr marL="285750" lvl="1" indent="-285750" algn="l" defTabSz="1244600">
            <a:lnSpc>
              <a:spcPct val="90000"/>
            </a:lnSpc>
            <a:spcBef>
              <a:spcPct val="0"/>
            </a:spcBef>
            <a:spcAft>
              <a:spcPct val="15000"/>
            </a:spcAft>
            <a:buChar char="•"/>
          </a:pPr>
          <a:r>
            <a:rPr lang="en-US" sz="2800" kern="1200" dirty="0"/>
            <a:t>CAS 2013</a:t>
          </a:r>
        </a:p>
      </dsp:txBody>
      <dsp:txXfrm>
        <a:off x="1941689" y="1557333"/>
        <a:ext cx="2473873" cy="877323"/>
      </dsp:txXfrm>
    </dsp:sp>
    <dsp:sp modelId="{61C08B84-5508-984D-A5C4-F5F07D715EF3}">
      <dsp:nvSpPr>
        <dsp:cNvPr id="0" name=""/>
        <dsp:cNvSpPr/>
      </dsp:nvSpPr>
      <dsp:spPr>
        <a:xfrm>
          <a:off x="0" y="1372346"/>
          <a:ext cx="1941689" cy="1247296"/>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kern="1200" dirty="0"/>
            <a:t>Prima </a:t>
          </a:r>
          <a:r>
            <a:rPr lang="en-US" sz="1600" kern="1200" dirty="0" err="1"/>
            <a:t>accoglienza</a:t>
          </a:r>
          <a:endParaRPr lang="en-US" sz="1600" kern="1200" dirty="0"/>
        </a:p>
        <a:p>
          <a:pPr marL="0" lvl="0" indent="0" algn="ctr" defTabSz="711200">
            <a:lnSpc>
              <a:spcPct val="90000"/>
            </a:lnSpc>
            <a:spcBef>
              <a:spcPct val="0"/>
            </a:spcBef>
            <a:spcAft>
              <a:spcPct val="35000"/>
            </a:spcAft>
            <a:buNone/>
          </a:pPr>
          <a:r>
            <a:rPr lang="en-US" sz="1600" kern="1200" dirty="0"/>
            <a:t>(</a:t>
          </a:r>
          <a:r>
            <a:rPr lang="en-US" sz="1600" kern="1200" dirty="0" err="1"/>
            <a:t>Regionale</a:t>
          </a:r>
          <a:r>
            <a:rPr lang="en-US" sz="1600" kern="1200" dirty="0"/>
            <a:t>)</a:t>
          </a:r>
        </a:p>
      </dsp:txBody>
      <dsp:txXfrm>
        <a:off x="60888" y="1433234"/>
        <a:ext cx="1819913" cy="1125520"/>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FF08F5-FB8E-4375-857C-50D20DF95CED}" type="datetimeFigureOut">
              <a:rPr lang="it-IT" smtClean="0"/>
              <a:t>25/11/22</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8BC337-1990-4A13-8990-8B4341474912}" type="slidenum">
              <a:rPr lang="it-IT" smtClean="0"/>
              <a:t>‹N›</a:t>
            </a:fld>
            <a:endParaRPr lang="it-IT"/>
          </a:p>
        </p:txBody>
      </p:sp>
    </p:spTree>
    <p:extLst>
      <p:ext uri="{BB962C8B-B14F-4D97-AF65-F5344CB8AC3E}">
        <p14:creationId xmlns:p14="http://schemas.microsoft.com/office/powerpoint/2010/main" val="9113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it-IT"/>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C6DDAF53-77DE-0545-9918-C3E90923BA06}" type="datetimeFigureOut">
              <a:rPr lang="en-US" smtClean="0"/>
              <a:t>11/25/22</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F313B00B-E25E-F142-B6A6-F4290F25919F}" type="slidenum">
              <a:rPr lang="en-US" smtClean="0"/>
              <a:t>‹N›</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it-IT"/>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it-IT"/>
              <a:t>Click to edit Master text styles</a:t>
            </a:r>
          </a:p>
          <a:p>
            <a:pPr lvl="1" eaLnBrk="1" latinLnBrk="0" hangingPunct="1"/>
            <a:r>
              <a:rPr lang="it-IT"/>
              <a:t>Second level</a:t>
            </a:r>
          </a:p>
          <a:p>
            <a:pPr lvl="2" eaLnBrk="1" latinLnBrk="0" hangingPunct="1"/>
            <a:r>
              <a:rPr lang="it-IT"/>
              <a:t>Third level</a:t>
            </a:r>
          </a:p>
          <a:p>
            <a:pPr lvl="3" eaLnBrk="1" latinLnBrk="0" hangingPunct="1"/>
            <a:r>
              <a:rPr lang="it-IT"/>
              <a:t>Fourth level</a:t>
            </a:r>
          </a:p>
          <a:p>
            <a:pPr lvl="4" eaLnBrk="1" latinLnBrk="0" hangingPunct="1"/>
            <a:r>
              <a:rPr lang="it-IT"/>
              <a:t>Fifth level</a:t>
            </a:r>
            <a:endParaRPr kumimoji="0" lang="en-US"/>
          </a:p>
        </p:txBody>
      </p:sp>
      <p:sp>
        <p:nvSpPr>
          <p:cNvPr id="4" name="Date Placeholder 3"/>
          <p:cNvSpPr>
            <a:spLocks noGrp="1"/>
          </p:cNvSpPr>
          <p:nvPr>
            <p:ph type="dt" sz="half" idx="10"/>
          </p:nvPr>
        </p:nvSpPr>
        <p:spPr/>
        <p:txBody>
          <a:bodyPr/>
          <a:lstStyle/>
          <a:p>
            <a:fld id="{C6DDAF53-77DE-0545-9918-C3E90923BA06}" type="datetimeFigureOut">
              <a:rPr lang="en-US" smtClean="0"/>
              <a:t>11/25/22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13B00B-E25E-F142-B6A6-F4290F25919F}" type="slidenum">
              <a:rPr lang="en-US" smtClean="0"/>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it-IT"/>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it-IT"/>
              <a:t>Click to edit Master text styles</a:t>
            </a:r>
          </a:p>
          <a:p>
            <a:pPr lvl="1" eaLnBrk="1" latinLnBrk="0" hangingPunct="1"/>
            <a:r>
              <a:rPr lang="it-IT"/>
              <a:t>Second level</a:t>
            </a:r>
          </a:p>
          <a:p>
            <a:pPr lvl="2" eaLnBrk="1" latinLnBrk="0" hangingPunct="1"/>
            <a:r>
              <a:rPr lang="it-IT"/>
              <a:t>Third level</a:t>
            </a:r>
          </a:p>
          <a:p>
            <a:pPr lvl="3" eaLnBrk="1" latinLnBrk="0" hangingPunct="1"/>
            <a:r>
              <a:rPr lang="it-IT"/>
              <a:t>Fourth level</a:t>
            </a:r>
          </a:p>
          <a:p>
            <a:pPr lvl="4" eaLnBrk="1" latinLnBrk="0" hangingPunct="1"/>
            <a:r>
              <a:rPr lang="it-IT"/>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C6DDAF53-77DE-0545-9918-C3E90923BA06}" type="datetimeFigureOut">
              <a:rPr lang="en-US" smtClean="0"/>
              <a:t>11/25/22</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F313B00B-E25E-F142-B6A6-F4290F25919F}" type="slidenum">
              <a:rPr lang="en-US" smtClean="0"/>
              <a:t>‹N›</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it-IT"/>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Click to edit Master subtitle style</a:t>
            </a:r>
            <a:endParaRPr lang="en-US" dirty="0"/>
          </a:p>
        </p:txBody>
      </p:sp>
      <p:sp>
        <p:nvSpPr>
          <p:cNvPr id="7" name="Date Placeholder 6"/>
          <p:cNvSpPr>
            <a:spLocks noGrp="1"/>
          </p:cNvSpPr>
          <p:nvPr>
            <p:ph type="dt" sz="half" idx="10"/>
          </p:nvPr>
        </p:nvSpPr>
        <p:spPr/>
        <p:txBody>
          <a:bodyPr/>
          <a:lstStyle/>
          <a:p>
            <a:fld id="{BCED3E41-E2DE-48B7-AD25-2C05D8372D60}" type="datetime4">
              <a:rPr lang="en-US" smtClean="0">
                <a:solidFill>
                  <a:prstClr val="black">
                    <a:lumMod val="65000"/>
                    <a:lumOff val="35000"/>
                  </a:prstClr>
                </a:solidFill>
              </a:rPr>
              <a:pPr/>
              <a:t>November 25, 2022</a:t>
            </a:fld>
            <a:endParaRPr lang="en-US">
              <a:solidFill>
                <a:prstClr val="black">
                  <a:lumMod val="65000"/>
                  <a:lumOff val="35000"/>
                </a:prstClr>
              </a:solidFill>
            </a:endParaRPr>
          </a:p>
        </p:txBody>
      </p:sp>
      <p:sp>
        <p:nvSpPr>
          <p:cNvPr id="8" name="Slide Number Placeholder 7"/>
          <p:cNvSpPr>
            <a:spLocks noGrp="1"/>
          </p:cNvSpPr>
          <p:nvPr>
            <p:ph type="sldNum" sz="quarter" idx="11"/>
          </p:nvPr>
        </p:nvSpPr>
        <p:spPr/>
        <p:txBody>
          <a:bodyPr/>
          <a:lstStyle/>
          <a:p>
            <a:fld id="{5744759D-0EFF-4FB2-9CCE-04E00944F0FE}" type="slidenum">
              <a:rPr lang="en-US" smtClean="0">
                <a:solidFill>
                  <a:prstClr val="black">
                    <a:lumMod val="65000"/>
                    <a:lumOff val="35000"/>
                  </a:prstClr>
                </a:solidFill>
              </a:rPr>
              <a:pPr/>
              <a:t>‹N›</a:t>
            </a:fld>
            <a:endParaRPr lang="en-US" dirty="0">
              <a:solidFill>
                <a:prstClr val="black">
                  <a:lumMod val="65000"/>
                  <a:lumOff val="35000"/>
                </a:prstClr>
              </a:solidFill>
            </a:endParaRPr>
          </a:p>
        </p:txBody>
      </p:sp>
      <p:sp>
        <p:nvSpPr>
          <p:cNvPr id="9" name="Footer Placeholder 8"/>
          <p:cNvSpPr>
            <a:spLocks noGrp="1"/>
          </p:cNvSpPr>
          <p:nvPr>
            <p:ph type="ftr" sz="quarter" idx="12"/>
          </p:nvPr>
        </p:nvSpPr>
        <p:spPr/>
        <p:txBody>
          <a:bodyPr/>
          <a:lstStyle/>
          <a:p>
            <a:endParaRPr lang="en-US" dirty="0">
              <a:solidFill>
                <a:prstClr val="black">
                  <a:lumMod val="65000"/>
                  <a:lumOff val="35000"/>
                </a:prstClr>
              </a:solidFill>
            </a:endParaRPr>
          </a:p>
        </p:txBody>
      </p:sp>
    </p:spTree>
    <p:extLst>
      <p:ext uri="{BB962C8B-B14F-4D97-AF65-F5344CB8AC3E}">
        <p14:creationId xmlns:p14="http://schemas.microsoft.com/office/powerpoint/2010/main" val="13665335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dirty="0"/>
          </a:p>
        </p:txBody>
      </p:sp>
      <p:sp>
        <p:nvSpPr>
          <p:cNvPr id="4" name="Date Placeholder 3"/>
          <p:cNvSpPr>
            <a:spLocks noGrp="1"/>
          </p:cNvSpPr>
          <p:nvPr>
            <p:ph type="dt" sz="half" idx="10"/>
          </p:nvPr>
        </p:nvSpPr>
        <p:spPr/>
        <p:txBody>
          <a:bodyPr/>
          <a:lstStyle/>
          <a:p>
            <a:fld id="{896202C6-8B37-41F0-B3E4-774551D1C22F}" type="datetime4">
              <a:rPr lang="en-US" smtClean="0">
                <a:solidFill>
                  <a:prstClr val="black">
                    <a:lumMod val="65000"/>
                    <a:lumOff val="35000"/>
                  </a:prstClr>
                </a:solidFill>
              </a:rPr>
              <a:pPr/>
              <a:t>November 25, 2022</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5744759D-0EFF-4FB2-9CCE-04E00944F0FE}" type="slidenum">
              <a:rPr lang="en-US" smtClean="0">
                <a:solidFill>
                  <a:prstClr val="black">
                    <a:lumMod val="65000"/>
                    <a:lumOff val="35000"/>
                  </a:prstClr>
                </a:solidFill>
              </a:rPr>
              <a:pPr/>
              <a:t>‹N›</a:t>
            </a:fld>
            <a:endParaRPr lang="en-US">
              <a:solidFill>
                <a:prstClr val="black">
                  <a:lumMod val="65000"/>
                  <a:lumOff val="35000"/>
                </a:prstClr>
              </a:solidFill>
            </a:endParaRPr>
          </a:p>
        </p:txBody>
      </p:sp>
    </p:spTree>
    <p:extLst>
      <p:ext uri="{BB962C8B-B14F-4D97-AF65-F5344CB8AC3E}">
        <p14:creationId xmlns:p14="http://schemas.microsoft.com/office/powerpoint/2010/main" val="22823746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it-IT"/>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Click to edit Master text styles</a:t>
            </a:r>
          </a:p>
        </p:txBody>
      </p:sp>
      <p:sp>
        <p:nvSpPr>
          <p:cNvPr id="4" name="Date Placeholder 3"/>
          <p:cNvSpPr>
            <a:spLocks noGrp="1"/>
          </p:cNvSpPr>
          <p:nvPr>
            <p:ph type="dt" sz="half" idx="10"/>
          </p:nvPr>
        </p:nvSpPr>
        <p:spPr/>
        <p:txBody>
          <a:bodyPr/>
          <a:lstStyle/>
          <a:p>
            <a:fld id="{48F78D1B-BB73-41B2-8202-C6678B761557}" type="datetime4">
              <a:rPr lang="en-US" smtClean="0">
                <a:solidFill>
                  <a:prstClr val="black">
                    <a:lumMod val="65000"/>
                    <a:lumOff val="35000"/>
                  </a:prstClr>
                </a:solidFill>
              </a:rPr>
              <a:pPr/>
              <a:t>November 25, 2022</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5744759D-0EFF-4FB2-9CCE-04E00944F0FE}" type="slidenum">
              <a:rPr lang="en-US" smtClean="0">
                <a:solidFill>
                  <a:prstClr val="black">
                    <a:lumMod val="65000"/>
                    <a:lumOff val="35000"/>
                  </a:prstClr>
                </a:solidFill>
              </a:rPr>
              <a:pPr/>
              <a:t>‹N›</a:t>
            </a:fld>
            <a:endParaRPr lang="en-US">
              <a:solidFill>
                <a:prstClr val="black">
                  <a:lumMod val="65000"/>
                  <a:lumOff val="35000"/>
                </a:prstClr>
              </a:solidFill>
            </a:endParaRP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extLst>
      <p:ext uri="{BB962C8B-B14F-4D97-AF65-F5344CB8AC3E}">
        <p14:creationId xmlns:p14="http://schemas.microsoft.com/office/powerpoint/2010/main" val="1656893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dirty="0"/>
          </a:p>
        </p:txBody>
      </p:sp>
      <p:sp>
        <p:nvSpPr>
          <p:cNvPr id="5" name="Date Placeholder 4"/>
          <p:cNvSpPr>
            <a:spLocks noGrp="1"/>
          </p:cNvSpPr>
          <p:nvPr>
            <p:ph type="dt" sz="half" idx="10"/>
          </p:nvPr>
        </p:nvSpPr>
        <p:spPr/>
        <p:txBody>
          <a:bodyPr/>
          <a:lstStyle/>
          <a:p>
            <a:fld id="{F2511E46-B9AD-4605-BA48-F4BA770367EA}" type="datetime4">
              <a:rPr lang="en-US" smtClean="0">
                <a:solidFill>
                  <a:prstClr val="black">
                    <a:lumMod val="65000"/>
                    <a:lumOff val="35000"/>
                  </a:prstClr>
                </a:solidFill>
              </a:rPr>
              <a:pPr/>
              <a:t>November 25, 2022</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5744759D-0EFF-4FB2-9CCE-04E00944F0FE}" type="slidenum">
              <a:rPr lang="en-US" smtClean="0">
                <a:solidFill>
                  <a:prstClr val="black">
                    <a:lumMod val="65000"/>
                    <a:lumOff val="35000"/>
                  </a:prstClr>
                </a:solidFill>
              </a:rPr>
              <a:pPr/>
              <a:t>‹N›</a:t>
            </a:fld>
            <a:endParaRPr lang="en-US">
              <a:solidFill>
                <a:prstClr val="black">
                  <a:lumMod val="65000"/>
                  <a:lumOff val="35000"/>
                </a:prstClr>
              </a:solidFill>
            </a:endParaRPr>
          </a:p>
        </p:txBody>
      </p:sp>
      <p:sp>
        <p:nvSpPr>
          <p:cNvPr id="9" name="Content Placeholder 8"/>
          <p:cNvSpPr>
            <a:spLocks noGrp="1"/>
          </p:cNvSpPr>
          <p:nvPr>
            <p:ph sz="quarter" idx="13"/>
          </p:nvPr>
        </p:nvSpPr>
        <p:spPr>
          <a:xfrm>
            <a:off x="365760" y="1600200"/>
            <a:ext cx="4041648" cy="4526280"/>
          </a:xfrm>
        </p:spPr>
        <p:txBody>
          <a:body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Tree>
    <p:extLst>
      <p:ext uri="{BB962C8B-B14F-4D97-AF65-F5344CB8AC3E}">
        <p14:creationId xmlns:p14="http://schemas.microsoft.com/office/powerpoint/2010/main" val="38131150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Click to edit Master text styles</a:t>
            </a:r>
          </a:p>
        </p:txBody>
      </p:sp>
      <p:sp>
        <p:nvSpPr>
          <p:cNvPr id="7" name="Date Placeholder 6"/>
          <p:cNvSpPr>
            <a:spLocks noGrp="1"/>
          </p:cNvSpPr>
          <p:nvPr>
            <p:ph type="dt" sz="half" idx="10"/>
          </p:nvPr>
        </p:nvSpPr>
        <p:spPr/>
        <p:txBody>
          <a:bodyPr/>
          <a:lstStyle/>
          <a:p>
            <a:fld id="{771A4492-1D66-40E5-BF5F-8AE5B76A3760}" type="datetime4">
              <a:rPr lang="en-US" smtClean="0">
                <a:solidFill>
                  <a:prstClr val="black">
                    <a:lumMod val="65000"/>
                    <a:lumOff val="35000"/>
                  </a:prstClr>
                </a:solidFill>
              </a:rPr>
              <a:pPr/>
              <a:t>November 25, 2022</a:t>
            </a:fld>
            <a:endParaRPr lang="en-US">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en-US" dirty="0">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5744759D-0EFF-4FB2-9CCE-04E00944F0FE}" type="slidenum">
              <a:rPr lang="en-US" smtClean="0">
                <a:solidFill>
                  <a:prstClr val="black">
                    <a:lumMod val="65000"/>
                    <a:lumOff val="35000"/>
                  </a:prstClr>
                </a:solidFill>
              </a:rPr>
              <a:pPr/>
              <a:t>‹N›</a:t>
            </a:fld>
            <a:endParaRPr lang="en-US">
              <a:solidFill>
                <a:prstClr val="black">
                  <a:lumMod val="65000"/>
                  <a:lumOff val="35000"/>
                </a:prstClr>
              </a:solidFill>
            </a:endParaRPr>
          </a:p>
        </p:txBody>
      </p:sp>
      <p:sp>
        <p:nvSpPr>
          <p:cNvPr id="11" name="Content Placeholder 10"/>
          <p:cNvSpPr>
            <a:spLocks noGrp="1"/>
          </p:cNvSpPr>
          <p:nvPr>
            <p:ph sz="quarter" idx="13"/>
          </p:nvPr>
        </p:nvSpPr>
        <p:spPr>
          <a:xfrm>
            <a:off x="457200" y="2212848"/>
            <a:ext cx="4041648" cy="3913632"/>
          </a:xfrm>
        </p:spPr>
        <p:txBody>
          <a:body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dirty="0"/>
          </a:p>
        </p:txBody>
      </p:sp>
    </p:spTree>
    <p:extLst>
      <p:ext uri="{BB962C8B-B14F-4D97-AF65-F5344CB8AC3E}">
        <p14:creationId xmlns:p14="http://schemas.microsoft.com/office/powerpoint/2010/main" val="8656884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Click to edit Master title style</a:t>
            </a:r>
            <a:endParaRPr lang="en-US" dirty="0"/>
          </a:p>
        </p:txBody>
      </p:sp>
      <p:sp>
        <p:nvSpPr>
          <p:cNvPr id="3" name="Date Placeholder 2"/>
          <p:cNvSpPr>
            <a:spLocks noGrp="1"/>
          </p:cNvSpPr>
          <p:nvPr>
            <p:ph type="dt" sz="half" idx="10"/>
          </p:nvPr>
        </p:nvSpPr>
        <p:spPr/>
        <p:txBody>
          <a:bodyPr/>
          <a:lstStyle/>
          <a:p>
            <a:fld id="{F0120655-FBEF-4656-A8A9-E7D9EB4F4DEC}" type="datetime4">
              <a:rPr lang="en-US" smtClean="0">
                <a:solidFill>
                  <a:prstClr val="black">
                    <a:lumMod val="65000"/>
                    <a:lumOff val="35000"/>
                  </a:prstClr>
                </a:solidFill>
              </a:rPr>
              <a:pPr/>
              <a:t>November 25, 2022</a:t>
            </a:fld>
            <a:endParaRPr lang="en-US">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en-US" dirty="0">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5744759D-0EFF-4FB2-9CCE-04E00944F0FE}" type="slidenum">
              <a:rPr lang="en-US" smtClean="0">
                <a:solidFill>
                  <a:prstClr val="black">
                    <a:lumMod val="65000"/>
                    <a:lumOff val="35000"/>
                  </a:prstClr>
                </a:solidFill>
              </a:rPr>
              <a:pPr/>
              <a:t>‹N›</a:t>
            </a:fld>
            <a:endParaRPr lang="en-US">
              <a:solidFill>
                <a:prstClr val="black">
                  <a:lumMod val="65000"/>
                  <a:lumOff val="35000"/>
                </a:prstClr>
              </a:solidFill>
            </a:endParaRPr>
          </a:p>
        </p:txBody>
      </p:sp>
    </p:spTree>
    <p:extLst>
      <p:ext uri="{BB962C8B-B14F-4D97-AF65-F5344CB8AC3E}">
        <p14:creationId xmlns:p14="http://schemas.microsoft.com/office/powerpoint/2010/main" val="35075366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6B2BA2-D035-44CD-B6C5-345CD46C68A9}" type="datetime4">
              <a:rPr lang="en-US" smtClean="0">
                <a:solidFill>
                  <a:prstClr val="black">
                    <a:lumMod val="65000"/>
                    <a:lumOff val="35000"/>
                  </a:prstClr>
                </a:solidFill>
              </a:rPr>
              <a:pPr/>
              <a:t>November 25, 2022</a:t>
            </a:fld>
            <a:endParaRPr lang="en-US">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en-US" dirty="0">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5744759D-0EFF-4FB2-9CCE-04E00944F0FE}" type="slidenum">
              <a:rPr lang="en-US" smtClean="0">
                <a:solidFill>
                  <a:prstClr val="black">
                    <a:lumMod val="65000"/>
                    <a:lumOff val="35000"/>
                  </a:prstClr>
                </a:solidFill>
              </a:rPr>
              <a:pPr/>
              <a:t>‹N›</a:t>
            </a:fld>
            <a:endParaRPr lang="en-US">
              <a:solidFill>
                <a:prstClr val="black">
                  <a:lumMod val="65000"/>
                  <a:lumOff val="35000"/>
                </a:prstClr>
              </a:solidFill>
            </a:endParaRPr>
          </a:p>
        </p:txBody>
      </p:sp>
    </p:spTree>
    <p:extLst>
      <p:ext uri="{BB962C8B-B14F-4D97-AF65-F5344CB8AC3E}">
        <p14:creationId xmlns:p14="http://schemas.microsoft.com/office/powerpoint/2010/main" val="12326541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it-IT"/>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Click to edit Master text styles</a:t>
            </a:r>
          </a:p>
        </p:txBody>
      </p:sp>
      <p:sp>
        <p:nvSpPr>
          <p:cNvPr id="5" name="Date Placeholder 4"/>
          <p:cNvSpPr>
            <a:spLocks noGrp="1"/>
          </p:cNvSpPr>
          <p:nvPr>
            <p:ph type="dt" sz="half" idx="10"/>
          </p:nvPr>
        </p:nvSpPr>
        <p:spPr/>
        <p:txBody>
          <a:bodyPr/>
          <a:lstStyle/>
          <a:p>
            <a:fld id="{712544D9-E8EB-4DFC-9BAC-8FC5CFB1A919}" type="datetime4">
              <a:rPr lang="en-US" smtClean="0">
                <a:solidFill>
                  <a:prstClr val="black">
                    <a:lumMod val="65000"/>
                    <a:lumOff val="35000"/>
                  </a:prstClr>
                </a:solidFill>
              </a:rPr>
              <a:pPr/>
              <a:t>November 25, 2022</a:t>
            </a:fld>
            <a:endParaRPr lang="en-US"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5744759D-0EFF-4FB2-9CCE-04E00944F0FE}" type="slidenum">
              <a:rPr lang="en-US" smtClean="0">
                <a:solidFill>
                  <a:prstClr val="black">
                    <a:lumMod val="65000"/>
                    <a:lumOff val="35000"/>
                  </a:prstClr>
                </a:solidFill>
              </a:rPr>
              <a:pPr/>
              <a:t>‹N›</a:t>
            </a:fld>
            <a:endParaRPr lang="en-US">
              <a:solidFill>
                <a:prstClr val="black">
                  <a:lumMod val="65000"/>
                  <a:lumOff val="35000"/>
                </a:prstClr>
              </a:solidFill>
            </a:endParaRPr>
          </a:p>
        </p:txBody>
      </p:sp>
    </p:spTree>
    <p:extLst>
      <p:ext uri="{BB962C8B-B14F-4D97-AF65-F5344CB8AC3E}">
        <p14:creationId xmlns:p14="http://schemas.microsoft.com/office/powerpoint/2010/main" val="3493352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it-IT"/>
              <a:t>Click to edit Master title style</a:t>
            </a:r>
            <a:endParaRPr kumimoji="0" lang="en-US"/>
          </a:p>
        </p:txBody>
      </p:sp>
      <p:sp>
        <p:nvSpPr>
          <p:cNvPr id="4" name="Date Placeholder 3"/>
          <p:cNvSpPr>
            <a:spLocks noGrp="1"/>
          </p:cNvSpPr>
          <p:nvPr>
            <p:ph type="dt" sz="half" idx="10"/>
          </p:nvPr>
        </p:nvSpPr>
        <p:spPr/>
        <p:txBody>
          <a:bodyPr/>
          <a:lstStyle/>
          <a:p>
            <a:fld id="{C6DDAF53-77DE-0545-9918-C3E90923BA06}" type="datetimeFigureOut">
              <a:rPr lang="en-US" smtClean="0"/>
              <a:t>11/25/22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313B00B-E25E-F142-B6A6-F4290F25919F}" type="slidenum">
              <a:rPr lang="en-US" smtClean="0"/>
              <a:t>‹N›</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it-IT"/>
              <a:t>Click to edit Master text styles</a:t>
            </a:r>
          </a:p>
          <a:p>
            <a:pPr lvl="1" eaLnBrk="1" latinLnBrk="0" hangingPunct="1"/>
            <a:r>
              <a:rPr lang="it-IT"/>
              <a:t>Second level</a:t>
            </a:r>
          </a:p>
          <a:p>
            <a:pPr lvl="2" eaLnBrk="1" latinLnBrk="0" hangingPunct="1"/>
            <a:r>
              <a:rPr lang="it-IT"/>
              <a:t>Third level</a:t>
            </a:r>
          </a:p>
          <a:p>
            <a:pPr lvl="3" eaLnBrk="1" latinLnBrk="0" hangingPunct="1"/>
            <a:r>
              <a:rPr lang="it-IT"/>
              <a:t>Fourth level</a:t>
            </a:r>
          </a:p>
          <a:p>
            <a:pPr lvl="4" eaLnBrk="1" latinLnBrk="0" hangingPunct="1"/>
            <a:r>
              <a:rPr lang="it-IT"/>
              <a:t>Fifth level</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it-IT"/>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Drag picture to placeholder or click icon to add</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Click to edit Master text styles</a:t>
            </a:r>
          </a:p>
        </p:txBody>
      </p:sp>
      <p:sp>
        <p:nvSpPr>
          <p:cNvPr id="5" name="Date Placeholder 4"/>
          <p:cNvSpPr>
            <a:spLocks noGrp="1"/>
          </p:cNvSpPr>
          <p:nvPr>
            <p:ph type="dt" sz="half" idx="10"/>
          </p:nvPr>
        </p:nvSpPr>
        <p:spPr/>
        <p:txBody>
          <a:bodyPr/>
          <a:lstStyle/>
          <a:p>
            <a:fld id="{CF894904-8048-429B-BF77-F17DA8F8287B}" type="datetime4">
              <a:rPr lang="en-US" smtClean="0">
                <a:solidFill>
                  <a:prstClr val="black">
                    <a:lumMod val="65000"/>
                    <a:lumOff val="35000"/>
                  </a:prstClr>
                </a:solidFill>
              </a:rPr>
              <a:pPr/>
              <a:t>November 25, 2022</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5744759D-0EFF-4FB2-9CCE-04E00944F0FE}" type="slidenum">
              <a:rPr lang="en-US" smtClean="0">
                <a:solidFill>
                  <a:prstClr val="black">
                    <a:lumMod val="65000"/>
                    <a:lumOff val="35000"/>
                  </a:prstClr>
                </a:solidFill>
              </a:rPr>
              <a:pPr/>
              <a:t>‹N›</a:t>
            </a:fld>
            <a:endParaRPr lang="en-US">
              <a:solidFill>
                <a:prstClr val="black">
                  <a:lumMod val="65000"/>
                  <a:lumOff val="35000"/>
                </a:prstClr>
              </a:solidFill>
            </a:endParaRPr>
          </a:p>
        </p:txBody>
      </p:sp>
    </p:spTree>
    <p:extLst>
      <p:ext uri="{BB962C8B-B14F-4D97-AF65-F5344CB8AC3E}">
        <p14:creationId xmlns:p14="http://schemas.microsoft.com/office/powerpoint/2010/main" val="20765689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4" name="Date Placeholder 3"/>
          <p:cNvSpPr>
            <a:spLocks noGrp="1"/>
          </p:cNvSpPr>
          <p:nvPr>
            <p:ph type="dt" sz="half" idx="10"/>
          </p:nvPr>
        </p:nvSpPr>
        <p:spPr/>
        <p:txBody>
          <a:bodyPr/>
          <a:lstStyle/>
          <a:p>
            <a:fld id="{AF119237-00E8-48F5-9A77-8496B8A0E541}" type="datetimeFigureOut">
              <a:rPr lang="en-US" smtClean="0">
                <a:solidFill>
                  <a:prstClr val="black">
                    <a:lumMod val="65000"/>
                    <a:lumOff val="35000"/>
                  </a:prstClr>
                </a:solidFill>
              </a:rPr>
              <a:pPr/>
              <a:t>11/25/22</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7B560992-D05B-4846-8E6E-CA034CB4F16F}" type="slidenum">
              <a:rPr lang="en-US" smtClean="0">
                <a:solidFill>
                  <a:prstClr val="black">
                    <a:lumMod val="65000"/>
                    <a:lumOff val="35000"/>
                  </a:prstClr>
                </a:solidFill>
              </a:rPr>
              <a:pPr/>
              <a:t>‹N›</a:t>
            </a:fld>
            <a:endParaRPr lang="en-US">
              <a:solidFill>
                <a:prstClr val="black">
                  <a:lumMod val="65000"/>
                  <a:lumOff val="35000"/>
                </a:prstClr>
              </a:solidFill>
            </a:endParaRPr>
          </a:p>
        </p:txBody>
      </p:sp>
    </p:spTree>
    <p:extLst>
      <p:ext uri="{BB962C8B-B14F-4D97-AF65-F5344CB8AC3E}">
        <p14:creationId xmlns:p14="http://schemas.microsoft.com/office/powerpoint/2010/main" val="32148000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it-IT"/>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4" name="Date Placeholder 3"/>
          <p:cNvSpPr>
            <a:spLocks noGrp="1"/>
          </p:cNvSpPr>
          <p:nvPr>
            <p:ph type="dt" sz="half" idx="10"/>
          </p:nvPr>
        </p:nvSpPr>
        <p:spPr/>
        <p:txBody>
          <a:bodyPr/>
          <a:lstStyle/>
          <a:p>
            <a:fld id="{AF119237-00E8-48F5-9A77-8496B8A0E541}" type="datetimeFigureOut">
              <a:rPr lang="en-US" smtClean="0">
                <a:solidFill>
                  <a:prstClr val="black">
                    <a:lumMod val="65000"/>
                    <a:lumOff val="35000"/>
                  </a:prstClr>
                </a:solidFill>
              </a:rPr>
              <a:pPr/>
              <a:t>11/25/22</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7B560992-D05B-4846-8E6E-CA034CB4F16F}" type="slidenum">
              <a:rPr lang="en-US" smtClean="0">
                <a:solidFill>
                  <a:prstClr val="black">
                    <a:lumMod val="65000"/>
                    <a:lumOff val="35000"/>
                  </a:prstClr>
                </a:solidFill>
              </a:rPr>
              <a:pPr/>
              <a:t>‹N›</a:t>
            </a:fld>
            <a:endParaRPr lang="en-US">
              <a:solidFill>
                <a:prstClr val="black">
                  <a:lumMod val="65000"/>
                  <a:lumOff val="35000"/>
                </a:prstClr>
              </a:solidFill>
            </a:endParaRPr>
          </a:p>
        </p:txBody>
      </p:sp>
    </p:spTree>
    <p:extLst>
      <p:ext uri="{BB962C8B-B14F-4D97-AF65-F5344CB8AC3E}">
        <p14:creationId xmlns:p14="http://schemas.microsoft.com/office/powerpoint/2010/main" val="2906580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it-IT"/>
              <a:t>Click to edit Master title style</a:t>
            </a:r>
            <a:endParaRPr kumimoji="0" lang="en-US"/>
          </a:p>
        </p:txBody>
      </p:sp>
      <p:sp>
        <p:nvSpPr>
          <p:cNvPr id="12" name="Date Placeholder 11"/>
          <p:cNvSpPr>
            <a:spLocks noGrp="1"/>
          </p:cNvSpPr>
          <p:nvPr>
            <p:ph type="dt" sz="half" idx="10"/>
          </p:nvPr>
        </p:nvSpPr>
        <p:spPr/>
        <p:txBody>
          <a:bodyPr/>
          <a:lstStyle/>
          <a:p>
            <a:fld id="{C6DDAF53-77DE-0545-9918-C3E90923BA06}" type="datetimeFigureOut">
              <a:rPr lang="en-US" smtClean="0"/>
              <a:t>11/25/22</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F313B00B-E25E-F142-B6A6-F4290F25919F}" type="slidenum">
              <a:rPr lang="en-US" smtClean="0"/>
              <a:t>‹N›</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it-IT"/>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it-IT"/>
              <a:t>Click to edit Master text styles</a:t>
            </a:r>
          </a:p>
          <a:p>
            <a:pPr lvl="1" eaLnBrk="1" latinLnBrk="0" hangingPunct="1"/>
            <a:r>
              <a:rPr lang="it-IT"/>
              <a:t>Second level</a:t>
            </a:r>
          </a:p>
          <a:p>
            <a:pPr lvl="2" eaLnBrk="1" latinLnBrk="0" hangingPunct="1"/>
            <a:r>
              <a:rPr lang="it-IT"/>
              <a:t>Third level</a:t>
            </a:r>
          </a:p>
          <a:p>
            <a:pPr lvl="3" eaLnBrk="1" latinLnBrk="0" hangingPunct="1"/>
            <a:r>
              <a:rPr lang="it-IT"/>
              <a:t>Fourth level</a:t>
            </a:r>
          </a:p>
          <a:p>
            <a:pPr lvl="4" eaLnBrk="1" latinLnBrk="0" hangingPunct="1"/>
            <a:r>
              <a:rPr lang="it-IT"/>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it-IT"/>
              <a:t>Click to edit Master text styles</a:t>
            </a:r>
          </a:p>
          <a:p>
            <a:pPr lvl="1" eaLnBrk="1" latinLnBrk="0" hangingPunct="1"/>
            <a:r>
              <a:rPr lang="it-IT"/>
              <a:t>Second level</a:t>
            </a:r>
          </a:p>
          <a:p>
            <a:pPr lvl="2" eaLnBrk="1" latinLnBrk="0" hangingPunct="1"/>
            <a:r>
              <a:rPr lang="it-IT"/>
              <a:t>Third level</a:t>
            </a:r>
          </a:p>
          <a:p>
            <a:pPr lvl="3" eaLnBrk="1" latinLnBrk="0" hangingPunct="1"/>
            <a:r>
              <a:rPr lang="it-IT"/>
              <a:t>Fourth level</a:t>
            </a:r>
          </a:p>
          <a:p>
            <a:pPr lvl="4" eaLnBrk="1" latinLnBrk="0" hangingPunct="1"/>
            <a:r>
              <a:rPr lang="it-IT"/>
              <a:t>Fifth level</a:t>
            </a:r>
            <a:endParaRPr kumimoji="0" lang="en-US"/>
          </a:p>
        </p:txBody>
      </p:sp>
      <p:sp>
        <p:nvSpPr>
          <p:cNvPr id="8" name="Date Placeholder 7"/>
          <p:cNvSpPr>
            <a:spLocks noGrp="1"/>
          </p:cNvSpPr>
          <p:nvPr>
            <p:ph type="dt" sz="half" idx="15"/>
          </p:nvPr>
        </p:nvSpPr>
        <p:spPr/>
        <p:txBody>
          <a:bodyPr rtlCol="0"/>
          <a:lstStyle/>
          <a:p>
            <a:fld id="{C6DDAF53-77DE-0545-9918-C3E90923BA06}" type="datetimeFigureOut">
              <a:rPr lang="en-US" smtClean="0"/>
              <a:t>11/25/22</a:t>
            </a:fld>
            <a:endParaRPr lang="en-US"/>
          </a:p>
        </p:txBody>
      </p:sp>
      <p:sp>
        <p:nvSpPr>
          <p:cNvPr id="10" name="Slide Number Placeholder 9"/>
          <p:cNvSpPr>
            <a:spLocks noGrp="1"/>
          </p:cNvSpPr>
          <p:nvPr>
            <p:ph type="sldNum" sz="quarter" idx="16"/>
          </p:nvPr>
        </p:nvSpPr>
        <p:spPr/>
        <p:txBody>
          <a:bodyPr rtlCol="0"/>
          <a:lstStyle/>
          <a:p>
            <a:fld id="{F313B00B-E25E-F142-B6A6-F4290F25919F}" type="slidenum">
              <a:rPr lang="en-US" smtClean="0"/>
              <a:t>‹N›</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it-IT"/>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it-IT"/>
              <a:t>Click to edit Master text styles</a:t>
            </a:r>
          </a:p>
          <a:p>
            <a:pPr lvl="1" eaLnBrk="1" latinLnBrk="0" hangingPunct="1"/>
            <a:r>
              <a:rPr lang="it-IT"/>
              <a:t>Second level</a:t>
            </a:r>
          </a:p>
          <a:p>
            <a:pPr lvl="2" eaLnBrk="1" latinLnBrk="0" hangingPunct="1"/>
            <a:r>
              <a:rPr lang="it-IT"/>
              <a:t>Third level</a:t>
            </a:r>
          </a:p>
          <a:p>
            <a:pPr lvl="3" eaLnBrk="1" latinLnBrk="0" hangingPunct="1"/>
            <a:r>
              <a:rPr lang="it-IT"/>
              <a:t>Fourth level</a:t>
            </a:r>
          </a:p>
          <a:p>
            <a:pPr lvl="4" eaLnBrk="1" latinLnBrk="0" hangingPunct="1"/>
            <a:r>
              <a:rPr lang="it-IT"/>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it-IT"/>
              <a:t>Click to edit Master text styles</a:t>
            </a:r>
          </a:p>
          <a:p>
            <a:pPr lvl="1" eaLnBrk="1" latinLnBrk="0" hangingPunct="1"/>
            <a:r>
              <a:rPr lang="it-IT"/>
              <a:t>Second level</a:t>
            </a:r>
          </a:p>
          <a:p>
            <a:pPr lvl="2" eaLnBrk="1" latinLnBrk="0" hangingPunct="1"/>
            <a:r>
              <a:rPr lang="it-IT"/>
              <a:t>Third level</a:t>
            </a:r>
          </a:p>
          <a:p>
            <a:pPr lvl="3" eaLnBrk="1" latinLnBrk="0" hangingPunct="1"/>
            <a:r>
              <a:rPr lang="it-IT"/>
              <a:t>Fourth level</a:t>
            </a:r>
          </a:p>
          <a:p>
            <a:pPr lvl="4" eaLnBrk="1" latinLnBrk="0" hangingPunct="1"/>
            <a:r>
              <a:rPr lang="it-IT"/>
              <a:t>Fifth level</a:t>
            </a:r>
            <a:endParaRPr kumimoji="0" lang="en-US"/>
          </a:p>
        </p:txBody>
      </p:sp>
      <p:sp>
        <p:nvSpPr>
          <p:cNvPr id="10" name="Date Placeholder 9"/>
          <p:cNvSpPr>
            <a:spLocks noGrp="1"/>
          </p:cNvSpPr>
          <p:nvPr>
            <p:ph type="dt" sz="half" idx="15"/>
          </p:nvPr>
        </p:nvSpPr>
        <p:spPr/>
        <p:txBody>
          <a:bodyPr rtlCol="0"/>
          <a:lstStyle/>
          <a:p>
            <a:fld id="{C6DDAF53-77DE-0545-9918-C3E90923BA06}" type="datetimeFigureOut">
              <a:rPr lang="en-US" smtClean="0"/>
              <a:t>11/25/22</a:t>
            </a:fld>
            <a:endParaRPr lang="en-US"/>
          </a:p>
        </p:txBody>
      </p:sp>
      <p:sp>
        <p:nvSpPr>
          <p:cNvPr id="12" name="Slide Number Placeholder 11"/>
          <p:cNvSpPr>
            <a:spLocks noGrp="1"/>
          </p:cNvSpPr>
          <p:nvPr>
            <p:ph type="sldNum" sz="quarter" idx="16"/>
          </p:nvPr>
        </p:nvSpPr>
        <p:spPr/>
        <p:txBody>
          <a:bodyPr rtlCol="0"/>
          <a:lstStyle/>
          <a:p>
            <a:fld id="{F313B00B-E25E-F142-B6A6-F4290F25919F}" type="slidenum">
              <a:rPr lang="en-US" smtClean="0"/>
              <a:t>‹N›</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it-IT"/>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it-IT"/>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it-IT"/>
              <a:t>Click to edit Master title style</a:t>
            </a:r>
            <a:endParaRPr kumimoji="0" lang="en-US"/>
          </a:p>
        </p:txBody>
      </p:sp>
      <p:sp>
        <p:nvSpPr>
          <p:cNvPr id="3" name="Date Placeholder 2"/>
          <p:cNvSpPr>
            <a:spLocks noGrp="1"/>
          </p:cNvSpPr>
          <p:nvPr>
            <p:ph type="dt" sz="half" idx="10"/>
          </p:nvPr>
        </p:nvSpPr>
        <p:spPr/>
        <p:txBody>
          <a:bodyPr/>
          <a:lstStyle/>
          <a:p>
            <a:fld id="{C6DDAF53-77DE-0545-9918-C3E90923BA06}" type="datetimeFigureOut">
              <a:rPr lang="en-US" smtClean="0"/>
              <a:t>11/25/22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F313B00B-E25E-F142-B6A6-F4290F25919F}" type="slidenum">
              <a:rPr lang="en-US" smtClean="0"/>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DDAF53-77DE-0545-9918-C3E90923BA06}" type="datetimeFigureOut">
              <a:rPr lang="en-US" smtClean="0"/>
              <a:t>11/25/22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F313B00B-E25E-F142-B6A6-F4290F25919F}" type="slidenum">
              <a:rPr lang="en-US" smtClean="0"/>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it-IT"/>
              <a:t>Click to edit Master title style</a:t>
            </a:r>
            <a:endParaRPr kumimoji="0" lang="en-US"/>
          </a:p>
        </p:txBody>
      </p:sp>
      <p:sp>
        <p:nvSpPr>
          <p:cNvPr id="5" name="Date Placeholder 4"/>
          <p:cNvSpPr>
            <a:spLocks noGrp="1"/>
          </p:cNvSpPr>
          <p:nvPr>
            <p:ph type="dt" sz="half" idx="10"/>
          </p:nvPr>
        </p:nvSpPr>
        <p:spPr/>
        <p:txBody>
          <a:bodyPr/>
          <a:lstStyle/>
          <a:p>
            <a:fld id="{C6DDAF53-77DE-0545-9918-C3E90923BA06}" type="datetimeFigureOut">
              <a:rPr lang="en-US" smtClean="0"/>
              <a:t>11/25/22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F313B00B-E25E-F142-B6A6-F4290F25919F}" type="slidenum">
              <a:rPr lang="en-US" smtClean="0"/>
              <a:t>‹N›</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it-IT"/>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it-IT"/>
              <a:t>Click to edit Master text styles</a:t>
            </a:r>
          </a:p>
          <a:p>
            <a:pPr lvl="1" eaLnBrk="1" latinLnBrk="0" hangingPunct="1"/>
            <a:r>
              <a:rPr lang="it-IT"/>
              <a:t>Second level</a:t>
            </a:r>
          </a:p>
          <a:p>
            <a:pPr lvl="2" eaLnBrk="1" latinLnBrk="0" hangingPunct="1"/>
            <a:r>
              <a:rPr lang="it-IT"/>
              <a:t>Third level</a:t>
            </a:r>
          </a:p>
          <a:p>
            <a:pPr lvl="3" eaLnBrk="1" latinLnBrk="0" hangingPunct="1"/>
            <a:r>
              <a:rPr lang="it-IT"/>
              <a:t>Fourth level</a:t>
            </a:r>
          </a:p>
          <a:p>
            <a:pPr lvl="4" eaLnBrk="1" latinLnBrk="0" hangingPunct="1"/>
            <a:r>
              <a:rPr lang="it-IT"/>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it-IT"/>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it-IT"/>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C6DDAF53-77DE-0545-9918-C3E90923BA06}" type="datetimeFigureOut">
              <a:rPr lang="en-US" smtClean="0"/>
              <a:t>11/25/22</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F313B00B-E25E-F142-B6A6-F4290F25919F}" type="slidenum">
              <a:rPr lang="en-US" smtClean="0"/>
              <a:t>‹N›</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it-IT"/>
              <a:t>Drag picture to placeholder or click icon to add</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it-IT"/>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it-IT"/>
              <a:t>Click to edit Master text styles</a:t>
            </a:r>
          </a:p>
          <a:p>
            <a:pPr lvl="1" eaLnBrk="1" latinLnBrk="0" hangingPunct="1"/>
            <a:r>
              <a:rPr kumimoji="0" lang="it-IT"/>
              <a:t>Second level</a:t>
            </a:r>
          </a:p>
          <a:p>
            <a:pPr lvl="2" eaLnBrk="1" latinLnBrk="0" hangingPunct="1"/>
            <a:r>
              <a:rPr kumimoji="0" lang="it-IT"/>
              <a:t>Third level</a:t>
            </a:r>
          </a:p>
          <a:p>
            <a:pPr lvl="3" eaLnBrk="1" latinLnBrk="0" hangingPunct="1"/>
            <a:r>
              <a:rPr kumimoji="0" lang="it-IT"/>
              <a:t>Fourth level</a:t>
            </a:r>
          </a:p>
          <a:p>
            <a:pPr lvl="4" eaLnBrk="1" latinLnBrk="0" hangingPunct="1"/>
            <a:r>
              <a:rPr kumimoji="0" lang="it-IT"/>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C6DDAF53-77DE-0545-9918-C3E90923BA06}" type="datetimeFigureOut">
              <a:rPr lang="en-US" smtClean="0"/>
              <a:t>11/25/22</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F313B00B-E25E-F142-B6A6-F4290F25919F}" type="slidenum">
              <a:rPr lang="en-US" smtClean="0"/>
              <a:t>‹N›</a:t>
            </a:fld>
            <a:endParaRPr lang="en-US"/>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it-IT"/>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dirty="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pPr defTabSz="914400"/>
            <a:fld id="{6441D7B3-F7C5-4013-AC5D-399DD8DB11FA}" type="datetime4">
              <a:rPr lang="en-US" smtClean="0">
                <a:solidFill>
                  <a:prstClr val="black">
                    <a:lumMod val="65000"/>
                    <a:lumOff val="35000"/>
                  </a:prstClr>
                </a:solidFill>
              </a:rPr>
              <a:pPr defTabSz="914400"/>
              <a:t>November 25, 2022</a:t>
            </a:fld>
            <a:endParaRPr lang="en-US">
              <a:solidFill>
                <a:prstClr val="black">
                  <a:lumMod val="65000"/>
                  <a:lumOff val="35000"/>
                </a:prstClr>
              </a:solidFill>
            </a:endParaRP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pPr defTabSz="914400"/>
            <a:endParaRPr lang="en-US" dirty="0">
              <a:solidFill>
                <a:prstClr val="black">
                  <a:lumMod val="65000"/>
                  <a:lumOff val="35000"/>
                </a:prstClr>
              </a:solidFill>
            </a:endParaRP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pPr defTabSz="914400"/>
            <a:fld id="{5744759D-0EFF-4FB2-9CCE-04E00944F0FE}" type="slidenum">
              <a:rPr lang="en-US" smtClean="0">
                <a:solidFill>
                  <a:prstClr val="black">
                    <a:lumMod val="65000"/>
                    <a:lumOff val="35000"/>
                  </a:prstClr>
                </a:solidFill>
              </a:rPr>
              <a:pPr defTabSz="914400"/>
              <a:t>‹N›</a:t>
            </a:fld>
            <a:endParaRPr lang="en-US">
              <a:solidFill>
                <a:prstClr val="black">
                  <a:lumMod val="65000"/>
                  <a:lumOff val="35000"/>
                </a:prstClr>
              </a:solidFill>
            </a:endParaRP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extLst>
      <p:ext uri="{BB962C8B-B14F-4D97-AF65-F5344CB8AC3E}">
        <p14:creationId xmlns:p14="http://schemas.microsoft.com/office/powerpoint/2010/main" val="2180249011"/>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hf sldNum="0" hdr="0" ftr="0" dt="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892" y="3356517"/>
            <a:ext cx="9002907" cy="2510883"/>
          </a:xfrm>
        </p:spPr>
        <p:txBody>
          <a:bodyPr>
            <a:normAutofit/>
          </a:bodyPr>
          <a:lstStyle/>
          <a:p>
            <a:pPr algn="ctr"/>
            <a:r>
              <a:rPr lang="en-US" sz="2800" dirty="0"/>
              <a:t>Il </a:t>
            </a:r>
            <a:r>
              <a:rPr lang="en-US" sz="2800" dirty="0" err="1"/>
              <a:t>sistema</a:t>
            </a:r>
            <a:r>
              <a:rPr lang="en-US" sz="2800" dirty="0"/>
              <a:t> di </a:t>
            </a:r>
            <a:r>
              <a:rPr lang="en-US" sz="2800" dirty="0" err="1"/>
              <a:t>accoglienza</a:t>
            </a:r>
            <a:r>
              <a:rPr lang="en-US" sz="2800" dirty="0"/>
              <a:t> </a:t>
            </a:r>
            <a:r>
              <a:rPr lang="en-US" sz="2800" dirty="0" err="1"/>
              <a:t>degli</a:t>
            </a:r>
            <a:r>
              <a:rPr lang="en-US" sz="2800" dirty="0"/>
              <a:t> </a:t>
            </a:r>
            <a:r>
              <a:rPr lang="en-US" sz="2800" dirty="0" err="1"/>
              <a:t>stranieri</a:t>
            </a:r>
            <a:r>
              <a:rPr lang="en-US" sz="2800" dirty="0"/>
              <a:t> in Italia</a:t>
            </a:r>
          </a:p>
        </p:txBody>
      </p:sp>
      <p:pic>
        <p:nvPicPr>
          <p:cNvPr id="4" name="Picture 3"/>
          <p:cNvPicPr>
            <a:picLocks noChangeAspect="1"/>
          </p:cNvPicPr>
          <p:nvPr/>
        </p:nvPicPr>
        <p:blipFill>
          <a:blip r:embed="rId2"/>
          <a:stretch>
            <a:fillRect/>
          </a:stretch>
        </p:blipFill>
        <p:spPr>
          <a:xfrm>
            <a:off x="1218572" y="609509"/>
            <a:ext cx="6953165" cy="46377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Sottotitolo 5">
            <a:extLst>
              <a:ext uri="{FF2B5EF4-FFF2-40B4-BE49-F238E27FC236}">
                <a16:creationId xmlns:a16="http://schemas.microsoft.com/office/drawing/2014/main" id="{692A19C3-2504-D1BD-4D31-629996971B45}"/>
              </a:ext>
            </a:extLst>
          </p:cNvPr>
          <p:cNvSpPr>
            <a:spLocks noGrp="1"/>
          </p:cNvSpPr>
          <p:nvPr>
            <p:ph type="subTitle" idx="1"/>
          </p:nvPr>
        </p:nvSpPr>
        <p:spPr/>
        <p:txBody>
          <a:bodyPr/>
          <a:lstStyle/>
          <a:p>
            <a:r>
              <a:rPr lang="it-IT"/>
              <a:t>Linguistica migratoria 5 – Barbara Turchetta</a:t>
            </a:r>
          </a:p>
        </p:txBody>
      </p:sp>
    </p:spTree>
    <p:extLst>
      <p:ext uri="{BB962C8B-B14F-4D97-AF65-F5344CB8AC3E}">
        <p14:creationId xmlns:p14="http://schemas.microsoft.com/office/powerpoint/2010/main" val="41777042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76296"/>
            <a:ext cx="8229600" cy="733778"/>
          </a:xfrm>
          <a:solidFill>
            <a:schemeClr val="accent5">
              <a:lumMod val="20000"/>
              <a:lumOff val="80000"/>
            </a:schemeClr>
          </a:solidFill>
        </p:spPr>
        <p:txBody>
          <a:bodyPr/>
          <a:lstStyle/>
          <a:p>
            <a:r>
              <a:rPr lang="en-US" sz="4000" dirty="0" err="1">
                <a:solidFill>
                  <a:schemeClr val="accent1">
                    <a:lumMod val="50000"/>
                  </a:schemeClr>
                </a:solidFill>
              </a:rPr>
              <a:t>Atteggiamenti</a:t>
            </a:r>
            <a:r>
              <a:rPr lang="en-US" sz="4000" dirty="0">
                <a:solidFill>
                  <a:schemeClr val="accent1">
                    <a:lumMod val="50000"/>
                  </a:schemeClr>
                </a:solidFill>
              </a:rPr>
              <a:t> e </a:t>
            </a:r>
            <a:r>
              <a:rPr lang="en-US" sz="4000" dirty="0" err="1">
                <a:solidFill>
                  <a:schemeClr val="accent1">
                    <a:lumMod val="50000"/>
                  </a:schemeClr>
                </a:solidFill>
              </a:rPr>
              <a:t>speranza</a:t>
            </a:r>
            <a:r>
              <a:rPr lang="en-US" sz="4000" dirty="0">
                <a:solidFill>
                  <a:schemeClr val="accent1">
                    <a:lumMod val="50000"/>
                  </a:schemeClr>
                </a:solidFill>
              </a:rPr>
              <a:t> di vita</a:t>
            </a:r>
          </a:p>
        </p:txBody>
      </p:sp>
      <p:sp>
        <p:nvSpPr>
          <p:cNvPr id="3" name="Content Placeholder 2"/>
          <p:cNvSpPr>
            <a:spLocks noGrp="1"/>
          </p:cNvSpPr>
          <p:nvPr>
            <p:ph idx="1"/>
          </p:nvPr>
        </p:nvSpPr>
        <p:spPr>
          <a:xfrm>
            <a:off x="457200" y="1723435"/>
            <a:ext cx="8229600" cy="4588936"/>
          </a:xfrm>
          <a:solidFill>
            <a:schemeClr val="accent5">
              <a:lumMod val="40000"/>
              <a:lumOff val="60000"/>
            </a:schemeClr>
          </a:solidFill>
        </p:spPr>
        <p:txBody>
          <a:bodyPr/>
          <a:lstStyle/>
          <a:p>
            <a:pPr>
              <a:spcAft>
                <a:spcPts val="600"/>
              </a:spcAft>
            </a:pPr>
            <a:r>
              <a:rPr lang="en-US" b="1" dirty="0">
                <a:solidFill>
                  <a:schemeClr val="accent5">
                    <a:lumMod val="50000"/>
                  </a:schemeClr>
                </a:solidFill>
                <a:latin typeface="+mn-lt"/>
              </a:rPr>
              <a:t>Il </a:t>
            </a:r>
            <a:r>
              <a:rPr lang="en-US" b="1" dirty="0" err="1">
                <a:solidFill>
                  <a:schemeClr val="accent5">
                    <a:lumMod val="50000"/>
                  </a:schemeClr>
                </a:solidFill>
                <a:latin typeface="+mn-lt"/>
              </a:rPr>
              <a:t>processo</a:t>
            </a:r>
            <a:r>
              <a:rPr lang="en-US" b="1" dirty="0">
                <a:solidFill>
                  <a:schemeClr val="accent5">
                    <a:lumMod val="50000"/>
                  </a:schemeClr>
                </a:solidFill>
                <a:latin typeface="+mn-lt"/>
              </a:rPr>
              <a:t> </a:t>
            </a:r>
            <a:r>
              <a:rPr lang="en-US" b="1" dirty="0" err="1">
                <a:solidFill>
                  <a:schemeClr val="accent5">
                    <a:lumMod val="50000"/>
                  </a:schemeClr>
                </a:solidFill>
                <a:latin typeface="+mn-lt"/>
              </a:rPr>
              <a:t>migratorio</a:t>
            </a:r>
            <a:r>
              <a:rPr lang="en-US" b="1" dirty="0">
                <a:solidFill>
                  <a:schemeClr val="accent5">
                    <a:lumMod val="50000"/>
                  </a:schemeClr>
                </a:solidFill>
                <a:latin typeface="+mn-lt"/>
              </a:rPr>
              <a:t> ha </a:t>
            </a:r>
            <a:r>
              <a:rPr lang="en-US" b="1" dirty="0" err="1">
                <a:solidFill>
                  <a:schemeClr val="accent5">
                    <a:lumMod val="50000"/>
                  </a:schemeClr>
                </a:solidFill>
                <a:latin typeface="+mn-lt"/>
              </a:rPr>
              <a:t>inizio</a:t>
            </a:r>
            <a:r>
              <a:rPr lang="en-US" b="1" dirty="0">
                <a:solidFill>
                  <a:schemeClr val="accent5">
                    <a:lumMod val="50000"/>
                  </a:schemeClr>
                </a:solidFill>
                <a:latin typeface="+mn-lt"/>
              </a:rPr>
              <a:t> come </a:t>
            </a:r>
            <a:r>
              <a:rPr lang="en-US" b="1" dirty="0" err="1">
                <a:solidFill>
                  <a:schemeClr val="accent5">
                    <a:lumMod val="50000"/>
                  </a:schemeClr>
                </a:solidFill>
                <a:latin typeface="+mn-lt"/>
              </a:rPr>
              <a:t>progetto</a:t>
            </a:r>
            <a:r>
              <a:rPr lang="en-US" b="1" dirty="0">
                <a:solidFill>
                  <a:schemeClr val="accent5">
                    <a:lumMod val="50000"/>
                  </a:schemeClr>
                </a:solidFill>
                <a:latin typeface="+mn-lt"/>
              </a:rPr>
              <a:t> di </a:t>
            </a:r>
            <a:r>
              <a:rPr lang="en-US" b="1" dirty="0" err="1">
                <a:solidFill>
                  <a:schemeClr val="accent5">
                    <a:lumMod val="50000"/>
                  </a:schemeClr>
                </a:solidFill>
                <a:latin typeface="+mn-lt"/>
              </a:rPr>
              <a:t>famiglia</a:t>
            </a:r>
            <a:r>
              <a:rPr lang="en-US" b="1" dirty="0">
                <a:solidFill>
                  <a:schemeClr val="accent5">
                    <a:lumMod val="50000"/>
                  </a:schemeClr>
                </a:solidFill>
                <a:latin typeface="+mn-lt"/>
              </a:rPr>
              <a:t>;</a:t>
            </a:r>
          </a:p>
          <a:p>
            <a:pPr>
              <a:spcAft>
                <a:spcPts val="600"/>
              </a:spcAft>
            </a:pPr>
            <a:r>
              <a:rPr lang="en-US" b="1" dirty="0">
                <a:solidFill>
                  <a:schemeClr val="accent5">
                    <a:lumMod val="50000"/>
                  </a:schemeClr>
                </a:solidFill>
                <a:latin typeface="+mn-lt"/>
              </a:rPr>
              <a:t>La </a:t>
            </a:r>
            <a:r>
              <a:rPr lang="en-US" b="1" dirty="0" err="1">
                <a:solidFill>
                  <a:schemeClr val="accent5">
                    <a:lumMod val="50000"/>
                  </a:schemeClr>
                </a:solidFill>
                <a:latin typeface="+mn-lt"/>
              </a:rPr>
              <a:t>rimessa</a:t>
            </a:r>
            <a:r>
              <a:rPr lang="en-US" b="1" dirty="0">
                <a:solidFill>
                  <a:schemeClr val="accent5">
                    <a:lumMod val="50000"/>
                  </a:schemeClr>
                </a:solidFill>
                <a:latin typeface="+mn-lt"/>
              </a:rPr>
              <a:t> di </a:t>
            </a:r>
            <a:r>
              <a:rPr lang="en-US" b="1" dirty="0" err="1">
                <a:solidFill>
                  <a:schemeClr val="accent5">
                    <a:lumMod val="50000"/>
                  </a:schemeClr>
                </a:solidFill>
                <a:latin typeface="+mn-lt"/>
              </a:rPr>
              <a:t>denaro</a:t>
            </a:r>
            <a:r>
              <a:rPr lang="en-US" b="1" dirty="0">
                <a:solidFill>
                  <a:schemeClr val="accent5">
                    <a:lumMod val="50000"/>
                  </a:schemeClr>
                </a:solidFill>
                <a:latin typeface="+mn-lt"/>
              </a:rPr>
              <a:t> e la </a:t>
            </a:r>
            <a:r>
              <a:rPr lang="en-US" b="1" dirty="0" err="1">
                <a:solidFill>
                  <a:schemeClr val="accent5">
                    <a:lumMod val="50000"/>
                  </a:schemeClr>
                </a:solidFill>
                <a:latin typeface="+mn-lt"/>
              </a:rPr>
              <a:t>copertura</a:t>
            </a:r>
            <a:r>
              <a:rPr lang="en-US" b="1" dirty="0">
                <a:solidFill>
                  <a:schemeClr val="accent5">
                    <a:lumMod val="50000"/>
                  </a:schemeClr>
                </a:solidFill>
                <a:latin typeface="+mn-lt"/>
              </a:rPr>
              <a:t> del </a:t>
            </a:r>
            <a:r>
              <a:rPr lang="en-US" b="1" dirty="0" err="1">
                <a:solidFill>
                  <a:schemeClr val="accent5">
                    <a:lumMod val="50000"/>
                  </a:schemeClr>
                </a:solidFill>
                <a:latin typeface="+mn-lt"/>
              </a:rPr>
              <a:t>debito</a:t>
            </a:r>
            <a:r>
              <a:rPr lang="en-US" b="1" dirty="0">
                <a:solidFill>
                  <a:schemeClr val="accent5">
                    <a:lumMod val="50000"/>
                  </a:schemeClr>
                </a:solidFill>
                <a:latin typeface="+mn-lt"/>
              </a:rPr>
              <a:t> </a:t>
            </a:r>
            <a:r>
              <a:rPr lang="en-US" b="1" dirty="0" err="1">
                <a:solidFill>
                  <a:schemeClr val="accent5">
                    <a:lumMod val="50000"/>
                  </a:schemeClr>
                </a:solidFill>
                <a:latin typeface="+mn-lt"/>
              </a:rPr>
              <a:t>iniziale</a:t>
            </a:r>
            <a:r>
              <a:rPr lang="en-US" b="1" dirty="0">
                <a:solidFill>
                  <a:schemeClr val="accent5">
                    <a:lumMod val="50000"/>
                  </a:schemeClr>
                </a:solidFill>
                <a:latin typeface="+mn-lt"/>
              </a:rPr>
              <a:t> </a:t>
            </a:r>
            <a:r>
              <a:rPr lang="en-US" b="1" dirty="0" err="1">
                <a:solidFill>
                  <a:schemeClr val="accent5">
                    <a:lumMod val="50000"/>
                  </a:schemeClr>
                </a:solidFill>
                <a:latin typeface="+mn-lt"/>
              </a:rPr>
              <a:t>sono</a:t>
            </a:r>
            <a:r>
              <a:rPr lang="en-US" b="1" dirty="0">
                <a:solidFill>
                  <a:schemeClr val="accent5">
                    <a:lumMod val="50000"/>
                  </a:schemeClr>
                </a:solidFill>
                <a:latin typeface="+mn-lt"/>
              </a:rPr>
              <a:t> I due </a:t>
            </a:r>
            <a:r>
              <a:rPr lang="en-US" b="1" dirty="0" err="1">
                <a:solidFill>
                  <a:schemeClr val="accent5">
                    <a:lumMod val="50000"/>
                  </a:schemeClr>
                </a:solidFill>
                <a:latin typeface="+mn-lt"/>
              </a:rPr>
              <a:t>principali</a:t>
            </a:r>
            <a:r>
              <a:rPr lang="en-US" b="1" dirty="0">
                <a:solidFill>
                  <a:schemeClr val="accent5">
                    <a:lumMod val="50000"/>
                  </a:schemeClr>
                </a:solidFill>
                <a:latin typeface="+mn-lt"/>
              </a:rPr>
              <a:t> </a:t>
            </a:r>
            <a:r>
              <a:rPr lang="en-US" b="1" dirty="0" err="1">
                <a:solidFill>
                  <a:schemeClr val="accent5">
                    <a:lumMod val="50000"/>
                  </a:schemeClr>
                </a:solidFill>
                <a:latin typeface="+mn-lt"/>
              </a:rPr>
              <a:t>obiettivi</a:t>
            </a:r>
            <a:r>
              <a:rPr lang="en-US" b="1" dirty="0">
                <a:solidFill>
                  <a:schemeClr val="accent5">
                    <a:lumMod val="50000"/>
                  </a:schemeClr>
                </a:solidFill>
                <a:latin typeface="+mn-lt"/>
              </a:rPr>
              <a:t> del </a:t>
            </a:r>
            <a:r>
              <a:rPr lang="en-US" b="1" dirty="0" err="1">
                <a:solidFill>
                  <a:schemeClr val="accent5">
                    <a:lumMod val="50000"/>
                  </a:schemeClr>
                </a:solidFill>
                <a:latin typeface="+mn-lt"/>
              </a:rPr>
              <a:t>migrato</a:t>
            </a:r>
            <a:r>
              <a:rPr lang="en-US" b="1" dirty="0">
                <a:solidFill>
                  <a:schemeClr val="accent5">
                    <a:lumMod val="50000"/>
                  </a:schemeClr>
                </a:solidFill>
                <a:latin typeface="+mn-lt"/>
              </a:rPr>
              <a:t>;</a:t>
            </a:r>
          </a:p>
          <a:p>
            <a:pPr>
              <a:spcAft>
                <a:spcPts val="600"/>
              </a:spcAft>
            </a:pPr>
            <a:r>
              <a:rPr lang="en-US" b="1" dirty="0" err="1">
                <a:solidFill>
                  <a:schemeClr val="accent5">
                    <a:lumMod val="50000"/>
                  </a:schemeClr>
                </a:solidFill>
                <a:latin typeface="+mn-lt"/>
              </a:rPr>
              <a:t>Una</a:t>
            </a:r>
            <a:r>
              <a:rPr lang="en-US" b="1" dirty="0">
                <a:solidFill>
                  <a:schemeClr val="accent5">
                    <a:lumMod val="50000"/>
                  </a:schemeClr>
                </a:solidFill>
                <a:latin typeface="+mn-lt"/>
              </a:rPr>
              <a:t> </a:t>
            </a:r>
            <a:r>
              <a:rPr lang="en-US" b="1" dirty="0" err="1">
                <a:solidFill>
                  <a:schemeClr val="accent5">
                    <a:lumMod val="50000"/>
                  </a:schemeClr>
                </a:solidFill>
                <a:latin typeface="+mn-lt"/>
              </a:rPr>
              <a:t>attività</a:t>
            </a:r>
            <a:r>
              <a:rPr lang="en-US" b="1" dirty="0">
                <a:solidFill>
                  <a:schemeClr val="accent5">
                    <a:lumMod val="50000"/>
                  </a:schemeClr>
                </a:solidFill>
                <a:latin typeface="+mn-lt"/>
              </a:rPr>
              <a:t> </a:t>
            </a:r>
            <a:r>
              <a:rPr lang="en-US" b="1" dirty="0" err="1">
                <a:solidFill>
                  <a:schemeClr val="accent5">
                    <a:lumMod val="50000"/>
                  </a:schemeClr>
                </a:solidFill>
                <a:latin typeface="+mn-lt"/>
              </a:rPr>
              <a:t>remunerata</a:t>
            </a:r>
            <a:r>
              <a:rPr lang="en-US" b="1" dirty="0">
                <a:solidFill>
                  <a:schemeClr val="accent5">
                    <a:lumMod val="50000"/>
                  </a:schemeClr>
                </a:solidFill>
                <a:latin typeface="+mn-lt"/>
              </a:rPr>
              <a:t> </a:t>
            </a:r>
            <a:r>
              <a:rPr lang="en-US" b="1" dirty="0" err="1">
                <a:solidFill>
                  <a:schemeClr val="accent5">
                    <a:lumMod val="50000"/>
                  </a:schemeClr>
                </a:solidFill>
                <a:latin typeface="+mn-lt"/>
              </a:rPr>
              <a:t>è</a:t>
            </a:r>
            <a:r>
              <a:rPr lang="en-US" b="1" dirty="0">
                <a:solidFill>
                  <a:schemeClr val="accent5">
                    <a:lumMod val="50000"/>
                  </a:schemeClr>
                </a:solidFill>
                <a:latin typeface="+mn-lt"/>
              </a:rPr>
              <a:t> </a:t>
            </a:r>
            <a:r>
              <a:rPr lang="en-US" b="1" dirty="0" err="1">
                <a:solidFill>
                  <a:schemeClr val="accent5">
                    <a:lumMod val="50000"/>
                  </a:schemeClr>
                </a:solidFill>
                <a:latin typeface="+mn-lt"/>
              </a:rPr>
              <a:t>più</a:t>
            </a:r>
            <a:r>
              <a:rPr lang="en-US" b="1" dirty="0">
                <a:solidFill>
                  <a:schemeClr val="accent5">
                    <a:lumMod val="50000"/>
                  </a:schemeClr>
                </a:solidFill>
                <a:latin typeface="+mn-lt"/>
              </a:rPr>
              <a:t> </a:t>
            </a:r>
            <a:r>
              <a:rPr lang="en-US" b="1" dirty="0" err="1">
                <a:solidFill>
                  <a:schemeClr val="accent5">
                    <a:lumMod val="50000"/>
                  </a:schemeClr>
                </a:solidFill>
                <a:latin typeface="+mn-lt"/>
              </a:rPr>
              <a:t>importante</a:t>
            </a:r>
            <a:r>
              <a:rPr lang="en-US" b="1" dirty="0">
                <a:solidFill>
                  <a:schemeClr val="accent5">
                    <a:lumMod val="50000"/>
                  </a:schemeClr>
                </a:solidFill>
                <a:latin typeface="+mn-lt"/>
              </a:rPr>
              <a:t> di </a:t>
            </a:r>
            <a:r>
              <a:rPr lang="en-US" b="1" dirty="0" err="1">
                <a:solidFill>
                  <a:schemeClr val="accent5">
                    <a:lumMod val="50000"/>
                  </a:schemeClr>
                </a:solidFill>
                <a:latin typeface="+mn-lt"/>
              </a:rPr>
              <a:t>una</a:t>
            </a:r>
            <a:r>
              <a:rPr lang="en-US" b="1" dirty="0">
                <a:solidFill>
                  <a:schemeClr val="accent5">
                    <a:lumMod val="50000"/>
                  </a:schemeClr>
                </a:solidFill>
                <a:latin typeface="+mn-lt"/>
              </a:rPr>
              <a:t> </a:t>
            </a:r>
            <a:r>
              <a:rPr lang="en-US" b="1" dirty="0" err="1">
                <a:solidFill>
                  <a:schemeClr val="accent5">
                    <a:lumMod val="50000"/>
                  </a:schemeClr>
                </a:solidFill>
                <a:latin typeface="+mn-lt"/>
              </a:rPr>
              <a:t>attività</a:t>
            </a:r>
            <a:r>
              <a:rPr lang="en-US" b="1" dirty="0">
                <a:solidFill>
                  <a:schemeClr val="accent5">
                    <a:lumMod val="50000"/>
                  </a:schemeClr>
                </a:solidFill>
                <a:latin typeface="+mn-lt"/>
              </a:rPr>
              <a:t> di </a:t>
            </a:r>
            <a:r>
              <a:rPr lang="en-US" b="1" dirty="0" err="1">
                <a:solidFill>
                  <a:schemeClr val="accent5">
                    <a:lumMod val="50000"/>
                  </a:schemeClr>
                </a:solidFill>
                <a:latin typeface="+mn-lt"/>
              </a:rPr>
              <a:t>formazione</a:t>
            </a:r>
            <a:r>
              <a:rPr lang="en-US" b="1" dirty="0">
                <a:solidFill>
                  <a:schemeClr val="accent5">
                    <a:lumMod val="50000"/>
                  </a:schemeClr>
                </a:solidFill>
                <a:latin typeface="+mn-lt"/>
              </a:rPr>
              <a:t>;</a:t>
            </a:r>
          </a:p>
          <a:p>
            <a:pPr>
              <a:spcAft>
                <a:spcPts val="600"/>
              </a:spcAft>
            </a:pPr>
            <a:r>
              <a:rPr lang="en-US" b="1" dirty="0">
                <a:solidFill>
                  <a:schemeClr val="accent5">
                    <a:lumMod val="50000"/>
                  </a:schemeClr>
                </a:solidFill>
                <a:latin typeface="+mn-lt"/>
              </a:rPr>
              <a:t>La </a:t>
            </a:r>
            <a:r>
              <a:rPr lang="en-US" b="1" dirty="0" err="1">
                <a:solidFill>
                  <a:schemeClr val="accent5">
                    <a:lumMod val="50000"/>
                  </a:schemeClr>
                </a:solidFill>
                <a:latin typeface="+mn-lt"/>
              </a:rPr>
              <a:t>maggioranza</a:t>
            </a:r>
            <a:r>
              <a:rPr lang="en-US" b="1" dirty="0">
                <a:solidFill>
                  <a:schemeClr val="accent5">
                    <a:lumMod val="50000"/>
                  </a:schemeClr>
                </a:solidFill>
                <a:latin typeface="+mn-lt"/>
              </a:rPr>
              <a:t> </a:t>
            </a:r>
            <a:r>
              <a:rPr lang="en-US" b="1" dirty="0" err="1">
                <a:solidFill>
                  <a:schemeClr val="accent5">
                    <a:lumMod val="50000"/>
                  </a:schemeClr>
                </a:solidFill>
                <a:latin typeface="+mn-lt"/>
              </a:rPr>
              <a:t>dei</a:t>
            </a:r>
            <a:r>
              <a:rPr lang="en-US" b="1" dirty="0">
                <a:solidFill>
                  <a:schemeClr val="accent5">
                    <a:lumMod val="50000"/>
                  </a:schemeClr>
                </a:solidFill>
                <a:latin typeface="+mn-lt"/>
              </a:rPr>
              <a:t> </a:t>
            </a:r>
            <a:r>
              <a:rPr lang="en-US" b="1" dirty="0" err="1">
                <a:solidFill>
                  <a:schemeClr val="accent5">
                    <a:lumMod val="50000"/>
                  </a:schemeClr>
                </a:solidFill>
                <a:latin typeface="+mn-lt"/>
              </a:rPr>
              <a:t>richiedenti</a:t>
            </a:r>
            <a:r>
              <a:rPr lang="en-US" b="1" dirty="0">
                <a:solidFill>
                  <a:schemeClr val="accent5">
                    <a:lumMod val="50000"/>
                  </a:schemeClr>
                </a:solidFill>
                <a:latin typeface="+mn-lt"/>
              </a:rPr>
              <a:t> </a:t>
            </a:r>
            <a:r>
              <a:rPr lang="en-US" b="1" dirty="0" err="1">
                <a:solidFill>
                  <a:schemeClr val="accent5">
                    <a:lumMod val="50000"/>
                  </a:schemeClr>
                </a:solidFill>
                <a:latin typeface="+mn-lt"/>
              </a:rPr>
              <a:t>asilo</a:t>
            </a:r>
            <a:r>
              <a:rPr lang="en-US" b="1" dirty="0">
                <a:solidFill>
                  <a:schemeClr val="accent5">
                    <a:lumMod val="50000"/>
                  </a:schemeClr>
                </a:solidFill>
                <a:latin typeface="+mn-lt"/>
              </a:rPr>
              <a:t> </a:t>
            </a:r>
            <a:r>
              <a:rPr lang="en-US" b="1" dirty="0" err="1">
                <a:solidFill>
                  <a:schemeClr val="accent5">
                    <a:lumMod val="50000"/>
                  </a:schemeClr>
                </a:solidFill>
                <a:latin typeface="+mn-lt"/>
              </a:rPr>
              <a:t>mira</a:t>
            </a:r>
            <a:r>
              <a:rPr lang="en-US" b="1" dirty="0">
                <a:solidFill>
                  <a:schemeClr val="accent5">
                    <a:lumMod val="50000"/>
                  </a:schemeClr>
                </a:solidFill>
                <a:latin typeface="+mn-lt"/>
              </a:rPr>
              <a:t> ad un secondo </a:t>
            </a:r>
            <a:r>
              <a:rPr lang="en-US" b="1" dirty="0" err="1">
                <a:solidFill>
                  <a:schemeClr val="accent5">
                    <a:lumMod val="50000"/>
                  </a:schemeClr>
                </a:solidFill>
                <a:latin typeface="+mn-lt"/>
              </a:rPr>
              <a:t>percorso</a:t>
            </a:r>
            <a:r>
              <a:rPr lang="en-US" b="1" dirty="0">
                <a:solidFill>
                  <a:schemeClr val="accent5">
                    <a:lumMod val="50000"/>
                  </a:schemeClr>
                </a:solidFill>
                <a:latin typeface="+mn-lt"/>
              </a:rPr>
              <a:t> </a:t>
            </a:r>
            <a:r>
              <a:rPr lang="en-US" b="1" dirty="0" err="1">
                <a:solidFill>
                  <a:schemeClr val="accent5">
                    <a:lumMod val="50000"/>
                  </a:schemeClr>
                </a:solidFill>
                <a:latin typeface="+mn-lt"/>
              </a:rPr>
              <a:t>migratorio</a:t>
            </a:r>
            <a:r>
              <a:rPr lang="en-US" b="1" dirty="0">
                <a:solidFill>
                  <a:schemeClr val="accent5">
                    <a:lumMod val="50000"/>
                  </a:schemeClr>
                </a:solidFill>
                <a:latin typeface="+mn-lt"/>
              </a:rPr>
              <a:t> verso un </a:t>
            </a:r>
            <a:r>
              <a:rPr lang="en-US" b="1" dirty="0" err="1">
                <a:solidFill>
                  <a:schemeClr val="accent5">
                    <a:lumMod val="50000"/>
                  </a:schemeClr>
                </a:solidFill>
                <a:latin typeface="+mn-lt"/>
              </a:rPr>
              <a:t>altro</a:t>
            </a:r>
            <a:r>
              <a:rPr lang="en-US" b="1" dirty="0">
                <a:solidFill>
                  <a:schemeClr val="accent5">
                    <a:lumMod val="50000"/>
                  </a:schemeClr>
                </a:solidFill>
                <a:latin typeface="+mn-lt"/>
              </a:rPr>
              <a:t> </a:t>
            </a:r>
            <a:r>
              <a:rPr lang="en-US" b="1" dirty="0" err="1">
                <a:solidFill>
                  <a:schemeClr val="accent5">
                    <a:lumMod val="50000"/>
                  </a:schemeClr>
                </a:solidFill>
                <a:latin typeface="+mn-lt"/>
              </a:rPr>
              <a:t>Paese</a:t>
            </a:r>
            <a:r>
              <a:rPr lang="en-US" b="1" dirty="0">
                <a:solidFill>
                  <a:schemeClr val="accent5">
                    <a:lumMod val="50000"/>
                  </a:schemeClr>
                </a:solidFill>
                <a:latin typeface="+mn-lt"/>
              </a:rPr>
              <a:t>;</a:t>
            </a:r>
          </a:p>
          <a:p>
            <a:pPr>
              <a:spcAft>
                <a:spcPts val="600"/>
              </a:spcAft>
            </a:pPr>
            <a:r>
              <a:rPr lang="en-US" b="1" dirty="0" err="1">
                <a:solidFill>
                  <a:schemeClr val="accent5">
                    <a:lumMod val="50000"/>
                  </a:schemeClr>
                </a:solidFill>
                <a:latin typeface="+mn-lt"/>
              </a:rPr>
              <a:t>Gli</a:t>
            </a:r>
            <a:r>
              <a:rPr lang="en-US" b="1" dirty="0">
                <a:solidFill>
                  <a:schemeClr val="accent5">
                    <a:lumMod val="50000"/>
                  </a:schemeClr>
                </a:solidFill>
                <a:latin typeface="+mn-lt"/>
              </a:rPr>
              <a:t> </a:t>
            </a:r>
            <a:r>
              <a:rPr lang="en-US" b="1" dirty="0" err="1">
                <a:solidFill>
                  <a:schemeClr val="accent5">
                    <a:lumMod val="50000"/>
                  </a:schemeClr>
                </a:solidFill>
                <a:latin typeface="+mn-lt"/>
              </a:rPr>
              <a:t>altamene</a:t>
            </a:r>
            <a:r>
              <a:rPr lang="en-US" b="1" dirty="0">
                <a:solidFill>
                  <a:schemeClr val="accent5">
                    <a:lumMod val="50000"/>
                  </a:schemeClr>
                </a:solidFill>
                <a:latin typeface="+mn-lt"/>
              </a:rPr>
              <a:t> </a:t>
            </a:r>
            <a:r>
              <a:rPr lang="en-US" b="1" dirty="0" err="1">
                <a:solidFill>
                  <a:schemeClr val="accent5">
                    <a:lumMod val="50000"/>
                  </a:schemeClr>
                </a:solidFill>
                <a:latin typeface="+mn-lt"/>
              </a:rPr>
              <a:t>scolarizzati</a:t>
            </a:r>
            <a:r>
              <a:rPr lang="en-US" b="1" dirty="0">
                <a:solidFill>
                  <a:schemeClr val="accent5">
                    <a:lumMod val="50000"/>
                  </a:schemeClr>
                </a:solidFill>
                <a:latin typeface="+mn-lt"/>
              </a:rPr>
              <a:t> </a:t>
            </a:r>
            <a:r>
              <a:rPr lang="en-US" b="1" dirty="0" err="1">
                <a:solidFill>
                  <a:schemeClr val="accent5">
                    <a:lumMod val="50000"/>
                  </a:schemeClr>
                </a:solidFill>
                <a:latin typeface="+mn-lt"/>
              </a:rPr>
              <a:t>hanno</a:t>
            </a:r>
            <a:r>
              <a:rPr lang="en-US" b="1" dirty="0">
                <a:solidFill>
                  <a:schemeClr val="accent5">
                    <a:lumMod val="50000"/>
                  </a:schemeClr>
                </a:solidFill>
                <a:latin typeface="+mn-lt"/>
              </a:rPr>
              <a:t> </a:t>
            </a:r>
            <a:r>
              <a:rPr lang="en-US" b="1" dirty="0" err="1">
                <a:solidFill>
                  <a:schemeClr val="accent5">
                    <a:lumMod val="50000"/>
                  </a:schemeClr>
                </a:solidFill>
                <a:latin typeface="+mn-lt"/>
              </a:rPr>
              <a:t>aspettative</a:t>
            </a:r>
            <a:r>
              <a:rPr lang="en-US" b="1" dirty="0">
                <a:solidFill>
                  <a:schemeClr val="accent5">
                    <a:lumMod val="50000"/>
                  </a:schemeClr>
                </a:solidFill>
                <a:latin typeface="+mn-lt"/>
              </a:rPr>
              <a:t> di </a:t>
            </a:r>
            <a:r>
              <a:rPr lang="en-US" b="1" dirty="0" err="1">
                <a:solidFill>
                  <a:schemeClr val="accent5">
                    <a:lumMod val="50000"/>
                  </a:schemeClr>
                </a:solidFill>
                <a:latin typeface="+mn-lt"/>
              </a:rPr>
              <a:t>collocamento</a:t>
            </a:r>
            <a:r>
              <a:rPr lang="en-US" b="1" dirty="0">
                <a:solidFill>
                  <a:schemeClr val="accent5">
                    <a:lumMod val="50000"/>
                  </a:schemeClr>
                </a:solidFill>
                <a:latin typeface="+mn-lt"/>
              </a:rPr>
              <a:t> </a:t>
            </a:r>
            <a:r>
              <a:rPr lang="en-US" b="1" dirty="0" err="1">
                <a:solidFill>
                  <a:schemeClr val="accent5">
                    <a:lumMod val="50000"/>
                  </a:schemeClr>
                </a:solidFill>
                <a:latin typeface="+mn-lt"/>
              </a:rPr>
              <a:t>professionale</a:t>
            </a:r>
            <a:r>
              <a:rPr lang="en-US" b="1" dirty="0">
                <a:solidFill>
                  <a:schemeClr val="accent5">
                    <a:lumMod val="50000"/>
                  </a:schemeClr>
                </a:solidFill>
                <a:latin typeface="+mn-lt"/>
              </a:rPr>
              <a:t>.</a:t>
            </a:r>
          </a:p>
        </p:txBody>
      </p:sp>
    </p:spTree>
    <p:extLst>
      <p:ext uri="{BB962C8B-B14F-4D97-AF65-F5344CB8AC3E}">
        <p14:creationId xmlns:p14="http://schemas.microsoft.com/office/powerpoint/2010/main" val="6197285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chemeClr val="accent5">
                    <a:lumMod val="50000"/>
                  </a:schemeClr>
                </a:solidFill>
              </a:rPr>
              <a:t>L’impatto</a:t>
            </a:r>
            <a:r>
              <a:rPr lang="en-US" dirty="0">
                <a:solidFill>
                  <a:schemeClr val="accent5">
                    <a:lumMod val="50000"/>
                  </a:schemeClr>
                </a:solidFill>
              </a:rPr>
              <a:t> con la </a:t>
            </a:r>
            <a:r>
              <a:rPr lang="en-US" dirty="0" err="1">
                <a:solidFill>
                  <a:schemeClr val="accent5">
                    <a:lumMod val="50000"/>
                  </a:schemeClr>
                </a:solidFill>
              </a:rPr>
              <a:t>comunità</a:t>
            </a:r>
            <a:r>
              <a:rPr lang="en-US" dirty="0">
                <a:solidFill>
                  <a:schemeClr val="accent5">
                    <a:lumMod val="50000"/>
                  </a:schemeClr>
                </a:solidFill>
              </a:rPr>
              <a:t> </a:t>
            </a:r>
            <a:r>
              <a:rPr lang="en-US" dirty="0" err="1">
                <a:solidFill>
                  <a:schemeClr val="accent5">
                    <a:lumMod val="50000"/>
                  </a:schemeClr>
                </a:solidFill>
              </a:rPr>
              <a:t>ospitante</a:t>
            </a:r>
            <a:endParaRPr lang="en-US" dirty="0">
              <a:solidFill>
                <a:schemeClr val="accent5">
                  <a:lumMod val="50000"/>
                </a:schemeClr>
              </a:solidFill>
            </a:endParaRPr>
          </a:p>
        </p:txBody>
      </p:sp>
      <p:sp>
        <p:nvSpPr>
          <p:cNvPr id="3" name="Content Placeholder 2"/>
          <p:cNvSpPr>
            <a:spLocks noGrp="1"/>
          </p:cNvSpPr>
          <p:nvPr>
            <p:ph idx="1"/>
          </p:nvPr>
        </p:nvSpPr>
        <p:spPr>
          <a:xfrm>
            <a:off x="457200" y="2214350"/>
            <a:ext cx="8229600" cy="4009030"/>
          </a:xfrm>
        </p:spPr>
        <p:txBody>
          <a:bodyPr>
            <a:noAutofit/>
          </a:bodyPr>
          <a:lstStyle/>
          <a:p>
            <a:pPr>
              <a:spcAft>
                <a:spcPts val="600"/>
              </a:spcAft>
            </a:pPr>
            <a:r>
              <a:rPr lang="en-US" sz="2800" b="1" dirty="0">
                <a:solidFill>
                  <a:schemeClr val="accent5">
                    <a:lumMod val="50000"/>
                  </a:schemeClr>
                </a:solidFill>
                <a:latin typeface="+mn-lt"/>
              </a:rPr>
              <a:t>SPRAR, CAS e CARA </a:t>
            </a:r>
            <a:r>
              <a:rPr lang="en-US" sz="2800" b="1" dirty="0" err="1">
                <a:solidFill>
                  <a:schemeClr val="accent5">
                    <a:lumMod val="50000"/>
                  </a:schemeClr>
                </a:solidFill>
                <a:latin typeface="+mn-lt"/>
              </a:rPr>
              <a:t>sono</a:t>
            </a:r>
            <a:r>
              <a:rPr lang="en-US" sz="2800" b="1" dirty="0">
                <a:solidFill>
                  <a:schemeClr val="accent5">
                    <a:lumMod val="50000"/>
                  </a:schemeClr>
                </a:solidFill>
                <a:latin typeface="+mn-lt"/>
              </a:rPr>
              <a:t> </a:t>
            </a:r>
            <a:r>
              <a:rPr lang="en-US" sz="2800" b="1" dirty="0" err="1">
                <a:solidFill>
                  <a:schemeClr val="accent5">
                    <a:lumMod val="50000"/>
                  </a:schemeClr>
                </a:solidFill>
                <a:latin typeface="+mn-lt"/>
              </a:rPr>
              <a:t>spesso</a:t>
            </a:r>
            <a:r>
              <a:rPr lang="en-US" sz="2800" b="1" dirty="0">
                <a:solidFill>
                  <a:schemeClr val="accent5">
                    <a:lumMod val="50000"/>
                  </a:schemeClr>
                </a:solidFill>
                <a:latin typeface="+mn-lt"/>
              </a:rPr>
              <a:t> </a:t>
            </a:r>
            <a:r>
              <a:rPr lang="en-US" sz="2800" b="1" dirty="0" err="1">
                <a:solidFill>
                  <a:schemeClr val="accent5">
                    <a:lumMod val="50000"/>
                  </a:schemeClr>
                </a:solidFill>
                <a:latin typeface="+mn-lt"/>
              </a:rPr>
              <a:t>localizzati</a:t>
            </a:r>
            <a:r>
              <a:rPr lang="en-US" sz="2800" b="1" dirty="0">
                <a:solidFill>
                  <a:schemeClr val="accent5">
                    <a:lumMod val="50000"/>
                  </a:schemeClr>
                </a:solidFill>
                <a:latin typeface="+mn-lt"/>
              </a:rPr>
              <a:t> in </a:t>
            </a:r>
            <a:r>
              <a:rPr lang="en-US" sz="2800" b="1" dirty="0" err="1">
                <a:solidFill>
                  <a:schemeClr val="accent5">
                    <a:lumMod val="50000"/>
                  </a:schemeClr>
                </a:solidFill>
                <a:latin typeface="+mn-lt"/>
              </a:rPr>
              <a:t>aree</a:t>
            </a:r>
            <a:r>
              <a:rPr lang="en-US" sz="2800" b="1" dirty="0">
                <a:solidFill>
                  <a:schemeClr val="accent5">
                    <a:lumMod val="50000"/>
                  </a:schemeClr>
                </a:solidFill>
                <a:latin typeface="+mn-lt"/>
              </a:rPr>
              <a:t> remote o in </a:t>
            </a:r>
            <a:r>
              <a:rPr lang="en-US" sz="2800" b="1" dirty="0" err="1">
                <a:solidFill>
                  <a:schemeClr val="accent5">
                    <a:lumMod val="50000"/>
                  </a:schemeClr>
                </a:solidFill>
                <a:latin typeface="+mn-lt"/>
              </a:rPr>
              <a:t>paesi</a:t>
            </a:r>
            <a:r>
              <a:rPr lang="en-US" sz="2800" b="1" dirty="0">
                <a:solidFill>
                  <a:schemeClr val="accent5">
                    <a:lumMod val="50000"/>
                  </a:schemeClr>
                </a:solidFill>
                <a:latin typeface="+mn-lt"/>
              </a:rPr>
              <a:t> </a:t>
            </a:r>
            <a:r>
              <a:rPr lang="en-US" sz="2800" b="1" dirty="0" err="1">
                <a:solidFill>
                  <a:schemeClr val="accent5">
                    <a:lumMod val="50000"/>
                  </a:schemeClr>
                </a:solidFill>
                <a:latin typeface="+mn-lt"/>
              </a:rPr>
              <a:t>semiabbandonati</a:t>
            </a:r>
            <a:r>
              <a:rPr lang="en-US" sz="2800" b="1" dirty="0">
                <a:solidFill>
                  <a:schemeClr val="accent5">
                    <a:lumMod val="50000"/>
                  </a:schemeClr>
                </a:solidFill>
                <a:latin typeface="+mn-lt"/>
              </a:rPr>
              <a:t>. </a:t>
            </a:r>
            <a:r>
              <a:rPr lang="en-US" sz="2800" b="1" dirty="0" err="1">
                <a:solidFill>
                  <a:schemeClr val="accent5">
                    <a:lumMod val="50000"/>
                  </a:schemeClr>
                </a:solidFill>
                <a:latin typeface="+mn-lt"/>
              </a:rPr>
              <a:t>L’impatto</a:t>
            </a:r>
            <a:r>
              <a:rPr lang="en-US" sz="2800" b="1" dirty="0">
                <a:solidFill>
                  <a:schemeClr val="accent5">
                    <a:lumMod val="50000"/>
                  </a:schemeClr>
                </a:solidFill>
                <a:latin typeface="+mn-lt"/>
              </a:rPr>
              <a:t> </a:t>
            </a:r>
            <a:r>
              <a:rPr lang="en-US" sz="2800" b="1" dirty="0" err="1">
                <a:solidFill>
                  <a:schemeClr val="accent5">
                    <a:lumMod val="50000"/>
                  </a:schemeClr>
                </a:solidFill>
                <a:latin typeface="+mn-lt"/>
              </a:rPr>
              <a:t>sociale</a:t>
            </a:r>
            <a:r>
              <a:rPr lang="en-US" sz="2800" b="1" dirty="0">
                <a:solidFill>
                  <a:schemeClr val="accent5">
                    <a:lumMod val="50000"/>
                  </a:schemeClr>
                </a:solidFill>
                <a:latin typeface="+mn-lt"/>
              </a:rPr>
              <a:t> </a:t>
            </a:r>
            <a:r>
              <a:rPr lang="en-US" sz="2800" b="1" dirty="0" err="1">
                <a:solidFill>
                  <a:schemeClr val="accent5">
                    <a:lumMod val="50000"/>
                  </a:schemeClr>
                </a:solidFill>
                <a:latin typeface="+mn-lt"/>
              </a:rPr>
              <a:t>dei</a:t>
            </a:r>
            <a:r>
              <a:rPr lang="en-US" sz="2800" b="1" dirty="0">
                <a:solidFill>
                  <a:schemeClr val="accent5">
                    <a:lumMod val="50000"/>
                  </a:schemeClr>
                </a:solidFill>
                <a:latin typeface="+mn-lt"/>
              </a:rPr>
              <a:t> </a:t>
            </a:r>
            <a:r>
              <a:rPr lang="en-US" sz="2800" b="1" dirty="0" err="1">
                <a:solidFill>
                  <a:schemeClr val="accent5">
                    <a:lumMod val="50000"/>
                  </a:schemeClr>
                </a:solidFill>
                <a:latin typeface="+mn-lt"/>
              </a:rPr>
              <a:t>nuovi</a:t>
            </a:r>
            <a:r>
              <a:rPr lang="en-US" sz="2800" b="1" dirty="0">
                <a:solidFill>
                  <a:schemeClr val="accent5">
                    <a:lumMod val="50000"/>
                  </a:schemeClr>
                </a:solidFill>
                <a:latin typeface="+mn-lt"/>
              </a:rPr>
              <a:t> </a:t>
            </a:r>
            <a:r>
              <a:rPr lang="en-US" sz="2800" b="1" dirty="0" err="1">
                <a:solidFill>
                  <a:schemeClr val="accent5">
                    <a:lumMod val="50000"/>
                  </a:schemeClr>
                </a:solidFill>
                <a:latin typeface="+mn-lt"/>
              </a:rPr>
              <a:t>arrivati</a:t>
            </a:r>
            <a:r>
              <a:rPr lang="en-US" sz="2800" b="1" dirty="0">
                <a:solidFill>
                  <a:schemeClr val="accent5">
                    <a:lumMod val="50000"/>
                  </a:schemeClr>
                </a:solidFill>
                <a:latin typeface="+mn-lt"/>
              </a:rPr>
              <a:t> </a:t>
            </a:r>
            <a:r>
              <a:rPr lang="en-US" sz="2800" b="1" dirty="0" err="1">
                <a:solidFill>
                  <a:schemeClr val="accent5">
                    <a:lumMod val="50000"/>
                  </a:schemeClr>
                </a:solidFill>
                <a:latin typeface="+mn-lt"/>
              </a:rPr>
              <a:t>è</a:t>
            </a:r>
            <a:r>
              <a:rPr lang="en-US" sz="2800" b="1" dirty="0">
                <a:solidFill>
                  <a:schemeClr val="accent5">
                    <a:lumMod val="50000"/>
                  </a:schemeClr>
                </a:solidFill>
                <a:latin typeface="+mn-lt"/>
              </a:rPr>
              <a:t> molto forte.</a:t>
            </a:r>
          </a:p>
          <a:p>
            <a:pPr>
              <a:spcAft>
                <a:spcPts val="600"/>
              </a:spcAft>
            </a:pPr>
            <a:r>
              <a:rPr lang="en-US" sz="2800" b="1" dirty="0" err="1">
                <a:solidFill>
                  <a:schemeClr val="accent5">
                    <a:lumMod val="50000"/>
                  </a:schemeClr>
                </a:solidFill>
                <a:latin typeface="+mn-lt"/>
              </a:rPr>
              <a:t>L’accesso</a:t>
            </a:r>
            <a:r>
              <a:rPr lang="en-US" sz="2800" b="1" dirty="0">
                <a:solidFill>
                  <a:schemeClr val="accent5">
                    <a:lumMod val="50000"/>
                  </a:schemeClr>
                </a:solidFill>
                <a:latin typeface="+mn-lt"/>
              </a:rPr>
              <a:t> al </a:t>
            </a:r>
            <a:r>
              <a:rPr lang="en-US" sz="2800" b="1" dirty="0" err="1">
                <a:solidFill>
                  <a:schemeClr val="accent5">
                    <a:lumMod val="50000"/>
                  </a:schemeClr>
                </a:solidFill>
                <a:latin typeface="+mn-lt"/>
              </a:rPr>
              <a:t>mercato</a:t>
            </a:r>
            <a:r>
              <a:rPr lang="en-US" sz="2800" b="1" dirty="0">
                <a:solidFill>
                  <a:schemeClr val="accent5">
                    <a:lumMod val="50000"/>
                  </a:schemeClr>
                </a:solidFill>
                <a:latin typeface="+mn-lt"/>
              </a:rPr>
              <a:t> del </a:t>
            </a:r>
            <a:r>
              <a:rPr lang="en-US" sz="2800" b="1" dirty="0" err="1">
                <a:solidFill>
                  <a:schemeClr val="accent5">
                    <a:lumMod val="50000"/>
                  </a:schemeClr>
                </a:solidFill>
                <a:latin typeface="+mn-lt"/>
              </a:rPr>
              <a:t>lavoro</a:t>
            </a:r>
            <a:r>
              <a:rPr lang="en-US" sz="2800" b="1" dirty="0">
                <a:solidFill>
                  <a:schemeClr val="accent5">
                    <a:lumMod val="50000"/>
                  </a:schemeClr>
                </a:solidFill>
                <a:latin typeface="+mn-lt"/>
              </a:rPr>
              <a:t> </a:t>
            </a:r>
            <a:r>
              <a:rPr lang="en-US" sz="2800" b="1" dirty="0" err="1">
                <a:solidFill>
                  <a:schemeClr val="accent5">
                    <a:lumMod val="50000"/>
                  </a:schemeClr>
                </a:solidFill>
                <a:latin typeface="+mn-lt"/>
              </a:rPr>
              <a:t>è</a:t>
            </a:r>
            <a:r>
              <a:rPr lang="en-US" sz="2800" b="1" dirty="0">
                <a:solidFill>
                  <a:schemeClr val="accent5">
                    <a:lumMod val="50000"/>
                  </a:schemeClr>
                </a:solidFill>
                <a:latin typeface="+mn-lt"/>
              </a:rPr>
              <a:t> </a:t>
            </a:r>
            <a:r>
              <a:rPr lang="en-US" sz="2800" b="1" dirty="0" err="1">
                <a:solidFill>
                  <a:schemeClr val="accent5">
                    <a:lumMod val="50000"/>
                  </a:schemeClr>
                </a:solidFill>
                <a:latin typeface="+mn-lt"/>
              </a:rPr>
              <a:t>reso</a:t>
            </a:r>
            <a:r>
              <a:rPr lang="en-US" sz="2800" b="1" dirty="0">
                <a:solidFill>
                  <a:schemeClr val="accent5">
                    <a:lumMod val="50000"/>
                  </a:schemeClr>
                </a:solidFill>
                <a:latin typeface="+mn-lt"/>
              </a:rPr>
              <a:t> </a:t>
            </a:r>
            <a:r>
              <a:rPr lang="en-US" sz="2800" b="1" dirty="0" err="1">
                <a:solidFill>
                  <a:schemeClr val="accent5">
                    <a:lumMod val="50000"/>
                  </a:schemeClr>
                </a:solidFill>
                <a:latin typeface="+mn-lt"/>
              </a:rPr>
              <a:t>difficile</a:t>
            </a:r>
            <a:r>
              <a:rPr lang="en-US" sz="2800" b="1" dirty="0">
                <a:solidFill>
                  <a:schemeClr val="accent5">
                    <a:lumMod val="50000"/>
                  </a:schemeClr>
                </a:solidFill>
                <a:latin typeface="+mn-lt"/>
              </a:rPr>
              <a:t> </a:t>
            </a:r>
            <a:r>
              <a:rPr lang="en-US" sz="2800" b="1" dirty="0" err="1">
                <a:solidFill>
                  <a:schemeClr val="accent5">
                    <a:lumMod val="50000"/>
                  </a:schemeClr>
                </a:solidFill>
                <a:latin typeface="+mn-lt"/>
              </a:rPr>
              <a:t>dalla</a:t>
            </a:r>
            <a:r>
              <a:rPr lang="en-US" sz="2800" b="1" dirty="0">
                <a:solidFill>
                  <a:schemeClr val="accent5">
                    <a:lumMod val="50000"/>
                  </a:schemeClr>
                </a:solidFill>
                <a:latin typeface="+mn-lt"/>
              </a:rPr>
              <a:t> </a:t>
            </a:r>
            <a:r>
              <a:rPr lang="en-US" sz="2800" b="1" dirty="0" err="1">
                <a:solidFill>
                  <a:schemeClr val="accent5">
                    <a:lumMod val="50000"/>
                  </a:schemeClr>
                </a:solidFill>
                <a:latin typeface="+mn-lt"/>
              </a:rPr>
              <a:t>generali</a:t>
            </a:r>
            <a:r>
              <a:rPr lang="en-US" sz="2800" b="1" dirty="0">
                <a:solidFill>
                  <a:schemeClr val="accent5">
                    <a:lumMod val="50000"/>
                  </a:schemeClr>
                </a:solidFill>
                <a:latin typeface="+mn-lt"/>
              </a:rPr>
              <a:t> </a:t>
            </a:r>
            <a:r>
              <a:rPr lang="en-US" sz="2800" b="1" dirty="0" err="1">
                <a:solidFill>
                  <a:schemeClr val="accent5">
                    <a:lumMod val="50000"/>
                  </a:schemeClr>
                </a:solidFill>
                <a:latin typeface="+mn-lt"/>
              </a:rPr>
              <a:t>condizione</a:t>
            </a:r>
            <a:r>
              <a:rPr lang="en-US" sz="2800" b="1" dirty="0">
                <a:solidFill>
                  <a:schemeClr val="accent5">
                    <a:lumMod val="50000"/>
                  </a:schemeClr>
                </a:solidFill>
                <a:latin typeface="+mn-lt"/>
              </a:rPr>
              <a:t> </a:t>
            </a:r>
            <a:r>
              <a:rPr lang="en-US" sz="2800" b="1" dirty="0" err="1">
                <a:solidFill>
                  <a:schemeClr val="accent5">
                    <a:lumMod val="50000"/>
                  </a:schemeClr>
                </a:solidFill>
                <a:latin typeface="+mn-lt"/>
              </a:rPr>
              <a:t>economiche</a:t>
            </a:r>
            <a:r>
              <a:rPr lang="en-US" sz="2800" b="1" dirty="0">
                <a:solidFill>
                  <a:schemeClr val="accent5">
                    <a:lumMod val="50000"/>
                  </a:schemeClr>
                </a:solidFill>
                <a:latin typeface="+mn-lt"/>
              </a:rPr>
              <a:t> del </a:t>
            </a:r>
            <a:r>
              <a:rPr lang="en-US" sz="2800" b="1" dirty="0" err="1">
                <a:solidFill>
                  <a:schemeClr val="accent5">
                    <a:lumMod val="50000"/>
                  </a:schemeClr>
                </a:solidFill>
                <a:latin typeface="+mn-lt"/>
              </a:rPr>
              <a:t>Paese</a:t>
            </a:r>
            <a:r>
              <a:rPr lang="en-US" sz="2800" b="1" dirty="0">
                <a:solidFill>
                  <a:schemeClr val="accent5">
                    <a:lumMod val="50000"/>
                  </a:schemeClr>
                </a:solidFill>
                <a:latin typeface="+mn-lt"/>
              </a:rPr>
              <a:t> e </a:t>
            </a:r>
            <a:r>
              <a:rPr lang="en-US" sz="2800" b="1" dirty="0" err="1">
                <a:solidFill>
                  <a:schemeClr val="accent5">
                    <a:lumMod val="50000"/>
                  </a:schemeClr>
                </a:solidFill>
                <a:latin typeface="+mn-lt"/>
              </a:rPr>
              <a:t>dalle</a:t>
            </a:r>
            <a:r>
              <a:rPr lang="en-US" sz="2800" b="1" dirty="0">
                <a:solidFill>
                  <a:schemeClr val="accent5">
                    <a:lumMod val="50000"/>
                  </a:schemeClr>
                </a:solidFill>
                <a:latin typeface="+mn-lt"/>
              </a:rPr>
              <a:t> </a:t>
            </a:r>
            <a:r>
              <a:rPr lang="en-US" sz="2800" b="1" dirty="0" err="1">
                <a:solidFill>
                  <a:schemeClr val="accent5">
                    <a:lumMod val="50000"/>
                  </a:schemeClr>
                </a:solidFill>
                <a:latin typeface="+mn-lt"/>
              </a:rPr>
              <a:t>difficoltà</a:t>
            </a:r>
            <a:r>
              <a:rPr lang="en-US" sz="2800" b="1" dirty="0">
                <a:solidFill>
                  <a:schemeClr val="accent5">
                    <a:lumMod val="50000"/>
                  </a:schemeClr>
                </a:solidFill>
                <a:latin typeface="+mn-lt"/>
              </a:rPr>
              <a:t> del </a:t>
            </a:r>
            <a:r>
              <a:rPr lang="en-US" sz="2800" b="1" dirty="0" err="1">
                <a:solidFill>
                  <a:schemeClr val="accent5">
                    <a:lumMod val="50000"/>
                  </a:schemeClr>
                </a:solidFill>
                <a:latin typeface="+mn-lt"/>
              </a:rPr>
              <a:t>territorio</a:t>
            </a:r>
            <a:r>
              <a:rPr lang="en-US" sz="2800" b="1" dirty="0">
                <a:solidFill>
                  <a:schemeClr val="accent5">
                    <a:lumMod val="50000"/>
                  </a:schemeClr>
                </a:solidFill>
                <a:latin typeface="+mn-lt"/>
              </a:rPr>
              <a:t>; </a:t>
            </a:r>
            <a:r>
              <a:rPr lang="en-US" sz="2800" b="1" dirty="0" err="1">
                <a:solidFill>
                  <a:schemeClr val="accent5">
                    <a:lumMod val="50000"/>
                  </a:schemeClr>
                </a:solidFill>
                <a:latin typeface="+mn-lt"/>
              </a:rPr>
              <a:t>propensione</a:t>
            </a:r>
            <a:r>
              <a:rPr lang="en-US" sz="2800" b="1" dirty="0">
                <a:solidFill>
                  <a:schemeClr val="accent5">
                    <a:lumMod val="50000"/>
                  </a:schemeClr>
                </a:solidFill>
                <a:latin typeface="+mn-lt"/>
              </a:rPr>
              <a:t> al </a:t>
            </a:r>
            <a:r>
              <a:rPr lang="en-US" sz="2800" b="1" dirty="0" err="1">
                <a:solidFill>
                  <a:schemeClr val="accent5">
                    <a:lumMod val="50000"/>
                  </a:schemeClr>
                </a:solidFill>
                <a:latin typeface="+mn-lt"/>
              </a:rPr>
              <a:t>lavoro</a:t>
            </a:r>
            <a:r>
              <a:rPr lang="en-US" sz="2800" b="1" dirty="0">
                <a:solidFill>
                  <a:schemeClr val="accent5">
                    <a:lumMod val="50000"/>
                  </a:schemeClr>
                </a:solidFill>
                <a:latin typeface="+mn-lt"/>
              </a:rPr>
              <a:t> in </a:t>
            </a:r>
            <a:r>
              <a:rPr lang="en-US" sz="2800" b="1" dirty="0" err="1">
                <a:solidFill>
                  <a:schemeClr val="accent5">
                    <a:lumMod val="50000"/>
                  </a:schemeClr>
                </a:solidFill>
                <a:latin typeface="+mn-lt"/>
              </a:rPr>
              <a:t>nero</a:t>
            </a:r>
            <a:r>
              <a:rPr lang="en-US" sz="2800" b="1" dirty="0">
                <a:solidFill>
                  <a:schemeClr val="accent5">
                    <a:lumMod val="50000"/>
                  </a:schemeClr>
                </a:solidFill>
                <a:latin typeface="+mn-lt"/>
              </a:rPr>
              <a:t> e </a:t>
            </a:r>
            <a:r>
              <a:rPr lang="en-US" sz="2800" b="1" dirty="0" err="1">
                <a:solidFill>
                  <a:schemeClr val="accent5">
                    <a:lumMod val="50000"/>
                  </a:schemeClr>
                </a:solidFill>
                <a:latin typeface="+mn-lt"/>
              </a:rPr>
              <a:t>alle</a:t>
            </a:r>
            <a:r>
              <a:rPr lang="en-US" sz="2800" b="1" dirty="0">
                <a:solidFill>
                  <a:schemeClr val="accent5">
                    <a:lumMod val="50000"/>
                  </a:schemeClr>
                </a:solidFill>
                <a:latin typeface="+mn-lt"/>
              </a:rPr>
              <a:t> </a:t>
            </a:r>
            <a:r>
              <a:rPr lang="en-US" sz="2800" b="1" dirty="0" err="1">
                <a:solidFill>
                  <a:schemeClr val="accent5">
                    <a:lumMod val="50000"/>
                  </a:schemeClr>
                </a:solidFill>
                <a:latin typeface="+mn-lt"/>
              </a:rPr>
              <a:t>reti</a:t>
            </a:r>
            <a:r>
              <a:rPr lang="en-US" sz="2800" b="1" dirty="0">
                <a:solidFill>
                  <a:schemeClr val="accent5">
                    <a:lumMod val="50000"/>
                  </a:schemeClr>
                </a:solidFill>
                <a:latin typeface="+mn-lt"/>
              </a:rPr>
              <a:t> del </a:t>
            </a:r>
            <a:r>
              <a:rPr lang="en-US" sz="2800" b="1" dirty="0" err="1">
                <a:solidFill>
                  <a:schemeClr val="accent5">
                    <a:lumMod val="50000"/>
                  </a:schemeClr>
                </a:solidFill>
                <a:latin typeface="+mn-lt"/>
              </a:rPr>
              <a:t>caporalato</a:t>
            </a:r>
            <a:r>
              <a:rPr lang="en-US" sz="2800" b="1" dirty="0">
                <a:solidFill>
                  <a:schemeClr val="accent5">
                    <a:lumMod val="50000"/>
                  </a:schemeClr>
                </a:solidFill>
                <a:latin typeface="+mn-lt"/>
              </a:rPr>
              <a:t>.</a:t>
            </a:r>
          </a:p>
        </p:txBody>
      </p:sp>
    </p:spTree>
    <p:extLst>
      <p:ext uri="{BB962C8B-B14F-4D97-AF65-F5344CB8AC3E}">
        <p14:creationId xmlns:p14="http://schemas.microsoft.com/office/powerpoint/2010/main" val="26767201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5777"/>
            <a:ext cx="8229600" cy="781756"/>
          </a:xfrm>
        </p:spPr>
        <p:txBody>
          <a:bodyPr/>
          <a:lstStyle/>
          <a:p>
            <a:r>
              <a:rPr lang="en-US" dirty="0"/>
              <a:t>Il </a:t>
            </a:r>
            <a:r>
              <a:rPr lang="en-US" dirty="0" err="1"/>
              <a:t>Decrteto</a:t>
            </a:r>
            <a:r>
              <a:rPr lang="en-US" dirty="0"/>
              <a:t> </a:t>
            </a:r>
            <a:r>
              <a:rPr lang="en-US" dirty="0" err="1"/>
              <a:t>Sicurezza</a:t>
            </a:r>
            <a:r>
              <a:rPr lang="en-US" dirty="0"/>
              <a:t> BIS</a:t>
            </a:r>
          </a:p>
        </p:txBody>
      </p:sp>
      <p:sp>
        <p:nvSpPr>
          <p:cNvPr id="3" name="Content Placeholder 2"/>
          <p:cNvSpPr>
            <a:spLocks noGrp="1"/>
          </p:cNvSpPr>
          <p:nvPr>
            <p:ph idx="1"/>
          </p:nvPr>
        </p:nvSpPr>
        <p:spPr>
          <a:xfrm>
            <a:off x="169333" y="1007534"/>
            <a:ext cx="8786519" cy="1240836"/>
          </a:xfrm>
        </p:spPr>
        <p:txBody>
          <a:bodyPr/>
          <a:lstStyle/>
          <a:p>
            <a:pPr marL="0" indent="0">
              <a:buNone/>
            </a:pPr>
            <a:r>
              <a:rPr lang="en-US" dirty="0" err="1"/>
              <a:t>Sintesi</a:t>
            </a:r>
            <a:r>
              <a:rPr lang="en-US" dirty="0"/>
              <a:t>: </a:t>
            </a:r>
            <a:r>
              <a:rPr lang="en-US" dirty="0" err="1"/>
              <a:t>ulteriore</a:t>
            </a:r>
            <a:r>
              <a:rPr lang="en-US" dirty="0"/>
              <a:t> </a:t>
            </a:r>
            <a:r>
              <a:rPr lang="en-US" dirty="0" err="1"/>
              <a:t>criminalizzazione</a:t>
            </a:r>
            <a:r>
              <a:rPr lang="en-US" dirty="0"/>
              <a:t> del </a:t>
            </a:r>
            <a:r>
              <a:rPr lang="en-US" dirty="0" err="1"/>
              <a:t>soccorso</a:t>
            </a:r>
            <a:r>
              <a:rPr lang="en-US" dirty="0"/>
              <a:t> in mare, </a:t>
            </a:r>
            <a:r>
              <a:rPr lang="en-US" dirty="0" err="1"/>
              <a:t>estensione</a:t>
            </a:r>
            <a:r>
              <a:rPr lang="en-US" dirty="0"/>
              <a:t> del </a:t>
            </a:r>
            <a:r>
              <a:rPr lang="en-US" dirty="0" err="1"/>
              <a:t>potere</a:t>
            </a:r>
            <a:r>
              <a:rPr lang="en-US" dirty="0"/>
              <a:t> </a:t>
            </a:r>
            <a:r>
              <a:rPr lang="en-US" dirty="0" err="1"/>
              <a:t>giudiziario</a:t>
            </a:r>
            <a:r>
              <a:rPr lang="en-US" dirty="0"/>
              <a:t> </a:t>
            </a:r>
            <a:r>
              <a:rPr lang="en-US" dirty="0" err="1"/>
              <a:t>all’amministrazione</a:t>
            </a:r>
            <a:r>
              <a:rPr lang="en-US" dirty="0"/>
              <a:t> (</a:t>
            </a:r>
            <a:r>
              <a:rPr lang="en-US" dirty="0" err="1"/>
              <a:t>Polizia</a:t>
            </a:r>
            <a:r>
              <a:rPr lang="en-US" dirty="0"/>
              <a:t> e </a:t>
            </a:r>
            <a:r>
              <a:rPr lang="en-US" dirty="0" err="1"/>
              <a:t>Ministero</a:t>
            </a:r>
            <a:r>
              <a:rPr lang="en-US" dirty="0"/>
              <a:t> </a:t>
            </a:r>
            <a:r>
              <a:rPr lang="en-US" dirty="0" err="1"/>
              <a:t>dell’Interno</a:t>
            </a:r>
            <a:r>
              <a:rPr lang="en-US" dirty="0"/>
              <a:t>)</a:t>
            </a:r>
          </a:p>
        </p:txBody>
      </p:sp>
      <p:sp>
        <p:nvSpPr>
          <p:cNvPr id="4" name="TextBox 3"/>
          <p:cNvSpPr txBox="1"/>
          <p:nvPr/>
        </p:nvSpPr>
        <p:spPr>
          <a:xfrm>
            <a:off x="65851" y="2615259"/>
            <a:ext cx="8974667" cy="3970318"/>
          </a:xfrm>
          <a:prstGeom prst="rect">
            <a:avLst/>
          </a:prstGeom>
          <a:noFill/>
        </p:spPr>
        <p:txBody>
          <a:bodyPr wrap="square" rtlCol="0">
            <a:spAutoFit/>
          </a:bodyPr>
          <a:lstStyle/>
          <a:p>
            <a:pPr algn="ctr"/>
            <a:r>
              <a:rPr lang="it-IT" dirty="0"/>
              <a:t>DECRETO-LEGGE 14 giugno 2019, n. 53</a:t>
            </a:r>
          </a:p>
          <a:p>
            <a:pPr algn="ctr"/>
            <a:r>
              <a:rPr lang="it-IT" dirty="0"/>
              <a:t>Disposizioni urgenti in materia di ordine e sicurezza pubblica. (19G00063)</a:t>
            </a:r>
          </a:p>
          <a:p>
            <a:pPr algn="ctr"/>
            <a:r>
              <a:rPr lang="it-IT" dirty="0"/>
              <a:t>(GU n.138 del 14-6-2019) Vigente al: 15-6-2019</a:t>
            </a:r>
          </a:p>
          <a:p>
            <a:pPr algn="ctr"/>
            <a:r>
              <a:rPr lang="en-US" dirty="0"/>
              <a:t>IL PRESIDENTE DELLA REPUBBLICA</a:t>
            </a:r>
          </a:p>
          <a:p>
            <a:r>
              <a:rPr lang="it-IT" dirty="0"/>
              <a:t>Visti gli articoli 77 e 87 della Costituzione;</a:t>
            </a:r>
          </a:p>
          <a:p>
            <a:r>
              <a:rPr lang="it-IT" dirty="0"/>
              <a:t>Vista la legge 23 agosto 1988, n. 400, recante disciplina dell'attività di Governo e ordinamento della Presidenza del Consiglio dei ministri;</a:t>
            </a:r>
          </a:p>
          <a:p>
            <a:r>
              <a:rPr lang="it-IT" dirty="0"/>
              <a:t>Ritenuta la </a:t>
            </a:r>
            <a:r>
              <a:rPr lang="it-IT" dirty="0">
                <a:solidFill>
                  <a:srgbClr val="FF0000"/>
                </a:solidFill>
              </a:rPr>
              <a:t>straordinaria necessità e urgenza </a:t>
            </a:r>
            <a:r>
              <a:rPr lang="it-IT" dirty="0"/>
              <a:t>di prevedere misure volte a</a:t>
            </a:r>
          </a:p>
          <a:p>
            <a:r>
              <a:rPr lang="it-IT" dirty="0"/>
              <a:t>contrastare prassi elusive della normativa internazionale e delle disposizioni in</a:t>
            </a:r>
          </a:p>
          <a:p>
            <a:r>
              <a:rPr lang="it-IT" dirty="0"/>
              <a:t>materia di ordine e sicurezza pubblica, attribuite dall'ordinamento vigente al Ministro</a:t>
            </a:r>
          </a:p>
          <a:p>
            <a:r>
              <a:rPr lang="it-IT" dirty="0"/>
              <a:t>dell'interno quale Autorità nazionale di pubblica sicurezza;</a:t>
            </a:r>
          </a:p>
          <a:p>
            <a:r>
              <a:rPr lang="it-IT" dirty="0"/>
              <a:t>Ritenute altresì le particolari e </a:t>
            </a:r>
            <a:r>
              <a:rPr lang="it-IT" dirty="0">
                <a:solidFill>
                  <a:srgbClr val="FF0000"/>
                </a:solidFill>
              </a:rPr>
              <a:t>straordinarie necessità ed urgenza </a:t>
            </a:r>
            <a:r>
              <a:rPr lang="it-IT" dirty="0"/>
              <a:t>di rafforzare il coordinamento investigativo in materia di reati connessi all'immigrazione</a:t>
            </a:r>
          </a:p>
          <a:p>
            <a:r>
              <a:rPr lang="it-IT" dirty="0"/>
              <a:t>clandestina, implementando, altresì, gli strumenti di contrasto a tale fenomeno;</a:t>
            </a:r>
          </a:p>
        </p:txBody>
      </p:sp>
    </p:spTree>
    <p:extLst>
      <p:ext uri="{BB962C8B-B14F-4D97-AF65-F5344CB8AC3E}">
        <p14:creationId xmlns:p14="http://schemas.microsoft.com/office/powerpoint/2010/main" val="13380050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83259"/>
            <a:ext cx="8229600" cy="5815719"/>
          </a:xfrm>
        </p:spPr>
        <p:txBody>
          <a:bodyPr>
            <a:normAutofit/>
          </a:bodyPr>
          <a:lstStyle/>
          <a:p>
            <a:r>
              <a:rPr lang="it-IT" sz="1800" dirty="0">
                <a:solidFill>
                  <a:schemeClr val="tx1"/>
                </a:solidFill>
              </a:rPr>
              <a:t>Considerata la </a:t>
            </a:r>
            <a:r>
              <a:rPr lang="it-IT" sz="1800" dirty="0">
                <a:solidFill>
                  <a:srgbClr val="FF0000"/>
                </a:solidFill>
              </a:rPr>
              <a:t>straordinaria necessità e urgenza </a:t>
            </a:r>
            <a:r>
              <a:rPr lang="it-IT" sz="1800" dirty="0">
                <a:solidFill>
                  <a:schemeClr val="tx1"/>
                </a:solidFill>
              </a:rPr>
              <a:t>di garantire più efficaci livelli di tutela della sicurezza pubblica, definendo anche interventi per l'eliminazione dell'arretrato relativo all'esecuzione dei provvedimenti di condanna penale divenuti </a:t>
            </a:r>
            <a:r>
              <a:rPr lang="mr-IN" sz="1800" dirty="0">
                <a:solidFill>
                  <a:schemeClr val="tx1"/>
                </a:solidFill>
              </a:rPr>
              <a:t>definitivi;</a:t>
            </a:r>
          </a:p>
          <a:p>
            <a:r>
              <a:rPr lang="it-IT" sz="1800" dirty="0">
                <a:solidFill>
                  <a:schemeClr val="tx1"/>
                </a:solidFill>
              </a:rPr>
              <a:t>Considerata inoltre la </a:t>
            </a:r>
            <a:r>
              <a:rPr lang="it-IT" sz="1800" dirty="0">
                <a:solidFill>
                  <a:srgbClr val="FF0000"/>
                </a:solidFill>
              </a:rPr>
              <a:t>straordinaria necessità ed urgenza </a:t>
            </a:r>
            <a:r>
              <a:rPr lang="it-IT" sz="1800" dirty="0">
                <a:solidFill>
                  <a:schemeClr val="tx1"/>
                </a:solidFill>
              </a:rPr>
              <a:t>di rafforzare le norme a garanzia del regolare e pacifico svolgimento di manifestazioni in luogo pubblico e aperto al pubblico;</a:t>
            </a:r>
          </a:p>
          <a:p>
            <a:r>
              <a:rPr lang="it-IT" sz="1800" dirty="0">
                <a:solidFill>
                  <a:schemeClr val="tx1"/>
                </a:solidFill>
              </a:rPr>
              <a:t>Ravvisata la </a:t>
            </a:r>
            <a:r>
              <a:rPr lang="it-IT" sz="1800" dirty="0">
                <a:solidFill>
                  <a:srgbClr val="FF0000"/>
                </a:solidFill>
              </a:rPr>
              <a:t>straordinaria necessità ed urgenza </a:t>
            </a:r>
            <a:r>
              <a:rPr lang="it-IT" sz="1800" dirty="0">
                <a:solidFill>
                  <a:schemeClr val="tx1"/>
                </a:solidFill>
              </a:rPr>
              <a:t>di assicurare i livelli di sicurezza necessari per lo svolgimento dell'Universiade Napoli 2019 nonché di integrare la disciplina volta a semplificare gli adempimenti nei casi di soggiorni di breve durata, la cui straordinaria urgenza è connessa all'imminente svolgimento dell'Universiade Napoli 2019;</a:t>
            </a:r>
          </a:p>
          <a:p>
            <a:r>
              <a:rPr lang="it-IT" sz="1800" dirty="0">
                <a:solidFill>
                  <a:schemeClr val="tx1"/>
                </a:solidFill>
              </a:rPr>
              <a:t>Ravvisata altresì la </a:t>
            </a:r>
            <a:r>
              <a:rPr lang="it-IT" sz="1800" dirty="0">
                <a:solidFill>
                  <a:srgbClr val="FF0000"/>
                </a:solidFill>
              </a:rPr>
              <a:t>straordinaria necessità ed urgenza </a:t>
            </a:r>
            <a:r>
              <a:rPr lang="it-IT" sz="1800" dirty="0">
                <a:solidFill>
                  <a:schemeClr val="tx1"/>
                </a:solidFill>
              </a:rPr>
              <a:t>di potenziare l'efficacia delle disposizioni in tema di rimpatri;</a:t>
            </a:r>
          </a:p>
          <a:p>
            <a:r>
              <a:rPr lang="it-IT" sz="1800" dirty="0">
                <a:solidFill>
                  <a:schemeClr val="tx1"/>
                </a:solidFill>
              </a:rPr>
              <a:t>Considerata infine la </a:t>
            </a:r>
            <a:r>
              <a:rPr lang="it-IT" sz="1800" dirty="0">
                <a:solidFill>
                  <a:srgbClr val="FF0000"/>
                </a:solidFill>
              </a:rPr>
              <a:t>straordinaria necessità ed urgenza </a:t>
            </a:r>
            <a:r>
              <a:rPr lang="it-IT" sz="1800" dirty="0">
                <a:solidFill>
                  <a:schemeClr val="tx1"/>
                </a:solidFill>
              </a:rPr>
              <a:t>di rafforzare gli strumenti di contrasto dei fenomeni di violenza in occasione delle manifestazioni sportive, nel più ampio quadro delle attività di prevenzione dei rischi per l'ordine e l'incolumità pubblica;</a:t>
            </a:r>
            <a:endParaRPr lang="en-US" sz="1800" dirty="0">
              <a:solidFill>
                <a:schemeClr val="tx1"/>
              </a:solidFill>
            </a:endParaRPr>
          </a:p>
          <a:p>
            <a:pPr marL="0" indent="0">
              <a:buNone/>
            </a:pPr>
            <a:endParaRPr lang="en-US" sz="1800" dirty="0">
              <a:latin typeface="+mn-lt"/>
            </a:endParaRPr>
          </a:p>
        </p:txBody>
      </p:sp>
    </p:spTree>
    <p:extLst>
      <p:ext uri="{BB962C8B-B14F-4D97-AF65-F5344CB8AC3E}">
        <p14:creationId xmlns:p14="http://schemas.microsoft.com/office/powerpoint/2010/main" val="5323977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76296"/>
            <a:ext cx="8229600" cy="6171260"/>
          </a:xfrm>
        </p:spPr>
        <p:txBody>
          <a:bodyPr>
            <a:normAutofit/>
          </a:bodyPr>
          <a:lstStyle/>
          <a:p>
            <a:pPr marL="0" indent="0" algn="ctr">
              <a:buNone/>
            </a:pPr>
            <a:r>
              <a:rPr lang="nb-NO" sz="1800" dirty="0">
                <a:solidFill>
                  <a:srgbClr val="000000"/>
                </a:solidFill>
                <a:latin typeface="+mn-lt"/>
              </a:rPr>
              <a:t>Art. 1</a:t>
            </a:r>
          </a:p>
          <a:p>
            <a:pPr marL="0" indent="0" algn="ctr">
              <a:buNone/>
            </a:pPr>
            <a:r>
              <a:rPr lang="it-IT" sz="1800" dirty="0">
                <a:solidFill>
                  <a:srgbClr val="000000"/>
                </a:solidFill>
                <a:latin typeface="+mn-lt"/>
              </a:rPr>
              <a:t>Misure a tutela dell'ordine e della sicurezza pubblica e in materia di</a:t>
            </a:r>
          </a:p>
          <a:p>
            <a:pPr marL="0" indent="0" algn="ctr">
              <a:buNone/>
            </a:pPr>
            <a:r>
              <a:rPr lang="it-IT" sz="1800" dirty="0">
                <a:solidFill>
                  <a:srgbClr val="000000"/>
                </a:solidFill>
                <a:latin typeface="+mn-lt"/>
              </a:rPr>
              <a:t>immigrazione</a:t>
            </a:r>
          </a:p>
          <a:p>
            <a:pPr marL="0" indent="0">
              <a:buNone/>
            </a:pPr>
            <a:endParaRPr lang="it-IT" sz="1800" dirty="0">
              <a:solidFill>
                <a:srgbClr val="000000"/>
              </a:solidFill>
              <a:latin typeface="+mn-lt"/>
            </a:endParaRPr>
          </a:p>
          <a:p>
            <a:pPr marL="0" indent="0">
              <a:buNone/>
            </a:pPr>
            <a:r>
              <a:rPr lang="it-IT" sz="1800" dirty="0">
                <a:solidFill>
                  <a:srgbClr val="000000"/>
                </a:solidFill>
                <a:latin typeface="+mn-lt"/>
              </a:rPr>
              <a:t>1. All'articolo 11 del decreto legislativo 25 luglio 1998, n. 286, dopo il comma 1-bis è inserito il seguente:</a:t>
            </a:r>
          </a:p>
          <a:p>
            <a:pPr marL="0" indent="0">
              <a:buNone/>
            </a:pPr>
            <a:endParaRPr lang="it-IT" sz="1800" dirty="0">
              <a:solidFill>
                <a:srgbClr val="000000"/>
              </a:solidFill>
              <a:latin typeface="+mn-lt"/>
            </a:endParaRPr>
          </a:p>
          <a:p>
            <a:pPr marL="0" indent="0">
              <a:buNone/>
            </a:pPr>
            <a:r>
              <a:rPr lang="it-IT" sz="1800" dirty="0">
                <a:solidFill>
                  <a:srgbClr val="000000"/>
                </a:solidFill>
                <a:latin typeface="+mn-lt"/>
              </a:rPr>
              <a:t>«1-ter. Il Ministro dell'interno, </a:t>
            </a:r>
            <a:r>
              <a:rPr lang="it-IT" sz="1800" dirty="0">
                <a:solidFill>
                  <a:srgbClr val="008000"/>
                </a:solidFill>
                <a:latin typeface="+mn-lt"/>
              </a:rPr>
              <a:t>Autorità nazionale di pubblica sicurezza ai sensi dell'articolo 1 della legge 1° aprile 1981, n. 121, nell'esercizio delle funzioni di coordinamento di cui al comma 1-bis e nel rispetto degli obblighi internazionali dell'Italia, può limitare o vietare l'ingresso, il transito o la sosta di navi nel mare territoriale</a:t>
            </a:r>
            <a:r>
              <a:rPr lang="it-IT" sz="1800" dirty="0">
                <a:solidFill>
                  <a:srgbClr val="000000"/>
                </a:solidFill>
                <a:latin typeface="+mn-lt"/>
              </a:rPr>
              <a:t>, salvo che si tratti di naviglio militare o di navi in servizio governativo non commerciale, per motivi di ordine e sicurezza pubblica ovvero quando si concretizzano le condizioni di cui all'articolo 19, comma 2, lettera g), limitatamente alle violazioni delle leggi di immigrazione vigenti, della Convenzione delle Nazioni Unite sul diritto del mare, con allegati e atto finale, fatta a Montego </a:t>
            </a:r>
            <a:r>
              <a:rPr lang="it-IT" sz="1800" dirty="0" err="1">
                <a:solidFill>
                  <a:srgbClr val="000000"/>
                </a:solidFill>
                <a:latin typeface="+mn-lt"/>
              </a:rPr>
              <a:t>Bay</a:t>
            </a:r>
            <a:r>
              <a:rPr lang="it-IT" sz="1800" dirty="0">
                <a:solidFill>
                  <a:srgbClr val="000000"/>
                </a:solidFill>
                <a:latin typeface="+mn-lt"/>
              </a:rPr>
              <a:t> il 10 dicembre 1982, ratificata dalla legge 2 dicembre 1994, n. 689. Il provvedimento è adottato di concerto con il Ministro della difesa e con il Ministro delle infrastrutture e dei trasporti, secondo le rispettive competenze, informandone il Presidente del Consiglio dei ministri.».</a:t>
            </a:r>
            <a:endParaRPr lang="en-US" sz="1800" dirty="0">
              <a:solidFill>
                <a:srgbClr val="000000"/>
              </a:solidFill>
              <a:latin typeface="+mn-lt"/>
            </a:endParaRPr>
          </a:p>
        </p:txBody>
      </p:sp>
    </p:spTree>
    <p:extLst>
      <p:ext uri="{BB962C8B-B14F-4D97-AF65-F5344CB8AC3E}">
        <p14:creationId xmlns:p14="http://schemas.microsoft.com/office/powerpoint/2010/main" val="13017002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111"/>
            <a:ext cx="8229600" cy="6406445"/>
          </a:xfrm>
        </p:spPr>
        <p:txBody>
          <a:bodyPr>
            <a:noAutofit/>
          </a:bodyPr>
          <a:lstStyle/>
          <a:p>
            <a:pPr marL="0" indent="0" algn="ctr">
              <a:buNone/>
            </a:pPr>
            <a:r>
              <a:rPr lang="en-US" sz="1800" dirty="0">
                <a:solidFill>
                  <a:srgbClr val="000000"/>
                </a:solidFill>
                <a:latin typeface="+mn-lt"/>
              </a:rPr>
              <a:t>(</a:t>
            </a:r>
            <a:r>
              <a:rPr lang="en-US" sz="1800" dirty="0" err="1">
                <a:solidFill>
                  <a:srgbClr val="000000"/>
                </a:solidFill>
                <a:latin typeface="+mn-lt"/>
              </a:rPr>
              <a:t>L’accertamento</a:t>
            </a:r>
            <a:r>
              <a:rPr lang="en-US" sz="1800" dirty="0">
                <a:solidFill>
                  <a:srgbClr val="000000"/>
                </a:solidFill>
                <a:latin typeface="+mn-lt"/>
              </a:rPr>
              <a:t> </a:t>
            </a:r>
            <a:r>
              <a:rPr lang="en-US" sz="1800" dirty="0" err="1">
                <a:solidFill>
                  <a:srgbClr val="000000"/>
                </a:solidFill>
                <a:latin typeface="+mn-lt"/>
              </a:rPr>
              <a:t>penale</a:t>
            </a:r>
            <a:r>
              <a:rPr lang="en-US" sz="1800" dirty="0">
                <a:solidFill>
                  <a:srgbClr val="000000"/>
                </a:solidFill>
                <a:latin typeface="+mn-lt"/>
              </a:rPr>
              <a:t> </a:t>
            </a:r>
            <a:r>
              <a:rPr lang="en-US" sz="1800" dirty="0" err="1">
                <a:solidFill>
                  <a:srgbClr val="000000"/>
                </a:solidFill>
                <a:latin typeface="+mn-lt"/>
              </a:rPr>
              <a:t>viene</a:t>
            </a:r>
            <a:r>
              <a:rPr lang="en-US" sz="1800" dirty="0">
                <a:solidFill>
                  <a:srgbClr val="000000"/>
                </a:solidFill>
                <a:latin typeface="+mn-lt"/>
              </a:rPr>
              <a:t> </a:t>
            </a:r>
            <a:r>
              <a:rPr lang="en-US" sz="1800" dirty="0" err="1">
                <a:solidFill>
                  <a:srgbClr val="000000"/>
                </a:solidFill>
                <a:latin typeface="+mn-lt"/>
              </a:rPr>
              <a:t>affidato</a:t>
            </a:r>
            <a:r>
              <a:rPr lang="en-US" sz="1800" dirty="0">
                <a:solidFill>
                  <a:srgbClr val="000000"/>
                </a:solidFill>
                <a:latin typeface="+mn-lt"/>
              </a:rPr>
              <a:t> </a:t>
            </a:r>
            <a:r>
              <a:rPr lang="en-US" sz="1800" dirty="0" err="1">
                <a:solidFill>
                  <a:srgbClr val="000000"/>
                </a:solidFill>
                <a:latin typeface="+mn-lt"/>
              </a:rPr>
              <a:t>all’Amministrazione</a:t>
            </a:r>
            <a:r>
              <a:rPr lang="en-US" sz="1800" dirty="0">
                <a:solidFill>
                  <a:srgbClr val="000000"/>
                </a:solidFill>
                <a:latin typeface="+mn-lt"/>
              </a:rPr>
              <a:t> e </a:t>
            </a:r>
            <a:r>
              <a:rPr lang="en-US" sz="1800" dirty="0" err="1">
                <a:solidFill>
                  <a:srgbClr val="000000"/>
                </a:solidFill>
                <a:latin typeface="+mn-lt"/>
              </a:rPr>
              <a:t>tolto</a:t>
            </a:r>
            <a:r>
              <a:rPr lang="en-US" sz="1800" dirty="0">
                <a:solidFill>
                  <a:srgbClr val="000000"/>
                </a:solidFill>
                <a:latin typeface="+mn-lt"/>
              </a:rPr>
              <a:t> </a:t>
            </a:r>
            <a:r>
              <a:rPr lang="en-US" sz="1800" dirty="0" err="1">
                <a:solidFill>
                  <a:srgbClr val="000000"/>
                </a:solidFill>
                <a:latin typeface="+mn-lt"/>
              </a:rPr>
              <a:t>alla</a:t>
            </a:r>
            <a:r>
              <a:rPr lang="en-US" sz="1800" dirty="0">
                <a:solidFill>
                  <a:srgbClr val="000000"/>
                </a:solidFill>
                <a:latin typeface="+mn-lt"/>
              </a:rPr>
              <a:t> </a:t>
            </a:r>
            <a:r>
              <a:rPr lang="en-US" sz="1800" dirty="0" err="1">
                <a:solidFill>
                  <a:srgbClr val="000000"/>
                </a:solidFill>
                <a:latin typeface="+mn-lt"/>
              </a:rPr>
              <a:t>Magistratura</a:t>
            </a:r>
            <a:r>
              <a:rPr lang="en-US" sz="1800" dirty="0">
                <a:solidFill>
                  <a:srgbClr val="000000"/>
                </a:solidFill>
                <a:latin typeface="+mn-lt"/>
              </a:rPr>
              <a:t>)</a:t>
            </a:r>
            <a:endParaRPr lang="nb-NO" sz="1800" dirty="0">
              <a:solidFill>
                <a:srgbClr val="000000"/>
              </a:solidFill>
              <a:latin typeface="+mn-lt"/>
            </a:endParaRPr>
          </a:p>
          <a:p>
            <a:pPr marL="0" indent="0" algn="ctr">
              <a:buNone/>
            </a:pPr>
            <a:r>
              <a:rPr lang="nb-NO" sz="1800" dirty="0">
                <a:solidFill>
                  <a:srgbClr val="000000"/>
                </a:solidFill>
                <a:latin typeface="+mn-lt"/>
              </a:rPr>
              <a:t>Art. 2</a:t>
            </a:r>
          </a:p>
          <a:p>
            <a:pPr marL="0" indent="0" algn="ctr">
              <a:buNone/>
            </a:pPr>
            <a:r>
              <a:rPr lang="it-IT" sz="1800" dirty="0">
                <a:solidFill>
                  <a:srgbClr val="000000"/>
                </a:solidFill>
                <a:latin typeface="+mn-lt"/>
              </a:rPr>
              <a:t>Inottemperanza a limitazioni o divieti in materia di ordine, sicurezza pubblica e </a:t>
            </a:r>
            <a:r>
              <a:rPr lang="en-US" sz="1800" dirty="0">
                <a:solidFill>
                  <a:srgbClr val="000000"/>
                </a:solidFill>
                <a:latin typeface="+mn-lt"/>
              </a:rPr>
              <a:t>I</a:t>
            </a:r>
            <a:r>
              <a:rPr lang="it-IT" sz="1800" dirty="0" err="1">
                <a:solidFill>
                  <a:srgbClr val="000000"/>
                </a:solidFill>
                <a:latin typeface="+mn-lt"/>
              </a:rPr>
              <a:t>mmigrazione</a:t>
            </a:r>
            <a:endParaRPr lang="it-IT" sz="1800" dirty="0">
              <a:solidFill>
                <a:srgbClr val="000000"/>
              </a:solidFill>
              <a:latin typeface="+mn-lt"/>
            </a:endParaRPr>
          </a:p>
          <a:p>
            <a:pPr marL="0" indent="0">
              <a:buNone/>
            </a:pPr>
            <a:r>
              <a:rPr lang="it-IT" sz="1800" dirty="0">
                <a:solidFill>
                  <a:srgbClr val="000000"/>
                </a:solidFill>
                <a:latin typeface="+mn-lt"/>
              </a:rPr>
              <a:t>1. All'articolo 12 del decreto legislativo 25 luglio 1998, n. 286, dopo il comma 6 è</a:t>
            </a:r>
          </a:p>
          <a:p>
            <a:pPr marL="0" indent="0">
              <a:buNone/>
            </a:pPr>
            <a:r>
              <a:rPr lang="it-IT" sz="1800" dirty="0">
                <a:solidFill>
                  <a:srgbClr val="000000"/>
                </a:solidFill>
                <a:latin typeface="+mn-lt"/>
              </a:rPr>
              <a:t>inserito il seguente:</a:t>
            </a:r>
          </a:p>
          <a:p>
            <a:pPr marL="0" indent="0">
              <a:buNone/>
            </a:pPr>
            <a:r>
              <a:rPr lang="it-IT" sz="1800" dirty="0">
                <a:solidFill>
                  <a:srgbClr val="000000"/>
                </a:solidFill>
                <a:latin typeface="+mn-lt"/>
              </a:rPr>
              <a:t>«6-bis. Salvo che si tratti di naviglio militare o di navi in servizio governativo non commerciale, il comandante della nave è tenuto ad osservare la normativa internazionale e i divieti e le limitazioni eventualmente disposti ai sensi dell'articolo 11, comma 1-ter. In caso di violazione del divieto di ingresso, transito o sosta in acque territoriali italiane, notificato al comandante e, ove possibile, all'armatore e al proprietario della nave, si applica a ciascuno di essi, </a:t>
            </a:r>
            <a:r>
              <a:rPr lang="it-IT" sz="1800" dirty="0">
                <a:solidFill>
                  <a:srgbClr val="008000"/>
                </a:solidFill>
                <a:latin typeface="+mn-lt"/>
              </a:rPr>
              <a:t>salve le sanzioni penali quando il fatto costituisce reato, la sanzione amministrativa del pagamento di una somma da euro 10.000 a euro 50.000. In caso di reiterazione commessa con l'utilizzo della medesima nave, si applica altresì la sanzione accessoria della confisca della nave, procedendo immediatamente a sequestro cautelare. All'irrogazione delle sanzioni, accertate dagli organi addetti al controllo, provvede il prefetto territorialmente competente. </a:t>
            </a:r>
            <a:r>
              <a:rPr lang="it-IT" sz="1800" dirty="0">
                <a:solidFill>
                  <a:srgbClr val="000000"/>
                </a:solidFill>
                <a:latin typeface="+mn-lt"/>
              </a:rPr>
              <a:t>Si osservano le disposizioni di cui alla legge 24 novembre 1981, n. 689, ad eccezione dei commi quarto, quinto e sesto dell'articolo 8-bis.».</a:t>
            </a:r>
            <a:endParaRPr lang="en-US" sz="1800" dirty="0">
              <a:solidFill>
                <a:srgbClr val="000000"/>
              </a:solidFill>
              <a:latin typeface="+mn-lt"/>
            </a:endParaRPr>
          </a:p>
        </p:txBody>
      </p:sp>
    </p:spTree>
    <p:extLst>
      <p:ext uri="{BB962C8B-B14F-4D97-AF65-F5344CB8AC3E}">
        <p14:creationId xmlns:p14="http://schemas.microsoft.com/office/powerpoint/2010/main" val="11321833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AE460"/>
        </a:solidFill>
        <a:effectLst/>
      </p:bgPr>
    </p:bg>
    <p:spTree>
      <p:nvGrpSpPr>
        <p:cNvPr id="1" name=""/>
        <p:cNvGrpSpPr/>
        <p:nvPr/>
      </p:nvGrpSpPr>
      <p:grpSpPr>
        <a:xfrm>
          <a:off x="0" y="0"/>
          <a:ext cx="0" cy="0"/>
          <a:chOff x="0" y="0"/>
          <a:chExt cx="0" cy="0"/>
        </a:xfrm>
      </p:grpSpPr>
      <p:sp>
        <p:nvSpPr>
          <p:cNvPr id="4" name="CasellaDiTesto 3"/>
          <p:cNvSpPr txBox="1"/>
          <p:nvPr/>
        </p:nvSpPr>
        <p:spPr>
          <a:xfrm>
            <a:off x="0" y="13170"/>
            <a:ext cx="8931281" cy="6740309"/>
          </a:xfrm>
          <a:prstGeom prst="rect">
            <a:avLst/>
          </a:prstGeom>
          <a:noFill/>
        </p:spPr>
        <p:txBody>
          <a:bodyPr wrap="square" rtlCol="0">
            <a:spAutoFit/>
          </a:bodyPr>
          <a:lstStyle/>
          <a:p>
            <a:pPr defTabSz="914400"/>
            <a:r>
              <a:rPr lang="it-IT" sz="1600" dirty="0">
                <a:solidFill>
                  <a:srgbClr val="000000"/>
                </a:solidFill>
                <a:ea typeface="Arial Unicode MS" panose="020B0604020202020204" pitchFamily="34" charset="-128"/>
                <a:cs typeface="Arial Unicode MS" panose="020B0604020202020204" pitchFamily="34" charset="-128"/>
              </a:rPr>
              <a:t>Bibliografia internazionale di riferimento sui rifugiati</a:t>
            </a:r>
          </a:p>
          <a:p>
            <a:pPr defTabSz="914400"/>
            <a:r>
              <a:rPr lang="it-IT" sz="1600" dirty="0">
                <a:solidFill>
                  <a:srgbClr val="000000"/>
                </a:solidFill>
                <a:ea typeface="Arial Unicode MS" panose="020B0604020202020204" pitchFamily="34" charset="-128"/>
                <a:cs typeface="Arial Unicode MS" panose="020B0604020202020204" pitchFamily="34" charset="-128"/>
              </a:rPr>
              <a:t> </a:t>
            </a:r>
          </a:p>
          <a:p>
            <a:pPr indent="-360000" defTabSz="914400">
              <a:buFont typeface="Arial"/>
              <a:buChar char="•"/>
            </a:pPr>
            <a:r>
              <a:rPr lang="it-IT" sz="1600" dirty="0" err="1">
                <a:solidFill>
                  <a:srgbClr val="000000"/>
                </a:solidFill>
                <a:ea typeface="Arial Unicode MS" panose="020B0604020202020204" pitchFamily="34" charset="-128"/>
                <a:cs typeface="Arial Unicode MS" panose="020B0604020202020204" pitchFamily="34" charset="-128"/>
              </a:rPr>
              <a:t>Aguilar</a:t>
            </a:r>
            <a:r>
              <a:rPr lang="it-IT" sz="1600" dirty="0">
                <a:solidFill>
                  <a:srgbClr val="000000"/>
                </a:solidFill>
                <a:ea typeface="Arial Unicode MS" panose="020B0604020202020204" pitchFamily="34" charset="-128"/>
                <a:cs typeface="Arial Unicode MS" panose="020B0604020202020204" pitchFamily="34" charset="-128"/>
              </a:rPr>
              <a:t>, P.; </a:t>
            </a:r>
            <a:r>
              <a:rPr lang="it-IT" sz="1600" dirty="0" err="1">
                <a:solidFill>
                  <a:srgbClr val="000000"/>
                </a:solidFill>
                <a:ea typeface="Arial Unicode MS" panose="020B0604020202020204" pitchFamily="34" charset="-128"/>
                <a:cs typeface="Arial Unicode MS" panose="020B0604020202020204" pitchFamily="34" charset="-128"/>
              </a:rPr>
              <a:t>Retamal</a:t>
            </a:r>
            <a:r>
              <a:rPr lang="it-IT" sz="1600" dirty="0">
                <a:solidFill>
                  <a:srgbClr val="000000"/>
                </a:solidFill>
                <a:ea typeface="Arial Unicode MS" panose="020B0604020202020204" pitchFamily="34" charset="-128"/>
                <a:cs typeface="Arial Unicode MS" panose="020B0604020202020204" pitchFamily="34" charset="-128"/>
              </a:rPr>
              <a:t>, G. 1998.  </a:t>
            </a:r>
            <a:r>
              <a:rPr lang="en-US" sz="1600" dirty="0">
                <a:solidFill>
                  <a:srgbClr val="000000"/>
                </a:solidFill>
                <a:ea typeface="Arial Unicode MS" panose="020B0604020202020204" pitchFamily="34" charset="-128"/>
                <a:cs typeface="Arial Unicode MS" panose="020B0604020202020204" pitchFamily="34" charset="-128"/>
              </a:rPr>
              <a:t>Rapid educational response in complex emergencies: a discussion document. Hamburg: UNESCO Institute of Education. </a:t>
            </a:r>
            <a:endParaRPr lang="it-IT" sz="1600" dirty="0">
              <a:solidFill>
                <a:srgbClr val="000000"/>
              </a:solidFill>
              <a:ea typeface="Arial Unicode MS" panose="020B0604020202020204" pitchFamily="34" charset="-128"/>
              <a:cs typeface="Arial Unicode MS" panose="020B0604020202020204" pitchFamily="34" charset="-128"/>
            </a:endParaRPr>
          </a:p>
          <a:p>
            <a:pPr indent="-360000" defTabSz="914400">
              <a:buFont typeface="Arial"/>
              <a:buChar char="•"/>
            </a:pPr>
            <a:r>
              <a:rPr lang="en-US" sz="1600" dirty="0">
                <a:solidFill>
                  <a:srgbClr val="000000"/>
                </a:solidFill>
                <a:ea typeface="Arial Unicode MS" panose="020B0604020202020204" pitchFamily="34" charset="-128"/>
                <a:cs typeface="Arial Unicode MS" panose="020B0604020202020204" pitchFamily="34" charset="-128"/>
              </a:rPr>
              <a:t>Avery, A.; </a:t>
            </a:r>
            <a:r>
              <a:rPr lang="en-US" sz="1600" dirty="0" err="1">
                <a:solidFill>
                  <a:srgbClr val="000000"/>
                </a:solidFill>
                <a:ea typeface="Arial Unicode MS" panose="020B0604020202020204" pitchFamily="34" charset="-128"/>
                <a:cs typeface="Arial Unicode MS" panose="020B0604020202020204" pitchFamily="34" charset="-128"/>
              </a:rPr>
              <a:t>Bobillier</a:t>
            </a:r>
            <a:r>
              <a:rPr lang="en-US" sz="1600" dirty="0">
                <a:solidFill>
                  <a:srgbClr val="000000"/>
                </a:solidFill>
                <a:ea typeface="Arial Unicode MS" panose="020B0604020202020204" pitchFamily="34" charset="-128"/>
                <a:cs typeface="Arial Unicode MS" panose="020B0604020202020204" pitchFamily="34" charset="-128"/>
              </a:rPr>
              <a:t>, C.; Sinclair, M. 1996.  Sourcebook for refugee skills training. Geneva: UNHCR. </a:t>
            </a:r>
          </a:p>
          <a:p>
            <a:pPr indent="-360000" defTabSz="914400">
              <a:buFont typeface="Arial"/>
              <a:buChar char="•"/>
            </a:pPr>
            <a:r>
              <a:rPr lang="it-IT" sz="1600" dirty="0">
                <a:solidFill>
                  <a:srgbClr val="000000"/>
                </a:solidFill>
                <a:ea typeface="Arial Unicode MS" panose="020B0604020202020204" pitchFamily="34" charset="-128"/>
                <a:cs typeface="Arial Unicode MS" panose="020B0604020202020204" pitchFamily="34" charset="-128"/>
              </a:rPr>
              <a:t>Baldwin John R., Sandra L. Faulkner, Michael L. </a:t>
            </a:r>
            <a:r>
              <a:rPr lang="it-IT" sz="1600" dirty="0" err="1">
                <a:solidFill>
                  <a:srgbClr val="000000"/>
                </a:solidFill>
                <a:ea typeface="Arial Unicode MS" panose="020B0604020202020204" pitchFamily="34" charset="-128"/>
                <a:cs typeface="Arial Unicode MS" panose="020B0604020202020204" pitchFamily="34" charset="-128"/>
              </a:rPr>
              <a:t>Hecht</a:t>
            </a:r>
            <a:r>
              <a:rPr lang="it-IT" sz="1600" dirty="0">
                <a:solidFill>
                  <a:srgbClr val="000000"/>
                </a:solidFill>
                <a:ea typeface="Arial Unicode MS" panose="020B0604020202020204" pitchFamily="34" charset="-128"/>
                <a:cs typeface="Arial Unicode MS" panose="020B0604020202020204" pitchFamily="34" charset="-128"/>
              </a:rPr>
              <a:t>. «A </a:t>
            </a:r>
            <a:r>
              <a:rPr lang="it-IT" sz="1600" dirty="0" err="1">
                <a:solidFill>
                  <a:srgbClr val="000000"/>
                </a:solidFill>
                <a:ea typeface="Arial Unicode MS" panose="020B0604020202020204" pitchFamily="34" charset="-128"/>
                <a:cs typeface="Arial Unicode MS" panose="020B0604020202020204" pitchFamily="34" charset="-128"/>
              </a:rPr>
              <a:t>Moving</a:t>
            </a:r>
            <a:r>
              <a:rPr lang="it-IT" sz="1600" dirty="0">
                <a:solidFill>
                  <a:srgbClr val="000000"/>
                </a:solidFill>
                <a:ea typeface="Arial Unicode MS" panose="020B0604020202020204" pitchFamily="34" charset="-128"/>
                <a:cs typeface="Arial Unicode MS" panose="020B0604020202020204" pitchFamily="34" charset="-128"/>
              </a:rPr>
              <a:t> Target: The Illusive Definition of Culture». In </a:t>
            </a:r>
            <a:r>
              <a:rPr lang="it-IT" sz="1600" dirty="0" err="1">
                <a:solidFill>
                  <a:srgbClr val="000000"/>
                </a:solidFill>
                <a:ea typeface="Arial Unicode MS" panose="020B0604020202020204" pitchFamily="34" charset="-128"/>
                <a:cs typeface="Arial Unicode MS" panose="020B0604020202020204" pitchFamily="34" charset="-128"/>
              </a:rPr>
              <a:t>Redefining</a:t>
            </a:r>
            <a:r>
              <a:rPr lang="it-IT" sz="1600" dirty="0">
                <a:solidFill>
                  <a:srgbClr val="000000"/>
                </a:solidFill>
                <a:ea typeface="Arial Unicode MS" panose="020B0604020202020204" pitchFamily="34" charset="-128"/>
                <a:cs typeface="Arial Unicode MS" panose="020B0604020202020204" pitchFamily="34" charset="-128"/>
              </a:rPr>
              <a:t> Culture </a:t>
            </a:r>
            <a:r>
              <a:rPr lang="it-IT" sz="1600" dirty="0" err="1">
                <a:solidFill>
                  <a:srgbClr val="000000"/>
                </a:solidFill>
                <a:ea typeface="Arial Unicode MS" panose="020B0604020202020204" pitchFamily="34" charset="-128"/>
                <a:cs typeface="Arial Unicode MS" panose="020B0604020202020204" pitchFamily="34" charset="-128"/>
              </a:rPr>
              <a:t>Perspectives</a:t>
            </a:r>
            <a:r>
              <a:rPr lang="it-IT" sz="1600" dirty="0">
                <a:solidFill>
                  <a:srgbClr val="000000"/>
                </a:solidFill>
                <a:ea typeface="Arial Unicode MS" panose="020B0604020202020204" pitchFamily="34" charset="-128"/>
                <a:cs typeface="Arial Unicode MS" panose="020B0604020202020204" pitchFamily="34" charset="-128"/>
              </a:rPr>
              <a:t> </a:t>
            </a:r>
            <a:r>
              <a:rPr lang="it-IT" sz="1600" dirty="0" err="1">
                <a:solidFill>
                  <a:srgbClr val="000000"/>
                </a:solidFill>
                <a:ea typeface="Arial Unicode MS" panose="020B0604020202020204" pitchFamily="34" charset="-128"/>
                <a:cs typeface="Arial Unicode MS" panose="020B0604020202020204" pitchFamily="34" charset="-128"/>
              </a:rPr>
              <a:t>Across</a:t>
            </a:r>
            <a:r>
              <a:rPr lang="it-IT" sz="1600" dirty="0">
                <a:solidFill>
                  <a:srgbClr val="000000"/>
                </a:solidFill>
                <a:ea typeface="Arial Unicode MS" panose="020B0604020202020204" pitchFamily="34" charset="-128"/>
                <a:cs typeface="Arial Unicode MS" panose="020B0604020202020204" pitchFamily="34" charset="-128"/>
              </a:rPr>
              <a:t> the </a:t>
            </a:r>
            <a:r>
              <a:rPr lang="it-IT" sz="1600" dirty="0" err="1">
                <a:solidFill>
                  <a:srgbClr val="000000"/>
                </a:solidFill>
                <a:ea typeface="Arial Unicode MS" panose="020B0604020202020204" pitchFamily="34" charset="-128"/>
                <a:cs typeface="Arial Unicode MS" panose="020B0604020202020204" pitchFamily="34" charset="-128"/>
              </a:rPr>
              <a:t>Disciplines</a:t>
            </a:r>
            <a:r>
              <a:rPr lang="it-IT" sz="1600" dirty="0">
                <a:solidFill>
                  <a:srgbClr val="000000"/>
                </a:solidFill>
                <a:ea typeface="Arial Unicode MS" panose="020B0604020202020204" pitchFamily="34" charset="-128"/>
                <a:cs typeface="Arial Unicode MS" panose="020B0604020202020204" pitchFamily="34" charset="-128"/>
              </a:rPr>
              <a:t>. </a:t>
            </a:r>
            <a:r>
              <a:rPr lang="it-IT" sz="1600" dirty="0" err="1">
                <a:solidFill>
                  <a:srgbClr val="000000"/>
                </a:solidFill>
                <a:ea typeface="Arial Unicode MS" panose="020B0604020202020204" pitchFamily="34" charset="-128"/>
                <a:cs typeface="Arial Unicode MS" panose="020B0604020202020204" pitchFamily="34" charset="-128"/>
              </a:rPr>
              <a:t>Edited</a:t>
            </a:r>
            <a:r>
              <a:rPr lang="it-IT" sz="1600" dirty="0">
                <a:solidFill>
                  <a:srgbClr val="000000"/>
                </a:solidFill>
                <a:ea typeface="Arial Unicode MS" panose="020B0604020202020204" pitchFamily="34" charset="-128"/>
                <a:cs typeface="Arial Unicode MS" panose="020B0604020202020204" pitchFamily="34" charset="-128"/>
              </a:rPr>
              <a:t> by John R. Baldwin, Sandra L. Faulkner, Michael L. </a:t>
            </a:r>
            <a:r>
              <a:rPr lang="it-IT" sz="1600" dirty="0" err="1">
                <a:solidFill>
                  <a:srgbClr val="000000"/>
                </a:solidFill>
                <a:ea typeface="Arial Unicode MS" panose="020B0604020202020204" pitchFamily="34" charset="-128"/>
                <a:cs typeface="Arial Unicode MS" panose="020B0604020202020204" pitchFamily="34" charset="-128"/>
              </a:rPr>
              <a:t>Hecht</a:t>
            </a:r>
            <a:r>
              <a:rPr lang="it-IT" sz="1600" dirty="0">
                <a:solidFill>
                  <a:srgbClr val="000000"/>
                </a:solidFill>
                <a:ea typeface="Arial Unicode MS" panose="020B0604020202020204" pitchFamily="34" charset="-128"/>
                <a:cs typeface="Arial Unicode MS" panose="020B0604020202020204" pitchFamily="34" charset="-128"/>
              </a:rPr>
              <a:t>, </a:t>
            </a:r>
            <a:r>
              <a:rPr lang="it-IT" sz="1600" dirty="0" err="1">
                <a:solidFill>
                  <a:srgbClr val="000000"/>
                </a:solidFill>
                <a:ea typeface="Arial Unicode MS" panose="020B0604020202020204" pitchFamily="34" charset="-128"/>
                <a:cs typeface="Arial Unicode MS" panose="020B0604020202020204" pitchFamily="34" charset="-128"/>
              </a:rPr>
              <a:t>Sheryl</a:t>
            </a:r>
            <a:r>
              <a:rPr lang="it-IT" sz="1600" dirty="0">
                <a:solidFill>
                  <a:srgbClr val="000000"/>
                </a:solidFill>
                <a:ea typeface="Arial Unicode MS" panose="020B0604020202020204" pitchFamily="34" charset="-128"/>
                <a:cs typeface="Arial Unicode MS" panose="020B0604020202020204" pitchFamily="34" charset="-128"/>
              </a:rPr>
              <a:t> L. </a:t>
            </a:r>
            <a:r>
              <a:rPr lang="it-IT" sz="1600" dirty="0" err="1">
                <a:solidFill>
                  <a:srgbClr val="000000"/>
                </a:solidFill>
                <a:ea typeface="Arial Unicode MS" panose="020B0604020202020204" pitchFamily="34" charset="-128"/>
                <a:cs typeface="Arial Unicode MS" panose="020B0604020202020204" pitchFamily="34" charset="-128"/>
              </a:rPr>
              <a:t>Lindsley.Lawrence</a:t>
            </a:r>
            <a:r>
              <a:rPr lang="it-IT" sz="1600" dirty="0">
                <a:solidFill>
                  <a:srgbClr val="000000"/>
                </a:solidFill>
                <a:ea typeface="Arial Unicode MS" panose="020B0604020202020204" pitchFamily="34" charset="-128"/>
                <a:cs typeface="Arial Unicode MS" panose="020B0604020202020204" pitchFamily="34" charset="-128"/>
              </a:rPr>
              <a:t> </a:t>
            </a:r>
            <a:r>
              <a:rPr lang="it-IT" sz="1600" dirty="0" err="1">
                <a:solidFill>
                  <a:srgbClr val="000000"/>
                </a:solidFill>
                <a:ea typeface="Arial Unicode MS" panose="020B0604020202020204" pitchFamily="34" charset="-128"/>
                <a:cs typeface="Arial Unicode MS" panose="020B0604020202020204" pitchFamily="34" charset="-128"/>
              </a:rPr>
              <a:t>Erlbaum</a:t>
            </a:r>
            <a:r>
              <a:rPr lang="it-IT" sz="1600" dirty="0">
                <a:solidFill>
                  <a:srgbClr val="000000"/>
                </a:solidFill>
                <a:ea typeface="Arial Unicode MS" panose="020B0604020202020204" pitchFamily="34" charset="-128"/>
                <a:cs typeface="Arial Unicode MS" panose="020B0604020202020204" pitchFamily="34" charset="-128"/>
              </a:rPr>
              <a:t>, 2006.</a:t>
            </a:r>
          </a:p>
          <a:p>
            <a:pPr indent="-360000" defTabSz="914400">
              <a:buFont typeface="Arial"/>
              <a:buChar char="•"/>
            </a:pPr>
            <a:r>
              <a:rPr lang="en-US" sz="1600" dirty="0">
                <a:solidFill>
                  <a:srgbClr val="000000"/>
                </a:solidFill>
                <a:ea typeface="Arial Unicode MS" panose="020B0604020202020204" pitchFamily="34" charset="-128"/>
                <a:cs typeface="Arial Unicode MS" panose="020B0604020202020204" pitchFamily="34" charset="-128"/>
              </a:rPr>
              <a:t>Crisp, J.; Talbot, C.; </a:t>
            </a:r>
            <a:r>
              <a:rPr lang="en-US" sz="1600" dirty="0" err="1">
                <a:solidFill>
                  <a:srgbClr val="000000"/>
                </a:solidFill>
                <a:ea typeface="Arial Unicode MS" panose="020B0604020202020204" pitchFamily="34" charset="-128"/>
                <a:cs typeface="Arial Unicode MS" panose="020B0604020202020204" pitchFamily="34" charset="-128"/>
              </a:rPr>
              <a:t>Cipollone</a:t>
            </a:r>
            <a:r>
              <a:rPr lang="en-US" sz="1600" dirty="0">
                <a:solidFill>
                  <a:srgbClr val="000000"/>
                </a:solidFill>
                <a:ea typeface="Arial Unicode MS" panose="020B0604020202020204" pitchFamily="34" charset="-128"/>
                <a:cs typeface="Arial Unicode MS" panose="020B0604020202020204" pitchFamily="34" charset="-128"/>
              </a:rPr>
              <a:t>, D. 2001.  Learning for a future: refugee education in developing countries. Geneva: UNHCR. </a:t>
            </a:r>
            <a:endParaRPr lang="it-IT" sz="1600" dirty="0">
              <a:solidFill>
                <a:srgbClr val="000000"/>
              </a:solidFill>
              <a:ea typeface="Arial Unicode MS" panose="020B0604020202020204" pitchFamily="34" charset="-128"/>
              <a:cs typeface="Arial Unicode MS" panose="020B0604020202020204" pitchFamily="34" charset="-128"/>
            </a:endParaRPr>
          </a:p>
          <a:p>
            <a:pPr indent="-360000" defTabSz="914400">
              <a:buFont typeface="Arial"/>
              <a:buChar char="•"/>
            </a:pPr>
            <a:r>
              <a:rPr lang="nl-NL" sz="1600" dirty="0">
                <a:solidFill>
                  <a:srgbClr val="000000"/>
                </a:solidFill>
                <a:ea typeface="Arial Unicode MS" panose="020B0604020202020204" pitchFamily="34" charset="-128"/>
                <a:cs typeface="Arial Unicode MS" panose="020B0604020202020204" pitchFamily="34" charset="-128"/>
              </a:rPr>
              <a:t>Baxter, P.; Ikobwa, V. 2005. </a:t>
            </a:r>
            <a:r>
              <a:rPr lang="en-CA" sz="1600" dirty="0">
                <a:solidFill>
                  <a:srgbClr val="000000"/>
                </a:solidFill>
                <a:ea typeface="Arial Unicode MS" panose="020B0604020202020204" pitchFamily="34" charset="-128"/>
                <a:cs typeface="Arial Unicode MS" panose="020B0604020202020204" pitchFamily="34" charset="-128"/>
              </a:rPr>
              <a:t>‘</a:t>
            </a:r>
            <a:r>
              <a:rPr lang="en-US" sz="1600" dirty="0">
                <a:solidFill>
                  <a:srgbClr val="000000"/>
                </a:solidFill>
                <a:ea typeface="Arial Unicode MS" panose="020B0604020202020204" pitchFamily="34" charset="-128"/>
                <a:cs typeface="Arial Unicode MS" panose="020B0604020202020204" pitchFamily="34" charset="-128"/>
              </a:rPr>
              <a:t>Peace education </a:t>
            </a:r>
            <a:r>
              <a:rPr lang="en-US" sz="1600" dirty="0" err="1">
                <a:solidFill>
                  <a:srgbClr val="000000"/>
                </a:solidFill>
                <a:ea typeface="Arial Unicode MS" panose="020B0604020202020204" pitchFamily="34" charset="-128"/>
                <a:cs typeface="Arial Unicode MS" panose="020B0604020202020204" pitchFamily="34" charset="-128"/>
              </a:rPr>
              <a:t>programmes</a:t>
            </a:r>
            <a:r>
              <a:rPr lang="en-US" sz="1600" dirty="0">
                <a:solidFill>
                  <a:srgbClr val="000000"/>
                </a:solidFill>
                <a:ea typeface="Arial Unicode MS" panose="020B0604020202020204" pitchFamily="34" charset="-128"/>
                <a:cs typeface="Arial Unicode MS" panose="020B0604020202020204" pitchFamily="34" charset="-128"/>
              </a:rPr>
              <a:t>: why and how?</a:t>
            </a:r>
            <a:r>
              <a:rPr lang="en-CA" sz="1600" dirty="0">
                <a:solidFill>
                  <a:srgbClr val="000000"/>
                </a:solidFill>
                <a:ea typeface="Arial Unicode MS" panose="020B0604020202020204" pitchFamily="34" charset="-128"/>
                <a:cs typeface="Arial Unicode MS" panose="020B0604020202020204" pitchFamily="34" charset="-128"/>
              </a:rPr>
              <a:t>’ </a:t>
            </a:r>
            <a:r>
              <a:rPr lang="en-US" sz="1600" dirty="0">
                <a:solidFill>
                  <a:srgbClr val="000000"/>
                </a:solidFill>
                <a:ea typeface="Arial Unicode MS" panose="020B0604020202020204" pitchFamily="34" charset="-128"/>
                <a:cs typeface="Arial Unicode MS" panose="020B0604020202020204" pitchFamily="34" charset="-128"/>
              </a:rPr>
              <a:t>Forced Migration Review, 22, 28-29. </a:t>
            </a:r>
            <a:r>
              <a:rPr lang="en-CA" sz="1600" dirty="0">
                <a:solidFill>
                  <a:srgbClr val="000000"/>
                </a:solidFill>
                <a:ea typeface="Arial Unicode MS" panose="020B0604020202020204" pitchFamily="34" charset="-128"/>
                <a:cs typeface="Arial Unicode MS" panose="020B0604020202020204" pitchFamily="34" charset="-128"/>
              </a:rPr>
              <a:t> </a:t>
            </a:r>
            <a:endParaRPr lang="it-IT" sz="1600" dirty="0">
              <a:solidFill>
                <a:srgbClr val="000000"/>
              </a:solidFill>
              <a:ea typeface="Arial Unicode MS" panose="020B0604020202020204" pitchFamily="34" charset="-128"/>
              <a:cs typeface="Arial Unicode MS" panose="020B0604020202020204" pitchFamily="34" charset="-128"/>
            </a:endParaRPr>
          </a:p>
          <a:p>
            <a:pPr indent="-360000" defTabSz="914400">
              <a:buFont typeface="Arial"/>
              <a:buChar char="•"/>
            </a:pPr>
            <a:r>
              <a:rPr lang="en-US" sz="1600" dirty="0" err="1">
                <a:solidFill>
                  <a:srgbClr val="000000"/>
                </a:solidFill>
                <a:ea typeface="Arial Unicode MS" panose="020B0604020202020204" pitchFamily="34" charset="-128"/>
                <a:cs typeface="Arial Unicode MS" panose="020B0604020202020204" pitchFamily="34" charset="-128"/>
              </a:rPr>
              <a:t>Burde</a:t>
            </a:r>
            <a:r>
              <a:rPr lang="en-US" sz="1600" dirty="0">
                <a:solidFill>
                  <a:srgbClr val="000000"/>
                </a:solidFill>
                <a:ea typeface="Arial Unicode MS" panose="020B0604020202020204" pitchFamily="34" charset="-128"/>
                <a:cs typeface="Arial Unicode MS" panose="020B0604020202020204" pitchFamily="34" charset="-128"/>
              </a:rPr>
              <a:t>, D. 2005. Education in crisis situations: mapping the field. Washington, DC: USAID. INEE, 2004.  Minimum standards for education in emergencies. Paris: Inter-agency Network for Education in Emergencies.</a:t>
            </a:r>
            <a:endParaRPr lang="it-IT" sz="1600" dirty="0">
              <a:solidFill>
                <a:srgbClr val="000000"/>
              </a:solidFill>
              <a:ea typeface="Arial Unicode MS" panose="020B0604020202020204" pitchFamily="34" charset="-128"/>
              <a:cs typeface="Arial Unicode MS" panose="020B0604020202020204" pitchFamily="34" charset="-128"/>
            </a:endParaRPr>
          </a:p>
          <a:p>
            <a:pPr indent="-360000" defTabSz="914400">
              <a:buFont typeface="Arial"/>
              <a:buChar char="•"/>
            </a:pPr>
            <a:r>
              <a:rPr lang="en-CA" sz="1600" dirty="0">
                <a:solidFill>
                  <a:srgbClr val="000000"/>
                </a:solidFill>
                <a:ea typeface="Arial Unicode MS" panose="020B0604020202020204" pitchFamily="34" charset="-128"/>
                <a:cs typeface="Arial Unicode MS" panose="020B0604020202020204" pitchFamily="34" charset="-128"/>
              </a:rPr>
              <a:t>Martin, A. 2005.   </a:t>
            </a:r>
            <a:r>
              <a:rPr lang="en-US" sz="1600" dirty="0">
                <a:solidFill>
                  <a:srgbClr val="000000"/>
                </a:solidFill>
                <a:ea typeface="Arial Unicode MS" panose="020B0604020202020204" pitchFamily="34" charset="-128"/>
                <a:cs typeface="Arial Unicode MS" panose="020B0604020202020204" pitchFamily="34" charset="-128"/>
              </a:rPr>
              <a:t>Environmental Conflict Between Refugee and Host Communities</a:t>
            </a:r>
            <a:r>
              <a:rPr lang="en-CA" sz="1600" dirty="0">
                <a:solidFill>
                  <a:srgbClr val="000000"/>
                </a:solidFill>
                <a:ea typeface="Arial Unicode MS" panose="020B0604020202020204" pitchFamily="34" charset="-128"/>
                <a:cs typeface="Arial Unicode MS" panose="020B0604020202020204" pitchFamily="34" charset="-128"/>
              </a:rPr>
              <a:t>. </a:t>
            </a:r>
            <a:r>
              <a:rPr lang="en-US" sz="1600" dirty="0">
                <a:solidFill>
                  <a:srgbClr val="000000"/>
                </a:solidFill>
                <a:ea typeface="Arial Unicode MS" panose="020B0604020202020204" pitchFamily="34" charset="-128"/>
                <a:cs typeface="Arial Unicode MS" panose="020B0604020202020204" pitchFamily="34" charset="-128"/>
              </a:rPr>
              <a:t>Journal of Peace Research, vol. 42, no. 3, 2005, pp. 329</a:t>
            </a:r>
            <a:r>
              <a:rPr lang="en-CA" sz="1600" dirty="0">
                <a:solidFill>
                  <a:srgbClr val="000000"/>
                </a:solidFill>
                <a:ea typeface="Arial Unicode MS" panose="020B0604020202020204" pitchFamily="34" charset="-128"/>
                <a:cs typeface="Arial Unicode MS" panose="020B0604020202020204" pitchFamily="34" charset="-128"/>
              </a:rPr>
              <a:t>–</a:t>
            </a:r>
            <a:r>
              <a:rPr lang="ru-RU" sz="1600" dirty="0">
                <a:solidFill>
                  <a:srgbClr val="000000"/>
                </a:solidFill>
                <a:ea typeface="Arial Unicode MS" panose="020B0604020202020204" pitchFamily="34" charset="-128"/>
                <a:cs typeface="Arial Unicode MS" panose="020B0604020202020204" pitchFamily="34" charset="-128"/>
              </a:rPr>
              <a:t>346</a:t>
            </a:r>
            <a:endParaRPr lang="it-IT" sz="1600" dirty="0">
              <a:solidFill>
                <a:srgbClr val="000000"/>
              </a:solidFill>
              <a:ea typeface="Arial Unicode MS" panose="020B0604020202020204" pitchFamily="34" charset="-128"/>
              <a:cs typeface="Arial Unicode MS" panose="020B0604020202020204" pitchFamily="34" charset="-128"/>
            </a:endParaRPr>
          </a:p>
          <a:p>
            <a:pPr indent="-360000" defTabSz="914400">
              <a:buFont typeface="Arial"/>
              <a:buChar char="•"/>
            </a:pPr>
            <a:r>
              <a:rPr lang="en-US" sz="1600" dirty="0">
                <a:solidFill>
                  <a:srgbClr val="000000"/>
                </a:solidFill>
                <a:ea typeface="Arial Unicode MS" panose="020B0604020202020204" pitchFamily="34" charset="-128"/>
                <a:cs typeface="Arial Unicode MS" panose="020B0604020202020204" pitchFamily="34" charset="-128"/>
              </a:rPr>
              <a:t> Nicolai, S.; </a:t>
            </a:r>
            <a:r>
              <a:rPr lang="en-US" sz="1600" dirty="0" err="1">
                <a:solidFill>
                  <a:srgbClr val="000000"/>
                </a:solidFill>
                <a:ea typeface="Arial Unicode MS" panose="020B0604020202020204" pitchFamily="34" charset="-128"/>
                <a:cs typeface="Arial Unicode MS" panose="020B0604020202020204" pitchFamily="34" charset="-128"/>
              </a:rPr>
              <a:t>Triplehorn</a:t>
            </a:r>
            <a:r>
              <a:rPr lang="en-US" sz="1600" dirty="0">
                <a:solidFill>
                  <a:srgbClr val="000000"/>
                </a:solidFill>
                <a:ea typeface="Arial Unicode MS" panose="020B0604020202020204" pitchFamily="34" charset="-128"/>
                <a:cs typeface="Arial Unicode MS" panose="020B0604020202020204" pitchFamily="34" charset="-128"/>
              </a:rPr>
              <a:t>, C. 2003.  The role of education in protecting children in conflict. London: Overseas Development Institute.</a:t>
            </a:r>
            <a:endParaRPr lang="it-IT" sz="1600" dirty="0">
              <a:solidFill>
                <a:srgbClr val="000000"/>
              </a:solidFill>
              <a:ea typeface="Arial Unicode MS" panose="020B0604020202020204" pitchFamily="34" charset="-128"/>
              <a:cs typeface="Arial Unicode MS" panose="020B0604020202020204" pitchFamily="34" charset="-128"/>
            </a:endParaRPr>
          </a:p>
          <a:p>
            <a:pPr indent="-360000" defTabSz="914400">
              <a:buFont typeface="Arial"/>
              <a:buChar char="•"/>
            </a:pPr>
            <a:r>
              <a:rPr lang="fr-FR" sz="1600" dirty="0">
                <a:solidFill>
                  <a:srgbClr val="000000"/>
                </a:solidFill>
                <a:ea typeface="Arial Unicode MS" panose="020B0604020202020204" pitchFamily="34" charset="-128"/>
                <a:cs typeface="Arial Unicode MS" panose="020B0604020202020204" pitchFamily="34" charset="-128"/>
              </a:rPr>
              <a:t> </a:t>
            </a:r>
            <a:r>
              <a:rPr lang="fr-FR" sz="1600" dirty="0" err="1">
                <a:solidFill>
                  <a:srgbClr val="000000"/>
                </a:solidFill>
                <a:ea typeface="Arial Unicode MS" panose="020B0604020202020204" pitchFamily="34" charset="-128"/>
                <a:cs typeface="Arial Unicode MS" panose="020B0604020202020204" pitchFamily="34" charset="-128"/>
              </a:rPr>
              <a:t>Obura</a:t>
            </a:r>
            <a:r>
              <a:rPr lang="fr-FR" sz="1600" dirty="0">
                <a:solidFill>
                  <a:srgbClr val="000000"/>
                </a:solidFill>
                <a:ea typeface="Arial Unicode MS" panose="020B0604020202020204" pitchFamily="34" charset="-128"/>
                <a:cs typeface="Arial Unicode MS" panose="020B0604020202020204" pitchFamily="34" charset="-128"/>
              </a:rPr>
              <a:t>, A. 2002.  UNHCR </a:t>
            </a:r>
            <a:r>
              <a:rPr lang="fr-FR" sz="1600" dirty="0" err="1">
                <a:solidFill>
                  <a:srgbClr val="000000"/>
                </a:solidFill>
                <a:ea typeface="Arial Unicode MS" panose="020B0604020202020204" pitchFamily="34" charset="-128"/>
                <a:cs typeface="Arial Unicode MS" panose="020B0604020202020204" pitchFamily="34" charset="-128"/>
              </a:rPr>
              <a:t>Peace</a:t>
            </a:r>
            <a:r>
              <a:rPr lang="fr-FR" sz="1600" dirty="0">
                <a:solidFill>
                  <a:srgbClr val="000000"/>
                </a:solidFill>
                <a:ea typeface="Arial Unicode MS" panose="020B0604020202020204" pitchFamily="34" charset="-128"/>
                <a:cs typeface="Arial Unicode MS" panose="020B0604020202020204" pitchFamily="34" charset="-128"/>
              </a:rPr>
              <a:t> Education Programme: </a:t>
            </a:r>
            <a:r>
              <a:rPr lang="fr-FR" sz="1600" dirty="0" err="1">
                <a:solidFill>
                  <a:srgbClr val="000000"/>
                </a:solidFill>
                <a:ea typeface="Arial Unicode MS" panose="020B0604020202020204" pitchFamily="34" charset="-128"/>
                <a:cs typeface="Arial Unicode MS" panose="020B0604020202020204" pitchFamily="34" charset="-128"/>
              </a:rPr>
              <a:t>evaluation</a:t>
            </a:r>
            <a:r>
              <a:rPr lang="fr-FR" sz="1600" dirty="0">
                <a:solidFill>
                  <a:srgbClr val="000000"/>
                </a:solidFill>
                <a:ea typeface="Arial Unicode MS" panose="020B0604020202020204" pitchFamily="34" charset="-128"/>
                <a:cs typeface="Arial Unicode MS" panose="020B0604020202020204" pitchFamily="34" charset="-128"/>
              </a:rPr>
              <a:t> report. Geneva: UNHCR</a:t>
            </a:r>
            <a:endParaRPr lang="it-IT" sz="1600" dirty="0">
              <a:solidFill>
                <a:srgbClr val="000000"/>
              </a:solidFill>
              <a:ea typeface="Arial Unicode MS" panose="020B0604020202020204" pitchFamily="34" charset="-128"/>
              <a:cs typeface="Arial Unicode MS" panose="020B0604020202020204" pitchFamily="34" charset="-128"/>
            </a:endParaRPr>
          </a:p>
          <a:p>
            <a:pPr indent="-360000" defTabSz="914400">
              <a:buFont typeface="Arial"/>
              <a:buChar char="•"/>
            </a:pPr>
            <a:r>
              <a:rPr lang="en-US" sz="1600" dirty="0">
                <a:solidFill>
                  <a:srgbClr val="000000"/>
                </a:solidFill>
                <a:ea typeface="Arial Unicode MS" panose="020B0604020202020204" pitchFamily="34" charset="-128"/>
                <a:cs typeface="Arial Unicode MS" panose="020B0604020202020204" pitchFamily="34" charset="-128"/>
              </a:rPr>
              <a:t> </a:t>
            </a:r>
            <a:r>
              <a:rPr lang="en-US" sz="1600" dirty="0" err="1">
                <a:solidFill>
                  <a:srgbClr val="000000"/>
                </a:solidFill>
                <a:ea typeface="Arial Unicode MS" panose="020B0604020202020204" pitchFamily="34" charset="-128"/>
                <a:cs typeface="Arial Unicode MS" panose="020B0604020202020204" pitchFamily="34" charset="-128"/>
              </a:rPr>
              <a:t>Pigozzi</a:t>
            </a:r>
            <a:r>
              <a:rPr lang="en-US" sz="1600" dirty="0">
                <a:solidFill>
                  <a:srgbClr val="000000"/>
                </a:solidFill>
                <a:ea typeface="Arial Unicode MS" panose="020B0604020202020204" pitchFamily="34" charset="-128"/>
                <a:cs typeface="Arial Unicode MS" panose="020B0604020202020204" pitchFamily="34" charset="-128"/>
              </a:rPr>
              <a:t>, M. J. 1999.  Education in emergencies and reconstruction: a developmental approach. New York: UNICEF.</a:t>
            </a:r>
            <a:endParaRPr lang="it-IT" sz="1600" dirty="0">
              <a:solidFill>
                <a:srgbClr val="000000"/>
              </a:solidFill>
              <a:ea typeface="Arial Unicode MS" panose="020B0604020202020204" pitchFamily="34" charset="-128"/>
              <a:cs typeface="Arial Unicode MS" panose="020B0604020202020204" pitchFamily="34" charset="-128"/>
            </a:endParaRPr>
          </a:p>
          <a:p>
            <a:pPr indent="-360000" defTabSz="914400">
              <a:buFont typeface="Arial"/>
              <a:buChar char="•"/>
            </a:pPr>
            <a:r>
              <a:rPr lang="en-US" sz="1600" dirty="0">
                <a:solidFill>
                  <a:srgbClr val="000000"/>
                </a:solidFill>
                <a:ea typeface="Arial Unicode MS" panose="020B0604020202020204" pitchFamily="34" charset="-128"/>
                <a:cs typeface="Arial Unicode MS" panose="020B0604020202020204" pitchFamily="34" charset="-128"/>
              </a:rPr>
              <a:t> Sinclair, M. 2004.  Learning to live together: building skills, values and attitudes for the twenty-first century. Geneva: UNESCO International Bureau of Education. Smith, A.; Vaux, T. 2003.  Education, conflict and international development. London: Department for International Development.</a:t>
            </a:r>
          </a:p>
        </p:txBody>
      </p:sp>
    </p:spTree>
    <p:extLst>
      <p:ext uri="{BB962C8B-B14F-4D97-AF65-F5344CB8AC3E}">
        <p14:creationId xmlns:p14="http://schemas.microsoft.com/office/powerpoint/2010/main" val="1003788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Alcune</a:t>
            </a:r>
            <a:r>
              <a:rPr lang="en-US" dirty="0"/>
              <a:t> </a:t>
            </a:r>
            <a:r>
              <a:rPr lang="en-US" dirty="0" err="1"/>
              <a:t>definizioni</a:t>
            </a:r>
            <a:endParaRPr lang="en-US" dirty="0"/>
          </a:p>
        </p:txBody>
      </p:sp>
      <p:sp>
        <p:nvSpPr>
          <p:cNvPr id="3" name="Content Placeholder 2"/>
          <p:cNvSpPr>
            <a:spLocks noGrp="1"/>
          </p:cNvSpPr>
          <p:nvPr>
            <p:ph sz="quarter" idx="1"/>
          </p:nvPr>
        </p:nvSpPr>
        <p:spPr>
          <a:xfrm>
            <a:off x="433907" y="2747903"/>
            <a:ext cx="8153400" cy="2858912"/>
          </a:xfrm>
        </p:spPr>
        <p:txBody>
          <a:bodyPr/>
          <a:lstStyle/>
          <a:p>
            <a:r>
              <a:rPr lang="en-US" dirty="0" err="1"/>
              <a:t>Cittadino</a:t>
            </a:r>
            <a:r>
              <a:rPr lang="en-US" dirty="0"/>
              <a:t> </a:t>
            </a:r>
            <a:r>
              <a:rPr lang="en-US" dirty="0" err="1"/>
              <a:t>straniero</a:t>
            </a:r>
            <a:r>
              <a:rPr lang="en-US" dirty="0"/>
              <a:t> </a:t>
            </a:r>
            <a:r>
              <a:rPr lang="en-US" dirty="0" err="1"/>
              <a:t>comunitario</a:t>
            </a:r>
            <a:endParaRPr lang="en-US" dirty="0"/>
          </a:p>
          <a:p>
            <a:r>
              <a:rPr lang="en-US" dirty="0" err="1"/>
              <a:t>Cittadino</a:t>
            </a:r>
            <a:r>
              <a:rPr lang="en-US" dirty="0"/>
              <a:t> </a:t>
            </a:r>
            <a:r>
              <a:rPr lang="en-US" dirty="0" err="1"/>
              <a:t>straniero</a:t>
            </a:r>
            <a:r>
              <a:rPr lang="en-US" dirty="0"/>
              <a:t> </a:t>
            </a:r>
            <a:r>
              <a:rPr lang="en-US" dirty="0" err="1"/>
              <a:t>extracomunitario</a:t>
            </a:r>
            <a:endParaRPr lang="en-US" dirty="0"/>
          </a:p>
          <a:p>
            <a:r>
              <a:rPr lang="en-US" dirty="0" err="1"/>
              <a:t>Cittadino</a:t>
            </a:r>
            <a:r>
              <a:rPr lang="en-US" dirty="0"/>
              <a:t> </a:t>
            </a:r>
            <a:r>
              <a:rPr lang="en-US" dirty="0" err="1"/>
              <a:t>straniero</a:t>
            </a:r>
            <a:r>
              <a:rPr lang="en-US" dirty="0"/>
              <a:t> </a:t>
            </a:r>
            <a:r>
              <a:rPr lang="en-US" dirty="0" err="1"/>
              <a:t>richiedente</a:t>
            </a:r>
            <a:r>
              <a:rPr lang="en-US" dirty="0"/>
              <a:t> </a:t>
            </a:r>
            <a:r>
              <a:rPr lang="en-US" dirty="0" err="1"/>
              <a:t>asilo</a:t>
            </a:r>
            <a:endParaRPr lang="en-US" dirty="0"/>
          </a:p>
          <a:p>
            <a:r>
              <a:rPr lang="en-US" dirty="0" err="1"/>
              <a:t>Cittadino</a:t>
            </a:r>
            <a:r>
              <a:rPr lang="en-US" dirty="0"/>
              <a:t> </a:t>
            </a:r>
            <a:r>
              <a:rPr lang="en-US" dirty="0" err="1"/>
              <a:t>straniero</a:t>
            </a:r>
            <a:r>
              <a:rPr lang="en-US" dirty="0"/>
              <a:t> </a:t>
            </a:r>
            <a:r>
              <a:rPr lang="en-US" dirty="0" err="1"/>
              <a:t>rifugiato</a:t>
            </a:r>
            <a:endParaRPr lang="en-US" dirty="0"/>
          </a:p>
          <a:p>
            <a:r>
              <a:rPr lang="en-US" dirty="0" err="1"/>
              <a:t>Cittadino</a:t>
            </a:r>
            <a:r>
              <a:rPr lang="en-US" dirty="0"/>
              <a:t> </a:t>
            </a:r>
            <a:r>
              <a:rPr lang="en-US" dirty="0" err="1"/>
              <a:t>straniero</a:t>
            </a:r>
            <a:r>
              <a:rPr lang="en-US" dirty="0"/>
              <a:t> sotto </a:t>
            </a:r>
            <a:r>
              <a:rPr lang="en-US" dirty="0" err="1"/>
              <a:t>protezione</a:t>
            </a:r>
            <a:r>
              <a:rPr lang="en-US" dirty="0"/>
              <a:t> </a:t>
            </a:r>
            <a:r>
              <a:rPr lang="en-US" dirty="0" err="1"/>
              <a:t>internazionale</a:t>
            </a:r>
            <a:endParaRPr lang="en-US" dirty="0"/>
          </a:p>
        </p:txBody>
      </p:sp>
    </p:spTree>
    <p:extLst>
      <p:ext uri="{BB962C8B-B14F-4D97-AF65-F5344CB8AC3E}">
        <p14:creationId xmlns:p14="http://schemas.microsoft.com/office/powerpoint/2010/main" val="3209657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normAutofit fontScale="90000"/>
          </a:bodyPr>
          <a:lstStyle/>
          <a:p>
            <a:r>
              <a:rPr lang="en-US" sz="3600">
                <a:latin typeface="Cambria" charset="0"/>
                <a:ea typeface="MS PGothic" charset="0"/>
              </a:rPr>
              <a:t>Atteggiamenti e attitudini delle società di arrivo</a:t>
            </a:r>
          </a:p>
        </p:txBody>
      </p:sp>
      <p:sp>
        <p:nvSpPr>
          <p:cNvPr id="15363" name="Footer Placeholder 3"/>
          <p:cNvSpPr>
            <a:spLocks noGrp="1"/>
          </p:cNvSpPr>
          <p:nvPr>
            <p:ph type="ftr"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r>
              <a:rPr lang="it-IT" sz="1200">
                <a:solidFill>
                  <a:srgbClr val="898989"/>
                </a:solidFill>
              </a:rPr>
              <a:t>B Turchetta - Università IUL Firenze</a:t>
            </a:r>
            <a:endParaRPr lang="en-US" sz="1200">
              <a:solidFill>
                <a:srgbClr val="898989"/>
              </a:solidFill>
            </a:endParaRPr>
          </a:p>
        </p:txBody>
      </p:sp>
      <p:pic>
        <p:nvPicPr>
          <p:cNvPr id="15364" name="Content Placeholder 6" descr="Schermata 2019-05-05 alle 21.19.57.png"/>
          <p:cNvPicPr>
            <a:picLocks noGrp="1" noChangeAspect="1"/>
          </p:cNvPicPr>
          <p:nvPr>
            <p:ph idx="1"/>
          </p:nvPr>
        </p:nvPicPr>
        <p:blipFill>
          <a:blip r:embed="rId2">
            <a:extLst>
              <a:ext uri="{28A0092B-C50C-407E-A947-70E740481C1C}">
                <a14:useLocalDpi xmlns:a14="http://schemas.microsoft.com/office/drawing/2010/main" val="0"/>
              </a:ext>
            </a:extLst>
          </a:blip>
          <a:srcRect t="-14685" b="15749"/>
          <a:stretch>
            <a:fillRect/>
          </a:stretch>
        </p:blipFill>
        <p:spPr>
          <a:xfrm>
            <a:off x="204788" y="1198563"/>
            <a:ext cx="8734425" cy="3673475"/>
          </a:xfrm>
        </p:spPr>
      </p:pic>
      <p:sp>
        <p:nvSpPr>
          <p:cNvPr id="15365" name="TextBox 7"/>
          <p:cNvSpPr txBox="1">
            <a:spLocks noChangeArrowheads="1"/>
          </p:cNvSpPr>
          <p:nvPr/>
        </p:nvSpPr>
        <p:spPr bwMode="auto">
          <a:xfrm>
            <a:off x="579438" y="5108575"/>
            <a:ext cx="3836987" cy="600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r>
              <a:rPr lang="en-US" sz="1100"/>
              <a:t>Colasanto M, </a:t>
            </a:r>
            <a:r>
              <a:rPr lang="en-US" sz="1100" i="1"/>
              <a:t>Orltre la dicotomia tra cittadinanza sociale e cittadinanza economica. </a:t>
            </a:r>
            <a:r>
              <a:rPr lang="en-US" sz="1100"/>
              <a:t>In Ambrosiani, Blangiardo, Colasanto, Zanfrini </a:t>
            </a:r>
            <a:r>
              <a:rPr lang="en-US" sz="1100" i="1"/>
              <a:t>L’intergrazione invisibile</a:t>
            </a:r>
            <a:r>
              <a:rPr lang="en-US" sz="1100"/>
              <a:t>. Milano 1993, pp.207-230</a:t>
            </a:r>
          </a:p>
        </p:txBody>
      </p:sp>
    </p:spTree>
    <p:extLst>
      <p:ext uri="{BB962C8B-B14F-4D97-AF65-F5344CB8AC3E}">
        <p14:creationId xmlns:p14="http://schemas.microsoft.com/office/powerpoint/2010/main" val="1624391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rmAutofit fontScale="90000"/>
          </a:bodyPr>
          <a:lstStyle/>
          <a:p>
            <a:r>
              <a:rPr lang="en-US" sz="3600">
                <a:latin typeface="Cambria" charset="0"/>
                <a:ea typeface="MS PGothic" charset="0"/>
              </a:rPr>
              <a:t>Caratteristiche della società di arrivo e modalità di stabilizzazione</a:t>
            </a:r>
          </a:p>
        </p:txBody>
      </p:sp>
      <p:pic>
        <p:nvPicPr>
          <p:cNvPr id="16387" name="Content Placeholder 4" descr="Schermata 2019-05-05 alle 21.23.27.png"/>
          <p:cNvPicPr>
            <a:picLocks noGrp="1" noChangeAspect="1"/>
          </p:cNvPicPr>
          <p:nvPr>
            <p:ph idx="1"/>
          </p:nvPr>
        </p:nvPicPr>
        <p:blipFill>
          <a:blip r:embed="rId2">
            <a:extLst>
              <a:ext uri="{28A0092B-C50C-407E-A947-70E740481C1C}">
                <a14:useLocalDpi xmlns:a14="http://schemas.microsoft.com/office/drawing/2010/main" val="0"/>
              </a:ext>
            </a:extLst>
          </a:blip>
          <a:srcRect t="-2776" b="24718"/>
          <a:stretch>
            <a:fillRect/>
          </a:stretch>
        </p:blipFill>
        <p:spPr>
          <a:xfrm>
            <a:off x="269875" y="3697288"/>
            <a:ext cx="8686800" cy="1951037"/>
          </a:xfrm>
        </p:spPr>
      </p:pic>
      <p:sp>
        <p:nvSpPr>
          <p:cNvPr id="16388" name="Footer Placeholder 3"/>
          <p:cNvSpPr>
            <a:spLocks noGrp="1"/>
          </p:cNvSpPr>
          <p:nvPr>
            <p:ph type="ftr"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r>
              <a:rPr lang="it-IT" sz="1200">
                <a:solidFill>
                  <a:srgbClr val="898989"/>
                </a:solidFill>
              </a:rPr>
              <a:t>B Turchetta - Università IUL Firenze</a:t>
            </a:r>
            <a:endParaRPr lang="en-US" sz="1200">
              <a:solidFill>
                <a:srgbClr val="898989"/>
              </a:solidFill>
            </a:endParaRPr>
          </a:p>
        </p:txBody>
      </p:sp>
      <p:sp>
        <p:nvSpPr>
          <p:cNvPr id="16389" name="TextBox 2"/>
          <p:cNvSpPr txBox="1">
            <a:spLocks noChangeArrowheads="1"/>
          </p:cNvSpPr>
          <p:nvPr/>
        </p:nvSpPr>
        <p:spPr bwMode="auto">
          <a:xfrm>
            <a:off x="269875" y="5756275"/>
            <a:ext cx="2157413" cy="600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r>
              <a:rPr lang="en-US" sz="1100"/>
              <a:t>Di Rosa R. T. </a:t>
            </a:r>
            <a:r>
              <a:rPr lang="en-US" sz="1100" i="1"/>
              <a:t>Mediazione tra culture. Politiche e percorsi di integrazione</a:t>
            </a:r>
            <a:r>
              <a:rPr lang="en-US" sz="1100"/>
              <a:t>. Pisa, 2005.</a:t>
            </a:r>
          </a:p>
        </p:txBody>
      </p:sp>
      <p:sp>
        <p:nvSpPr>
          <p:cNvPr id="16390" name="CasellaDiTesto 1"/>
          <p:cNvSpPr txBox="1">
            <a:spLocks noChangeArrowheads="1"/>
          </p:cNvSpPr>
          <p:nvPr/>
        </p:nvSpPr>
        <p:spPr bwMode="auto">
          <a:xfrm>
            <a:off x="1119188" y="1971675"/>
            <a:ext cx="6605587" cy="922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charset="0"/>
                <a:ea typeface="MS PGothic" charset="0"/>
                <a:cs typeface="MS PGothic" charset="0"/>
              </a:defRPr>
            </a:lvl1pPr>
            <a:lvl2pPr marL="742950" indent="-285750">
              <a:defRPr>
                <a:solidFill>
                  <a:schemeClr val="tx1"/>
                </a:solidFill>
                <a:latin typeface="Calibri" charset="0"/>
                <a:ea typeface="MS PGothic" charset="0"/>
                <a:cs typeface="MS PGothic" charset="0"/>
              </a:defRPr>
            </a:lvl2pPr>
            <a:lvl3pPr marL="1143000" indent="-228600">
              <a:defRPr>
                <a:solidFill>
                  <a:schemeClr val="tx1"/>
                </a:solidFill>
                <a:latin typeface="Calibri" charset="0"/>
                <a:ea typeface="MS PGothic" charset="0"/>
                <a:cs typeface="MS PGothic" charset="0"/>
              </a:defRPr>
            </a:lvl3pPr>
            <a:lvl4pPr marL="1600200" indent="-228600">
              <a:defRPr>
                <a:solidFill>
                  <a:schemeClr val="tx1"/>
                </a:solidFill>
                <a:latin typeface="Calibri" charset="0"/>
                <a:ea typeface="MS PGothic" charset="0"/>
                <a:cs typeface="MS PGothic" charset="0"/>
              </a:defRPr>
            </a:lvl4pPr>
            <a:lvl5pPr marL="2057400" indent="-228600">
              <a:defRPr>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Calibri" charset="0"/>
                <a:ea typeface="MS PGothic" charset="0"/>
                <a:cs typeface="MS PGothic" charset="0"/>
              </a:defRPr>
            </a:lvl9pPr>
          </a:lstStyle>
          <a:p>
            <a:r>
              <a:rPr lang="it-IT"/>
              <a:t>Modello assimilazionista					(Francia)</a:t>
            </a:r>
          </a:p>
          <a:p>
            <a:r>
              <a:rPr lang="it-IT"/>
              <a:t>Modello pluralista						(Italia, Canada)</a:t>
            </a:r>
          </a:p>
          <a:p>
            <a:r>
              <a:rPr lang="it-IT"/>
              <a:t>Modello di precarietà istituzionalizzata		(Germania Gastarbeiter)</a:t>
            </a:r>
          </a:p>
        </p:txBody>
      </p:sp>
    </p:spTree>
    <p:extLst>
      <p:ext uri="{BB962C8B-B14F-4D97-AF65-F5344CB8AC3E}">
        <p14:creationId xmlns:p14="http://schemas.microsoft.com/office/powerpoint/2010/main" val="4021271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TextBox 6"/>
          <p:cNvSpPr txBox="1"/>
          <p:nvPr/>
        </p:nvSpPr>
        <p:spPr>
          <a:xfrm>
            <a:off x="176136" y="78865"/>
            <a:ext cx="8904802" cy="954107"/>
          </a:xfrm>
          <a:prstGeom prst="rect">
            <a:avLst/>
          </a:prstGeom>
          <a:noFill/>
        </p:spPr>
        <p:txBody>
          <a:bodyPr wrap="square" rtlCol="0">
            <a:spAutoFit/>
          </a:bodyPr>
          <a:lstStyle/>
          <a:p>
            <a:pPr defTabSz="914400"/>
            <a:r>
              <a:rPr lang="en-US" sz="2800" dirty="0">
                <a:solidFill>
                  <a:prstClr val="white"/>
                </a:solidFill>
              </a:rPr>
              <a:t>Il </a:t>
            </a:r>
            <a:r>
              <a:rPr lang="en-US" sz="2800" dirty="0" err="1">
                <a:solidFill>
                  <a:prstClr val="white"/>
                </a:solidFill>
              </a:rPr>
              <a:t>sistema</a:t>
            </a:r>
            <a:r>
              <a:rPr lang="en-US" sz="2800" dirty="0">
                <a:solidFill>
                  <a:prstClr val="white"/>
                </a:solidFill>
              </a:rPr>
              <a:t> </a:t>
            </a:r>
            <a:r>
              <a:rPr lang="en-US" sz="2800" dirty="0" err="1">
                <a:solidFill>
                  <a:prstClr val="white"/>
                </a:solidFill>
              </a:rPr>
              <a:t>italiano</a:t>
            </a:r>
            <a:r>
              <a:rPr lang="en-US" sz="2800" dirty="0">
                <a:solidFill>
                  <a:prstClr val="white"/>
                </a:solidFill>
              </a:rPr>
              <a:t> di </a:t>
            </a:r>
            <a:r>
              <a:rPr lang="en-US" sz="2800" dirty="0" err="1">
                <a:solidFill>
                  <a:prstClr val="white"/>
                </a:solidFill>
              </a:rPr>
              <a:t>accoglienza</a:t>
            </a:r>
            <a:r>
              <a:rPr lang="en-US" sz="2800" dirty="0">
                <a:solidFill>
                  <a:prstClr val="white"/>
                </a:solidFill>
              </a:rPr>
              <a:t> per </a:t>
            </a:r>
            <a:r>
              <a:rPr lang="en-US" sz="2800" dirty="0" err="1">
                <a:solidFill>
                  <a:prstClr val="white"/>
                </a:solidFill>
              </a:rPr>
              <a:t>richiedenti</a:t>
            </a:r>
            <a:r>
              <a:rPr lang="en-US" sz="2800" dirty="0">
                <a:solidFill>
                  <a:prstClr val="white"/>
                </a:solidFill>
              </a:rPr>
              <a:t> </a:t>
            </a:r>
            <a:r>
              <a:rPr lang="en-US" sz="2800" dirty="0" err="1">
                <a:solidFill>
                  <a:prstClr val="white"/>
                </a:solidFill>
              </a:rPr>
              <a:t>asilo</a:t>
            </a:r>
            <a:endParaRPr lang="en-US" sz="2800" dirty="0">
              <a:solidFill>
                <a:prstClr val="white"/>
              </a:solidFill>
            </a:endParaRPr>
          </a:p>
          <a:p>
            <a:pPr defTabSz="914400"/>
            <a:r>
              <a:rPr lang="en-US" sz="2800" dirty="0" err="1">
                <a:solidFill>
                  <a:prstClr val="white"/>
                </a:solidFill>
              </a:rPr>
              <a:t>Fase</a:t>
            </a:r>
            <a:r>
              <a:rPr lang="en-US" sz="2800" dirty="0">
                <a:solidFill>
                  <a:prstClr val="white"/>
                </a:solidFill>
              </a:rPr>
              <a:t> </a:t>
            </a:r>
            <a:r>
              <a:rPr lang="en-US" sz="2800" dirty="0" err="1">
                <a:solidFill>
                  <a:prstClr val="white"/>
                </a:solidFill>
              </a:rPr>
              <a:t>precedente</a:t>
            </a:r>
            <a:r>
              <a:rPr lang="en-US" sz="2800" dirty="0">
                <a:solidFill>
                  <a:prstClr val="white"/>
                </a:solidFill>
              </a:rPr>
              <a:t> </a:t>
            </a:r>
            <a:r>
              <a:rPr lang="en-US" sz="2800" dirty="0" err="1">
                <a:solidFill>
                  <a:prstClr val="white"/>
                </a:solidFill>
              </a:rPr>
              <a:t>il</a:t>
            </a:r>
            <a:r>
              <a:rPr lang="en-US" sz="2800" dirty="0">
                <a:solidFill>
                  <a:prstClr val="white"/>
                </a:solidFill>
              </a:rPr>
              <a:t> “</a:t>
            </a:r>
            <a:r>
              <a:rPr lang="en-US" sz="2800" dirty="0" err="1">
                <a:solidFill>
                  <a:prstClr val="white"/>
                </a:solidFill>
              </a:rPr>
              <a:t>decreto</a:t>
            </a:r>
            <a:r>
              <a:rPr lang="en-US" sz="2800" dirty="0">
                <a:solidFill>
                  <a:prstClr val="white"/>
                </a:solidFill>
              </a:rPr>
              <a:t> </a:t>
            </a:r>
            <a:r>
              <a:rPr lang="en-US" sz="2800" dirty="0" err="1">
                <a:solidFill>
                  <a:prstClr val="white"/>
                </a:solidFill>
              </a:rPr>
              <a:t>sicurezza</a:t>
            </a:r>
            <a:r>
              <a:rPr lang="en-US" sz="2800" dirty="0">
                <a:solidFill>
                  <a:prstClr val="white"/>
                </a:solidFill>
              </a:rPr>
              <a:t>” </a:t>
            </a:r>
            <a:r>
              <a:rPr lang="en-US" sz="2800" dirty="0" err="1">
                <a:solidFill>
                  <a:prstClr val="white"/>
                </a:solidFill>
              </a:rPr>
              <a:t>ottobre</a:t>
            </a:r>
            <a:r>
              <a:rPr lang="en-US" sz="2800" dirty="0">
                <a:solidFill>
                  <a:prstClr val="white"/>
                </a:solidFill>
              </a:rPr>
              <a:t> 2018</a:t>
            </a:r>
          </a:p>
        </p:txBody>
      </p:sp>
      <p:sp>
        <p:nvSpPr>
          <p:cNvPr id="8" name="TextBox 7"/>
          <p:cNvSpPr txBox="1"/>
          <p:nvPr/>
        </p:nvSpPr>
        <p:spPr>
          <a:xfrm>
            <a:off x="560260" y="5226784"/>
            <a:ext cx="8126540" cy="1631216"/>
          </a:xfrm>
          <a:prstGeom prst="rect">
            <a:avLst/>
          </a:prstGeom>
          <a:solidFill>
            <a:schemeClr val="accent1">
              <a:lumMod val="20000"/>
              <a:lumOff val="80000"/>
            </a:schemeClr>
          </a:solidFill>
        </p:spPr>
        <p:txBody>
          <a:bodyPr wrap="square" rtlCol="0">
            <a:spAutoFit/>
          </a:bodyPr>
          <a:lstStyle/>
          <a:p>
            <a:pPr defTabSz="914400"/>
            <a:r>
              <a:rPr lang="en-US" sz="2000" dirty="0">
                <a:solidFill>
                  <a:prstClr val="black"/>
                </a:solidFill>
              </a:rPr>
              <a:t>CPSA </a:t>
            </a:r>
            <a:r>
              <a:rPr lang="it-IT" sz="2000" dirty="0">
                <a:solidFill>
                  <a:prstClr val="black"/>
                </a:solidFill>
              </a:rPr>
              <a:t>Centri di Primo Soccorso e Accoglienza </a:t>
            </a:r>
            <a:r>
              <a:rPr lang="mr-IN" sz="2000" dirty="0">
                <a:solidFill>
                  <a:prstClr val="black"/>
                </a:solidFill>
              </a:rPr>
              <a:t>–</a:t>
            </a:r>
            <a:r>
              <a:rPr lang="it-IT" sz="2000" dirty="0">
                <a:solidFill>
                  <a:prstClr val="black"/>
                </a:solidFill>
              </a:rPr>
              <a:t> Prefetture</a:t>
            </a:r>
            <a:endParaRPr lang="en-US" sz="2000" dirty="0">
              <a:solidFill>
                <a:prstClr val="black"/>
              </a:solidFill>
            </a:endParaRPr>
          </a:p>
          <a:p>
            <a:pPr defTabSz="914400"/>
            <a:r>
              <a:rPr lang="en-US" sz="2000" dirty="0">
                <a:solidFill>
                  <a:prstClr val="black"/>
                </a:solidFill>
              </a:rPr>
              <a:t>CARA/CDA </a:t>
            </a:r>
            <a:r>
              <a:rPr lang="en-US" sz="2000" dirty="0" err="1">
                <a:solidFill>
                  <a:prstClr val="black"/>
                </a:solidFill>
              </a:rPr>
              <a:t>Centri</a:t>
            </a:r>
            <a:r>
              <a:rPr lang="en-US" sz="2000" dirty="0">
                <a:solidFill>
                  <a:prstClr val="black"/>
                </a:solidFill>
              </a:rPr>
              <a:t> di </a:t>
            </a:r>
            <a:r>
              <a:rPr lang="en-US" sz="2000" dirty="0" err="1">
                <a:solidFill>
                  <a:prstClr val="black"/>
                </a:solidFill>
              </a:rPr>
              <a:t>Accoglienza</a:t>
            </a:r>
            <a:r>
              <a:rPr lang="en-US" sz="2000" dirty="0">
                <a:solidFill>
                  <a:prstClr val="black"/>
                </a:solidFill>
              </a:rPr>
              <a:t> per </a:t>
            </a:r>
            <a:r>
              <a:rPr lang="en-US" sz="2000" dirty="0" err="1">
                <a:solidFill>
                  <a:prstClr val="black"/>
                </a:solidFill>
              </a:rPr>
              <a:t>Richiedenti</a:t>
            </a:r>
            <a:r>
              <a:rPr lang="en-US" sz="2000" dirty="0">
                <a:solidFill>
                  <a:prstClr val="black"/>
                </a:solidFill>
              </a:rPr>
              <a:t> </a:t>
            </a:r>
            <a:r>
              <a:rPr lang="en-US" sz="2000" dirty="0" err="1">
                <a:solidFill>
                  <a:prstClr val="black"/>
                </a:solidFill>
              </a:rPr>
              <a:t>Asilo</a:t>
            </a:r>
            <a:r>
              <a:rPr lang="en-US" sz="2000" dirty="0">
                <a:solidFill>
                  <a:prstClr val="black"/>
                </a:solidFill>
              </a:rPr>
              <a:t> - </a:t>
            </a:r>
            <a:r>
              <a:rPr lang="en-US" sz="2000" dirty="0" err="1">
                <a:solidFill>
                  <a:prstClr val="black"/>
                </a:solidFill>
              </a:rPr>
              <a:t>Prefetture</a:t>
            </a:r>
            <a:endParaRPr lang="en-US" sz="2000" dirty="0">
              <a:solidFill>
                <a:prstClr val="black"/>
              </a:solidFill>
            </a:endParaRPr>
          </a:p>
          <a:p>
            <a:pPr defTabSz="914400"/>
            <a:r>
              <a:rPr lang="en-US" sz="2000" dirty="0">
                <a:solidFill>
                  <a:prstClr val="black"/>
                </a:solidFill>
              </a:rPr>
              <a:t>CAS </a:t>
            </a:r>
            <a:r>
              <a:rPr lang="en-US" sz="2000" dirty="0" err="1">
                <a:solidFill>
                  <a:prstClr val="black"/>
                </a:solidFill>
              </a:rPr>
              <a:t>Centri</a:t>
            </a:r>
            <a:r>
              <a:rPr lang="en-US" sz="2000" dirty="0">
                <a:solidFill>
                  <a:prstClr val="black"/>
                </a:solidFill>
              </a:rPr>
              <a:t> di </a:t>
            </a:r>
            <a:r>
              <a:rPr lang="en-US" sz="2000" dirty="0" err="1">
                <a:solidFill>
                  <a:prstClr val="black"/>
                </a:solidFill>
              </a:rPr>
              <a:t>Assistenza</a:t>
            </a:r>
            <a:r>
              <a:rPr lang="en-US" sz="2000" dirty="0">
                <a:solidFill>
                  <a:prstClr val="black"/>
                </a:solidFill>
              </a:rPr>
              <a:t> </a:t>
            </a:r>
            <a:r>
              <a:rPr lang="en-US" sz="2000" dirty="0" err="1">
                <a:solidFill>
                  <a:prstClr val="black"/>
                </a:solidFill>
              </a:rPr>
              <a:t>Speciale</a:t>
            </a:r>
            <a:r>
              <a:rPr lang="en-US" sz="2000" dirty="0">
                <a:solidFill>
                  <a:prstClr val="black"/>
                </a:solidFill>
              </a:rPr>
              <a:t> - </a:t>
            </a:r>
            <a:r>
              <a:rPr lang="en-US" sz="2000" dirty="0" err="1">
                <a:solidFill>
                  <a:prstClr val="black"/>
                </a:solidFill>
              </a:rPr>
              <a:t>Prefetture</a:t>
            </a:r>
            <a:endParaRPr lang="en-US" sz="2000" dirty="0">
              <a:solidFill>
                <a:prstClr val="black"/>
              </a:solidFill>
            </a:endParaRPr>
          </a:p>
          <a:p>
            <a:pPr defTabSz="914400"/>
            <a:r>
              <a:rPr lang="en-US" sz="2000" dirty="0">
                <a:solidFill>
                  <a:prstClr val="black"/>
                </a:solidFill>
              </a:rPr>
              <a:t>SPRAR </a:t>
            </a:r>
            <a:r>
              <a:rPr lang="en-US" sz="2000" dirty="0" err="1">
                <a:solidFill>
                  <a:prstClr val="black"/>
                </a:solidFill>
              </a:rPr>
              <a:t>Sistema</a:t>
            </a:r>
            <a:r>
              <a:rPr lang="en-US" sz="2000" dirty="0">
                <a:solidFill>
                  <a:prstClr val="black"/>
                </a:solidFill>
              </a:rPr>
              <a:t> </a:t>
            </a:r>
            <a:r>
              <a:rPr lang="en-US" sz="2000" dirty="0" err="1">
                <a:solidFill>
                  <a:prstClr val="black"/>
                </a:solidFill>
              </a:rPr>
              <a:t>Protezione</a:t>
            </a:r>
            <a:r>
              <a:rPr lang="en-US" sz="2000" dirty="0">
                <a:solidFill>
                  <a:prstClr val="black"/>
                </a:solidFill>
              </a:rPr>
              <a:t> </a:t>
            </a:r>
            <a:r>
              <a:rPr lang="en-US" sz="2000" dirty="0" err="1">
                <a:solidFill>
                  <a:prstClr val="black"/>
                </a:solidFill>
              </a:rPr>
              <a:t>Richiedenti</a:t>
            </a:r>
            <a:r>
              <a:rPr lang="en-US" sz="2000" dirty="0">
                <a:solidFill>
                  <a:prstClr val="black"/>
                </a:solidFill>
              </a:rPr>
              <a:t> </a:t>
            </a:r>
            <a:r>
              <a:rPr lang="en-US" sz="2000" dirty="0" err="1">
                <a:solidFill>
                  <a:prstClr val="black"/>
                </a:solidFill>
              </a:rPr>
              <a:t>Asilo</a:t>
            </a:r>
            <a:r>
              <a:rPr lang="en-US" sz="2000" dirty="0">
                <a:solidFill>
                  <a:prstClr val="black"/>
                </a:solidFill>
              </a:rPr>
              <a:t> e </a:t>
            </a:r>
            <a:r>
              <a:rPr lang="en-US" sz="2000" dirty="0" err="1">
                <a:solidFill>
                  <a:prstClr val="black"/>
                </a:solidFill>
              </a:rPr>
              <a:t>Rifugiati</a:t>
            </a:r>
            <a:endParaRPr lang="en-US" sz="2000" dirty="0">
              <a:solidFill>
                <a:prstClr val="black"/>
              </a:solidFill>
            </a:endParaRPr>
          </a:p>
          <a:p>
            <a:pPr defTabSz="914400"/>
            <a:r>
              <a:rPr lang="en-US" sz="2000" dirty="0">
                <a:solidFill>
                  <a:prstClr val="black"/>
                </a:solidFill>
              </a:rPr>
              <a:t>CPR </a:t>
            </a:r>
            <a:r>
              <a:rPr lang="it-IT" sz="2000" dirty="0">
                <a:solidFill>
                  <a:prstClr val="black"/>
                </a:solidFill>
              </a:rPr>
              <a:t>Centri di permanenza per il rimpatrio</a:t>
            </a:r>
            <a:endParaRPr lang="en-US" sz="2000" dirty="0">
              <a:solidFill>
                <a:prstClr val="black"/>
              </a:solidFill>
            </a:endParaRPr>
          </a:p>
        </p:txBody>
      </p:sp>
      <p:graphicFrame>
        <p:nvGraphicFramePr>
          <p:cNvPr id="3" name="Diagram 2"/>
          <p:cNvGraphicFramePr/>
          <p:nvPr>
            <p:extLst>
              <p:ext uri="{D42A27DB-BD31-4B8C-83A1-F6EECF244321}">
                <p14:modId xmlns:p14="http://schemas.microsoft.com/office/powerpoint/2010/main" val="691040085"/>
              </p:ext>
            </p:extLst>
          </p:nvPr>
        </p:nvGraphicFramePr>
        <p:xfrm>
          <a:off x="1928517" y="1147702"/>
          <a:ext cx="4854224" cy="2619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9" name="Group 8"/>
          <p:cNvGrpSpPr/>
          <p:nvPr/>
        </p:nvGrpSpPr>
        <p:grpSpPr>
          <a:xfrm>
            <a:off x="1928517" y="3878649"/>
            <a:ext cx="2001232" cy="1238981"/>
            <a:chOff x="0" y="1603944"/>
            <a:chExt cx="2340563" cy="1457791"/>
          </a:xfrm>
          <a:solidFill>
            <a:schemeClr val="accent5">
              <a:lumMod val="75000"/>
            </a:schemeClr>
          </a:solidFill>
        </p:grpSpPr>
        <p:sp>
          <p:nvSpPr>
            <p:cNvPr id="10" name="Rounded Rectangle 9"/>
            <p:cNvSpPr/>
            <p:nvPr/>
          </p:nvSpPr>
          <p:spPr>
            <a:xfrm>
              <a:off x="0" y="1603944"/>
              <a:ext cx="2340563" cy="1457791"/>
            </a:xfrm>
            <a:prstGeom prst="roundRect">
              <a:avLst/>
            </a:prstGeom>
            <a:grpFill/>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11" name="Rounded Rectangle 4"/>
            <p:cNvSpPr/>
            <p:nvPr/>
          </p:nvSpPr>
          <p:spPr>
            <a:xfrm>
              <a:off x="71163" y="1675107"/>
              <a:ext cx="2198237" cy="131546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1600" dirty="0" err="1"/>
                <a:t>Seconda</a:t>
              </a:r>
              <a:r>
                <a:rPr lang="en-US" sz="1600" dirty="0"/>
                <a:t> </a:t>
              </a:r>
              <a:r>
                <a:rPr lang="en-US" sz="1600" dirty="0" err="1"/>
                <a:t>accoglienza</a:t>
              </a:r>
              <a:r>
                <a:rPr lang="en-US" sz="1600" dirty="0"/>
                <a:t>/</a:t>
              </a:r>
              <a:r>
                <a:rPr lang="en-US" sz="1600" dirty="0" err="1"/>
                <a:t>detenzione</a:t>
              </a:r>
              <a:endParaRPr lang="en-US" sz="1600" kern="1200" dirty="0"/>
            </a:p>
          </p:txBody>
        </p:sp>
      </p:grpSp>
      <p:grpSp>
        <p:nvGrpSpPr>
          <p:cNvPr id="12" name="Group 11"/>
          <p:cNvGrpSpPr/>
          <p:nvPr/>
        </p:nvGrpSpPr>
        <p:grpSpPr>
          <a:xfrm>
            <a:off x="3868903" y="3939132"/>
            <a:ext cx="2912534" cy="1118018"/>
            <a:chOff x="1941689" y="1284937"/>
            <a:chExt cx="2912534" cy="1295940"/>
          </a:xfrm>
        </p:grpSpPr>
        <p:sp>
          <p:nvSpPr>
            <p:cNvPr id="13" name="Right Arrow 12"/>
            <p:cNvSpPr/>
            <p:nvPr/>
          </p:nvSpPr>
          <p:spPr>
            <a:xfrm>
              <a:off x="1941689" y="1284937"/>
              <a:ext cx="2912534" cy="1295940"/>
            </a:xfrm>
            <a:prstGeom prst="rightArrow">
              <a:avLst>
                <a:gd name="adj1" fmla="val 75000"/>
                <a:gd name="adj2" fmla="val 50000"/>
              </a:avLst>
            </a:prstGeom>
          </p:spPr>
          <p:style>
            <a:lnRef idx="1">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sp>
        <p:sp>
          <p:nvSpPr>
            <p:cNvPr id="14" name="Right Arrow 4"/>
            <p:cNvSpPr/>
            <p:nvPr/>
          </p:nvSpPr>
          <p:spPr>
            <a:xfrm>
              <a:off x="1941689" y="1411112"/>
              <a:ext cx="2473873" cy="94184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Char char="••"/>
              </a:pPr>
              <a:r>
                <a:rPr lang="en-US" sz="2800" kern="1200" dirty="0"/>
                <a:t>SPRAR 2002</a:t>
              </a:r>
            </a:p>
            <a:p>
              <a:pPr marL="285750" lvl="1" indent="-285750" algn="l" defTabSz="1244600">
                <a:lnSpc>
                  <a:spcPct val="90000"/>
                </a:lnSpc>
                <a:spcBef>
                  <a:spcPct val="0"/>
                </a:spcBef>
                <a:spcAft>
                  <a:spcPct val="15000"/>
                </a:spcAft>
                <a:buChar char="••"/>
              </a:pPr>
              <a:r>
                <a:rPr lang="en-US" sz="2800" dirty="0"/>
                <a:t>CPR</a:t>
              </a:r>
              <a:endParaRPr lang="en-US" sz="2800" kern="1200" dirty="0"/>
            </a:p>
          </p:txBody>
        </p:sp>
      </p:grpSp>
      <p:sp>
        <p:nvSpPr>
          <p:cNvPr id="4" name="Content Placeholder 3"/>
          <p:cNvSpPr>
            <a:spLocks noGrp="1"/>
          </p:cNvSpPr>
          <p:nvPr>
            <p:ph idx="1"/>
          </p:nvPr>
        </p:nvSpPr>
        <p:spPr>
          <a:xfrm>
            <a:off x="457200" y="1600201"/>
            <a:ext cx="8229600" cy="3639726"/>
          </a:xfrm>
        </p:spPr>
        <p:txBody>
          <a:bodyPr/>
          <a:lstStyle/>
          <a:p>
            <a:r>
              <a:rPr lang="en-US" dirty="0" err="1"/>
              <a:t>i</a:t>
            </a:r>
            <a:endParaRPr lang="en-US" dirty="0"/>
          </a:p>
        </p:txBody>
      </p:sp>
    </p:spTree>
    <p:extLst>
      <p:ext uri="{BB962C8B-B14F-4D97-AF65-F5344CB8AC3E}">
        <p14:creationId xmlns:p14="http://schemas.microsoft.com/office/powerpoint/2010/main" val="1524585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ppa-accoglienza-al-31_12_2016-da-www_teletua_it.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444889" y="55765"/>
            <a:ext cx="3662662" cy="6651731"/>
          </a:xfrm>
          <a:prstGeom prst="rect">
            <a:avLst/>
          </a:prstGeom>
        </p:spPr>
      </p:pic>
      <p:sp>
        <p:nvSpPr>
          <p:cNvPr id="2" name="CasellaDiTesto 1"/>
          <p:cNvSpPr txBox="1"/>
          <p:nvPr/>
        </p:nvSpPr>
        <p:spPr>
          <a:xfrm>
            <a:off x="657225" y="1168021"/>
            <a:ext cx="2705100" cy="1200328"/>
          </a:xfrm>
          <a:prstGeom prst="rect">
            <a:avLst/>
          </a:prstGeom>
          <a:noFill/>
        </p:spPr>
        <p:txBody>
          <a:bodyPr wrap="square" rtlCol="0">
            <a:spAutoFit/>
          </a:bodyPr>
          <a:lstStyle/>
          <a:p>
            <a:pPr defTabSz="914400"/>
            <a:r>
              <a:rPr lang="it-IT" sz="2400" dirty="0">
                <a:solidFill>
                  <a:srgbClr val="6076B4">
                    <a:lumMod val="50000"/>
                  </a:srgbClr>
                </a:solidFill>
              </a:rPr>
              <a:t>Maggiori localizzazione per numero di centri</a:t>
            </a:r>
          </a:p>
        </p:txBody>
      </p:sp>
    </p:spTree>
    <p:extLst>
      <p:ext uri="{BB962C8B-B14F-4D97-AF65-F5344CB8AC3E}">
        <p14:creationId xmlns:p14="http://schemas.microsoft.com/office/powerpoint/2010/main" val="787144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80151"/>
            <a:ext cx="8229600" cy="801583"/>
          </a:xfrm>
        </p:spPr>
        <p:txBody>
          <a:bodyPr/>
          <a:lstStyle/>
          <a:p>
            <a:r>
              <a:rPr lang="en-US" sz="4400" dirty="0" err="1"/>
              <a:t>Azioni</a:t>
            </a:r>
            <a:r>
              <a:rPr lang="en-US" sz="4400" dirty="0"/>
              <a:t> di </a:t>
            </a:r>
            <a:r>
              <a:rPr lang="en-US" sz="4400" dirty="0" err="1"/>
              <a:t>seconda</a:t>
            </a:r>
            <a:r>
              <a:rPr lang="en-US" sz="4400" dirty="0"/>
              <a:t> </a:t>
            </a:r>
            <a:r>
              <a:rPr lang="en-US" sz="4400" dirty="0" err="1"/>
              <a:t>accoglienza</a:t>
            </a:r>
            <a:endParaRPr lang="en-US" sz="4400" dirty="0"/>
          </a:p>
        </p:txBody>
      </p:sp>
      <p:sp>
        <p:nvSpPr>
          <p:cNvPr id="6" name="Content Placeholder 5"/>
          <p:cNvSpPr>
            <a:spLocks noGrp="1"/>
          </p:cNvSpPr>
          <p:nvPr>
            <p:ph idx="1"/>
          </p:nvPr>
        </p:nvSpPr>
        <p:spPr>
          <a:xfrm>
            <a:off x="457200" y="955532"/>
            <a:ext cx="8229600" cy="1555781"/>
          </a:xfrm>
        </p:spPr>
        <p:txBody>
          <a:bodyPr>
            <a:normAutofit/>
          </a:bodyPr>
          <a:lstStyle/>
          <a:p>
            <a:r>
              <a:rPr lang="en-US" sz="2000" dirty="0" err="1">
                <a:solidFill>
                  <a:schemeClr val="accent1">
                    <a:lumMod val="50000"/>
                  </a:schemeClr>
                </a:solidFill>
              </a:rPr>
              <a:t>Identificazione</a:t>
            </a:r>
            <a:r>
              <a:rPr lang="en-US" sz="2000" dirty="0">
                <a:solidFill>
                  <a:schemeClr val="accent1">
                    <a:lumMod val="50000"/>
                  </a:schemeClr>
                </a:solidFill>
              </a:rPr>
              <a:t> </a:t>
            </a:r>
            <a:r>
              <a:rPr lang="en-US" sz="2000" dirty="0" err="1">
                <a:solidFill>
                  <a:schemeClr val="accent1">
                    <a:lumMod val="50000"/>
                  </a:schemeClr>
                </a:solidFill>
              </a:rPr>
              <a:t>anagrafica</a:t>
            </a:r>
            <a:r>
              <a:rPr lang="en-US" sz="2000" dirty="0">
                <a:solidFill>
                  <a:schemeClr val="accent1">
                    <a:lumMod val="50000"/>
                  </a:schemeClr>
                </a:solidFill>
              </a:rPr>
              <a:t> e </a:t>
            </a:r>
            <a:r>
              <a:rPr lang="en-US" sz="2000" dirty="0" err="1">
                <a:solidFill>
                  <a:schemeClr val="accent1">
                    <a:lumMod val="50000"/>
                  </a:schemeClr>
                </a:solidFill>
              </a:rPr>
              <a:t>accertamento</a:t>
            </a:r>
            <a:r>
              <a:rPr lang="en-US" sz="2000" dirty="0">
                <a:solidFill>
                  <a:schemeClr val="accent1">
                    <a:lumMod val="50000"/>
                  </a:schemeClr>
                </a:solidFill>
              </a:rPr>
              <a:t> di </a:t>
            </a:r>
            <a:r>
              <a:rPr lang="en-US" sz="2000" dirty="0" err="1">
                <a:solidFill>
                  <a:schemeClr val="accent1">
                    <a:lumMod val="50000"/>
                  </a:schemeClr>
                </a:solidFill>
              </a:rPr>
              <a:t>condizione</a:t>
            </a:r>
            <a:r>
              <a:rPr lang="en-US" sz="2000" dirty="0">
                <a:solidFill>
                  <a:schemeClr val="accent1">
                    <a:lumMod val="50000"/>
                  </a:schemeClr>
                </a:solidFill>
              </a:rPr>
              <a:t> </a:t>
            </a:r>
            <a:r>
              <a:rPr lang="en-US" sz="2000" dirty="0" err="1">
                <a:solidFill>
                  <a:schemeClr val="accent1">
                    <a:lumMod val="50000"/>
                  </a:schemeClr>
                </a:solidFill>
              </a:rPr>
              <a:t>persecutoria</a:t>
            </a:r>
            <a:r>
              <a:rPr lang="en-US" sz="2000" dirty="0">
                <a:solidFill>
                  <a:schemeClr val="accent1">
                    <a:lumMod val="50000"/>
                  </a:schemeClr>
                </a:solidFill>
              </a:rPr>
              <a:t>;</a:t>
            </a:r>
          </a:p>
          <a:p>
            <a:r>
              <a:rPr lang="en-US" sz="2000" dirty="0" err="1">
                <a:solidFill>
                  <a:schemeClr val="accent1">
                    <a:lumMod val="50000"/>
                  </a:schemeClr>
                </a:solidFill>
              </a:rPr>
              <a:t>Garanzia</a:t>
            </a:r>
            <a:r>
              <a:rPr lang="en-US" sz="2000" dirty="0">
                <a:solidFill>
                  <a:schemeClr val="accent1">
                    <a:lumMod val="50000"/>
                  </a:schemeClr>
                </a:solidFill>
              </a:rPr>
              <a:t> </a:t>
            </a:r>
            <a:r>
              <a:rPr lang="en-US" sz="2000" dirty="0" err="1">
                <a:solidFill>
                  <a:schemeClr val="accent1">
                    <a:lumMod val="50000"/>
                  </a:schemeClr>
                </a:solidFill>
              </a:rPr>
              <a:t>temporanea</a:t>
            </a:r>
            <a:r>
              <a:rPr lang="en-US" sz="2000" dirty="0">
                <a:solidFill>
                  <a:schemeClr val="accent1">
                    <a:lumMod val="50000"/>
                  </a:schemeClr>
                </a:solidFill>
              </a:rPr>
              <a:t> di </a:t>
            </a:r>
            <a:r>
              <a:rPr lang="en-US" sz="2000" dirty="0" err="1">
                <a:solidFill>
                  <a:schemeClr val="accent1">
                    <a:lumMod val="50000"/>
                  </a:schemeClr>
                </a:solidFill>
              </a:rPr>
              <a:t>sussistenza</a:t>
            </a:r>
            <a:r>
              <a:rPr lang="en-US" sz="2000" dirty="0">
                <a:solidFill>
                  <a:schemeClr val="accent1">
                    <a:lumMod val="50000"/>
                  </a:schemeClr>
                </a:solidFill>
              </a:rPr>
              <a:t> </a:t>
            </a:r>
            <a:r>
              <a:rPr lang="en-US" sz="2000" dirty="0" err="1">
                <a:solidFill>
                  <a:schemeClr val="accent1">
                    <a:lumMod val="50000"/>
                  </a:schemeClr>
                </a:solidFill>
              </a:rPr>
              <a:t>primaria</a:t>
            </a:r>
            <a:r>
              <a:rPr lang="en-US" sz="2000" dirty="0">
                <a:solidFill>
                  <a:schemeClr val="accent1">
                    <a:lumMod val="50000"/>
                  </a:schemeClr>
                </a:solidFill>
              </a:rPr>
              <a:t>;</a:t>
            </a:r>
          </a:p>
          <a:p>
            <a:r>
              <a:rPr lang="en-US" sz="2000" dirty="0" err="1">
                <a:solidFill>
                  <a:schemeClr val="accent1">
                    <a:lumMod val="50000"/>
                  </a:schemeClr>
                </a:solidFill>
              </a:rPr>
              <a:t>Isolamento</a:t>
            </a:r>
            <a:r>
              <a:rPr lang="en-US" sz="2000" dirty="0">
                <a:solidFill>
                  <a:schemeClr val="accent1">
                    <a:lumMod val="50000"/>
                  </a:schemeClr>
                </a:solidFill>
              </a:rPr>
              <a:t> da </a:t>
            </a:r>
            <a:r>
              <a:rPr lang="en-US" sz="2000" dirty="0" err="1">
                <a:solidFill>
                  <a:schemeClr val="accent1">
                    <a:lumMod val="50000"/>
                  </a:schemeClr>
                </a:solidFill>
              </a:rPr>
              <a:t>informazione</a:t>
            </a:r>
            <a:r>
              <a:rPr lang="en-US" sz="2000" dirty="0">
                <a:solidFill>
                  <a:schemeClr val="accent1">
                    <a:lumMod val="50000"/>
                  </a:schemeClr>
                </a:solidFill>
              </a:rPr>
              <a:t> e </a:t>
            </a:r>
            <a:r>
              <a:rPr lang="en-US" sz="2000" dirty="0" err="1">
                <a:solidFill>
                  <a:schemeClr val="accent1">
                    <a:lumMod val="50000"/>
                  </a:schemeClr>
                </a:solidFill>
              </a:rPr>
              <a:t>tessuto</a:t>
            </a:r>
            <a:r>
              <a:rPr lang="en-US" sz="2000" dirty="0">
                <a:solidFill>
                  <a:schemeClr val="accent1">
                    <a:lumMod val="50000"/>
                  </a:schemeClr>
                </a:solidFill>
              </a:rPr>
              <a:t> </a:t>
            </a:r>
            <a:r>
              <a:rPr lang="en-US" sz="2000" dirty="0" err="1">
                <a:solidFill>
                  <a:schemeClr val="accent1">
                    <a:lumMod val="50000"/>
                  </a:schemeClr>
                </a:solidFill>
              </a:rPr>
              <a:t>sociale</a:t>
            </a:r>
            <a:r>
              <a:rPr lang="en-US" sz="2000" dirty="0">
                <a:solidFill>
                  <a:schemeClr val="accent1">
                    <a:lumMod val="50000"/>
                  </a:schemeClr>
                </a:solidFill>
              </a:rPr>
              <a:t> del </a:t>
            </a:r>
            <a:r>
              <a:rPr lang="en-US" sz="2000" dirty="0" err="1">
                <a:solidFill>
                  <a:schemeClr val="accent1">
                    <a:lumMod val="50000"/>
                  </a:schemeClr>
                </a:solidFill>
              </a:rPr>
              <a:t>territorio</a:t>
            </a:r>
            <a:r>
              <a:rPr lang="en-US" sz="2000" dirty="0">
                <a:solidFill>
                  <a:schemeClr val="accent1">
                    <a:lumMod val="50000"/>
                  </a:schemeClr>
                </a:solidFill>
              </a:rPr>
              <a:t>.</a:t>
            </a:r>
          </a:p>
        </p:txBody>
      </p:sp>
      <p:sp>
        <p:nvSpPr>
          <p:cNvPr id="4" name="Title 1"/>
          <p:cNvSpPr txBox="1">
            <a:spLocks/>
          </p:cNvSpPr>
          <p:nvPr/>
        </p:nvSpPr>
        <p:spPr>
          <a:xfrm>
            <a:off x="457200" y="102874"/>
            <a:ext cx="8229600" cy="801583"/>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z="4400" dirty="0" err="1">
                <a:solidFill>
                  <a:srgbClr val="2F5897"/>
                </a:solidFill>
              </a:rPr>
              <a:t>Azioni</a:t>
            </a:r>
            <a:r>
              <a:rPr lang="en-US" sz="4400" dirty="0">
                <a:solidFill>
                  <a:srgbClr val="2F5897"/>
                </a:solidFill>
              </a:rPr>
              <a:t> di prima </a:t>
            </a:r>
            <a:r>
              <a:rPr lang="en-US" sz="4400" dirty="0" err="1">
                <a:solidFill>
                  <a:srgbClr val="2F5897"/>
                </a:solidFill>
              </a:rPr>
              <a:t>accoglienza</a:t>
            </a:r>
            <a:endParaRPr lang="en-US" sz="4400" dirty="0">
              <a:solidFill>
                <a:srgbClr val="2F5897"/>
              </a:solidFill>
            </a:endParaRPr>
          </a:p>
        </p:txBody>
      </p:sp>
      <p:sp>
        <p:nvSpPr>
          <p:cNvPr id="5" name="Content Placeholder 5"/>
          <p:cNvSpPr txBox="1">
            <a:spLocks/>
          </p:cNvSpPr>
          <p:nvPr/>
        </p:nvSpPr>
        <p:spPr>
          <a:xfrm>
            <a:off x="542250" y="3650573"/>
            <a:ext cx="8229600" cy="292985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Font typeface="Arial" pitchFamily="34" charset="0"/>
              <a:buNone/>
            </a:pPr>
            <a:r>
              <a:rPr lang="en-US" sz="2000" dirty="0">
                <a:solidFill>
                  <a:srgbClr val="6076B4">
                    <a:lumMod val="50000"/>
                  </a:srgbClr>
                </a:solidFill>
              </a:rPr>
              <a:t>SPRAR </a:t>
            </a:r>
          </a:p>
          <a:p>
            <a:pPr marL="0" indent="0">
              <a:buFont typeface="Arial" pitchFamily="34" charset="0"/>
              <a:buNone/>
            </a:pPr>
            <a:r>
              <a:rPr lang="en-US" sz="2000" dirty="0" err="1">
                <a:solidFill>
                  <a:srgbClr val="6076B4">
                    <a:lumMod val="50000"/>
                  </a:srgbClr>
                </a:solidFill>
              </a:rPr>
              <a:t>Sistema</a:t>
            </a:r>
            <a:r>
              <a:rPr lang="en-US" sz="2000" dirty="0">
                <a:solidFill>
                  <a:srgbClr val="6076B4">
                    <a:lumMod val="50000"/>
                  </a:srgbClr>
                </a:solidFill>
              </a:rPr>
              <a:t> di </a:t>
            </a:r>
            <a:r>
              <a:rPr lang="en-US" sz="2000" dirty="0" err="1">
                <a:solidFill>
                  <a:srgbClr val="6076B4">
                    <a:lumMod val="50000"/>
                  </a:srgbClr>
                </a:solidFill>
              </a:rPr>
              <a:t>seconda</a:t>
            </a:r>
            <a:r>
              <a:rPr lang="en-US" sz="2000" dirty="0">
                <a:solidFill>
                  <a:srgbClr val="6076B4">
                    <a:lumMod val="50000"/>
                  </a:srgbClr>
                </a:solidFill>
              </a:rPr>
              <a:t> </a:t>
            </a:r>
            <a:r>
              <a:rPr lang="en-US" sz="2000" dirty="0" err="1">
                <a:solidFill>
                  <a:srgbClr val="6076B4">
                    <a:lumMod val="50000"/>
                  </a:srgbClr>
                </a:solidFill>
              </a:rPr>
              <a:t>accoglienza</a:t>
            </a:r>
            <a:r>
              <a:rPr lang="en-US" sz="2000" dirty="0">
                <a:solidFill>
                  <a:srgbClr val="6076B4">
                    <a:lumMod val="50000"/>
                  </a:srgbClr>
                </a:solidFill>
              </a:rPr>
              <a:t> </a:t>
            </a:r>
            <a:r>
              <a:rPr lang="en-US" sz="2000" dirty="0" err="1">
                <a:solidFill>
                  <a:srgbClr val="6076B4">
                    <a:lumMod val="50000"/>
                  </a:srgbClr>
                </a:solidFill>
              </a:rPr>
              <a:t>integrata</a:t>
            </a:r>
            <a:r>
              <a:rPr lang="en-US" sz="2000" dirty="0">
                <a:solidFill>
                  <a:srgbClr val="6076B4">
                    <a:lumMod val="50000"/>
                  </a:srgbClr>
                </a:solidFill>
              </a:rPr>
              <a:t>, </a:t>
            </a:r>
            <a:r>
              <a:rPr lang="en-US" sz="2000" dirty="0" err="1">
                <a:solidFill>
                  <a:srgbClr val="6076B4">
                    <a:lumMod val="50000"/>
                  </a:srgbClr>
                </a:solidFill>
              </a:rPr>
              <a:t>che</a:t>
            </a:r>
            <a:r>
              <a:rPr lang="en-US" sz="2000" dirty="0">
                <a:solidFill>
                  <a:srgbClr val="6076B4">
                    <a:lumMod val="50000"/>
                  </a:srgbClr>
                </a:solidFill>
              </a:rPr>
              <a:t> </a:t>
            </a:r>
            <a:r>
              <a:rPr lang="en-US" sz="2000" dirty="0" err="1">
                <a:solidFill>
                  <a:srgbClr val="6076B4">
                    <a:lumMod val="50000"/>
                  </a:srgbClr>
                </a:solidFill>
              </a:rPr>
              <a:t>mira</a:t>
            </a:r>
            <a:r>
              <a:rPr lang="en-US" sz="2000" dirty="0">
                <a:solidFill>
                  <a:srgbClr val="6076B4">
                    <a:lumMod val="50000"/>
                  </a:srgbClr>
                </a:solidFill>
              </a:rPr>
              <a:t> al </a:t>
            </a:r>
            <a:r>
              <a:rPr lang="en-US" sz="2000" dirty="0" err="1">
                <a:solidFill>
                  <a:srgbClr val="6076B4">
                    <a:lumMod val="50000"/>
                  </a:srgbClr>
                </a:solidFill>
              </a:rPr>
              <a:t>raggiungimento</a:t>
            </a:r>
            <a:r>
              <a:rPr lang="en-US" sz="2000" dirty="0">
                <a:solidFill>
                  <a:srgbClr val="6076B4">
                    <a:lumMod val="50000"/>
                  </a:srgbClr>
                </a:solidFill>
              </a:rPr>
              <a:t> di </a:t>
            </a:r>
            <a:r>
              <a:rPr lang="en-US" sz="2000" dirty="0" err="1">
                <a:solidFill>
                  <a:srgbClr val="6076B4">
                    <a:lumMod val="50000"/>
                  </a:srgbClr>
                </a:solidFill>
              </a:rPr>
              <a:t>una</a:t>
            </a:r>
            <a:r>
              <a:rPr lang="en-US" sz="2000" dirty="0">
                <a:solidFill>
                  <a:srgbClr val="6076B4">
                    <a:lumMod val="50000"/>
                  </a:srgbClr>
                </a:solidFill>
              </a:rPr>
              <a:t> </a:t>
            </a:r>
            <a:r>
              <a:rPr lang="en-US" sz="2000" dirty="0" err="1">
                <a:solidFill>
                  <a:srgbClr val="6076B4">
                    <a:lumMod val="50000"/>
                  </a:srgbClr>
                </a:solidFill>
              </a:rPr>
              <a:t>autonomia</a:t>
            </a:r>
            <a:r>
              <a:rPr lang="en-US" sz="2000" dirty="0">
                <a:solidFill>
                  <a:srgbClr val="6076B4">
                    <a:lumMod val="50000"/>
                  </a:srgbClr>
                </a:solidFill>
              </a:rPr>
              <a:t>, </a:t>
            </a:r>
            <a:r>
              <a:rPr lang="en-US" sz="2000" dirty="0" err="1">
                <a:solidFill>
                  <a:srgbClr val="6076B4">
                    <a:lumMod val="50000"/>
                  </a:srgbClr>
                </a:solidFill>
              </a:rPr>
              <a:t>attraverso</a:t>
            </a:r>
            <a:r>
              <a:rPr lang="en-US" sz="2000" dirty="0">
                <a:solidFill>
                  <a:srgbClr val="6076B4">
                    <a:lumMod val="50000"/>
                  </a:srgbClr>
                </a:solidFill>
              </a:rPr>
              <a:t> </a:t>
            </a:r>
            <a:r>
              <a:rPr lang="en-US" sz="2000" dirty="0" err="1">
                <a:solidFill>
                  <a:srgbClr val="6076B4">
                    <a:lumMod val="50000"/>
                  </a:srgbClr>
                </a:solidFill>
              </a:rPr>
              <a:t>l’inclusione</a:t>
            </a:r>
            <a:r>
              <a:rPr lang="en-US" sz="2000" dirty="0">
                <a:solidFill>
                  <a:srgbClr val="6076B4">
                    <a:lumMod val="50000"/>
                  </a:srgbClr>
                </a:solidFill>
              </a:rPr>
              <a:t> </a:t>
            </a:r>
            <a:r>
              <a:rPr lang="en-US" sz="2000" dirty="0" err="1">
                <a:solidFill>
                  <a:srgbClr val="6076B4">
                    <a:lumMod val="50000"/>
                  </a:srgbClr>
                </a:solidFill>
              </a:rPr>
              <a:t>sociale</a:t>
            </a:r>
            <a:r>
              <a:rPr lang="en-US" sz="2000" dirty="0">
                <a:solidFill>
                  <a:srgbClr val="6076B4">
                    <a:lumMod val="50000"/>
                  </a:srgbClr>
                </a:solidFill>
              </a:rPr>
              <a:t>.</a:t>
            </a:r>
          </a:p>
          <a:p>
            <a:pPr marL="0" indent="0">
              <a:buFont typeface="Arial" pitchFamily="34" charset="0"/>
              <a:buNone/>
            </a:pPr>
            <a:endParaRPr lang="en-US" sz="2000" dirty="0">
              <a:solidFill>
                <a:srgbClr val="6076B4">
                  <a:lumMod val="50000"/>
                </a:srgbClr>
              </a:solidFill>
            </a:endParaRPr>
          </a:p>
          <a:p>
            <a:pPr marL="0" indent="0">
              <a:buFont typeface="Arial" pitchFamily="34" charset="0"/>
              <a:buNone/>
            </a:pPr>
            <a:r>
              <a:rPr lang="en-US" sz="2000" dirty="0">
                <a:solidFill>
                  <a:srgbClr val="6076B4">
                    <a:lumMod val="50000"/>
                  </a:srgbClr>
                </a:solidFill>
              </a:rPr>
              <a:t>CARA, CDA, CAS</a:t>
            </a:r>
          </a:p>
          <a:p>
            <a:pPr marL="0" indent="0">
              <a:buFont typeface="Arial" pitchFamily="34" charset="0"/>
              <a:buNone/>
            </a:pPr>
            <a:r>
              <a:rPr lang="en-US" sz="2000" dirty="0" err="1">
                <a:solidFill>
                  <a:srgbClr val="6076B4">
                    <a:lumMod val="50000"/>
                  </a:srgbClr>
                </a:solidFill>
              </a:rPr>
              <a:t>Sistemi</a:t>
            </a:r>
            <a:r>
              <a:rPr lang="en-US" sz="2000" dirty="0">
                <a:solidFill>
                  <a:srgbClr val="6076B4">
                    <a:lumMod val="50000"/>
                  </a:srgbClr>
                </a:solidFill>
              </a:rPr>
              <a:t> di </a:t>
            </a:r>
            <a:r>
              <a:rPr lang="en-US" sz="2000" dirty="0" err="1">
                <a:solidFill>
                  <a:srgbClr val="6076B4">
                    <a:lumMod val="50000"/>
                  </a:srgbClr>
                </a:solidFill>
              </a:rPr>
              <a:t>detenzione</a:t>
            </a:r>
            <a:r>
              <a:rPr lang="en-US" sz="2000" dirty="0">
                <a:solidFill>
                  <a:srgbClr val="6076B4">
                    <a:lumMod val="50000"/>
                  </a:srgbClr>
                </a:solidFill>
              </a:rPr>
              <a:t> </a:t>
            </a:r>
            <a:r>
              <a:rPr lang="en-US" sz="2000" dirty="0" err="1">
                <a:solidFill>
                  <a:srgbClr val="6076B4">
                    <a:lumMod val="50000"/>
                  </a:srgbClr>
                </a:solidFill>
              </a:rPr>
              <a:t>che</a:t>
            </a:r>
            <a:r>
              <a:rPr lang="en-US" sz="2000" dirty="0">
                <a:solidFill>
                  <a:srgbClr val="6076B4">
                    <a:lumMod val="50000"/>
                  </a:srgbClr>
                </a:solidFill>
              </a:rPr>
              <a:t> </a:t>
            </a:r>
            <a:r>
              <a:rPr lang="en-US" sz="2000" dirty="0" err="1">
                <a:solidFill>
                  <a:srgbClr val="6076B4">
                    <a:lumMod val="50000"/>
                  </a:srgbClr>
                </a:solidFill>
              </a:rPr>
              <a:t>mirano</a:t>
            </a:r>
            <a:r>
              <a:rPr lang="en-US" sz="2000" dirty="0">
                <a:solidFill>
                  <a:srgbClr val="6076B4">
                    <a:lumMod val="50000"/>
                  </a:srgbClr>
                </a:solidFill>
              </a:rPr>
              <a:t> </a:t>
            </a:r>
            <a:r>
              <a:rPr lang="en-US" sz="2000" dirty="0" err="1">
                <a:solidFill>
                  <a:srgbClr val="6076B4">
                    <a:lumMod val="50000"/>
                  </a:srgbClr>
                </a:solidFill>
              </a:rPr>
              <a:t>all’isolamento</a:t>
            </a:r>
            <a:r>
              <a:rPr lang="en-US" sz="2000" dirty="0">
                <a:solidFill>
                  <a:srgbClr val="6076B4">
                    <a:lumMod val="50000"/>
                  </a:srgbClr>
                </a:solidFill>
              </a:rPr>
              <a:t> dal </a:t>
            </a:r>
            <a:r>
              <a:rPr lang="en-US" sz="2000" dirty="0" err="1">
                <a:solidFill>
                  <a:srgbClr val="6076B4">
                    <a:lumMod val="50000"/>
                  </a:srgbClr>
                </a:solidFill>
              </a:rPr>
              <a:t>territorio</a:t>
            </a:r>
            <a:endParaRPr lang="en-US" sz="2000" dirty="0">
              <a:solidFill>
                <a:prstClr val="black">
                  <a:lumMod val="50000"/>
                  <a:lumOff val="50000"/>
                </a:prstClr>
              </a:solidFill>
            </a:endParaRPr>
          </a:p>
        </p:txBody>
      </p:sp>
    </p:spTree>
    <p:extLst>
      <p:ext uri="{BB962C8B-B14F-4D97-AF65-F5344CB8AC3E}">
        <p14:creationId xmlns:p14="http://schemas.microsoft.com/office/powerpoint/2010/main" val="3029819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888" y="1"/>
            <a:ext cx="8229600" cy="1750324"/>
          </a:xfrm>
        </p:spPr>
        <p:txBody>
          <a:bodyPr/>
          <a:lstStyle/>
          <a:p>
            <a:pPr>
              <a:lnSpc>
                <a:spcPct val="100000"/>
              </a:lnSpc>
            </a:pPr>
            <a:r>
              <a:rPr lang="en-US" sz="2000" dirty="0">
                <a:solidFill>
                  <a:schemeClr val="tx2">
                    <a:lumMod val="50000"/>
                  </a:schemeClr>
                </a:solidFill>
              </a:rPr>
              <a:t>SPRAR</a:t>
            </a:r>
            <a:br>
              <a:rPr lang="en-US" sz="2000" dirty="0">
                <a:solidFill>
                  <a:schemeClr val="tx2">
                    <a:lumMod val="50000"/>
                  </a:schemeClr>
                </a:solidFill>
              </a:rPr>
            </a:br>
            <a:r>
              <a:rPr lang="en-US" sz="2000" dirty="0">
                <a:solidFill>
                  <a:schemeClr val="tx2">
                    <a:lumMod val="50000"/>
                  </a:schemeClr>
                </a:solidFill>
              </a:rPr>
              <a:t>Sistema di </a:t>
            </a:r>
            <a:r>
              <a:rPr lang="en-US" sz="2000" dirty="0" err="1">
                <a:solidFill>
                  <a:schemeClr val="tx2">
                    <a:lumMod val="50000"/>
                  </a:schemeClr>
                </a:solidFill>
              </a:rPr>
              <a:t>Protezione</a:t>
            </a:r>
            <a:r>
              <a:rPr lang="en-US" sz="2000" dirty="0">
                <a:solidFill>
                  <a:schemeClr val="tx2">
                    <a:lumMod val="50000"/>
                  </a:schemeClr>
                </a:solidFill>
              </a:rPr>
              <a:t> per </a:t>
            </a:r>
            <a:r>
              <a:rPr lang="en-US" sz="2000" dirty="0" err="1">
                <a:solidFill>
                  <a:schemeClr val="tx2">
                    <a:lumMod val="50000"/>
                  </a:schemeClr>
                </a:solidFill>
              </a:rPr>
              <a:t>richiedenti</a:t>
            </a:r>
            <a:r>
              <a:rPr lang="en-US" sz="2000" dirty="0">
                <a:solidFill>
                  <a:schemeClr val="tx2">
                    <a:lumMod val="50000"/>
                  </a:schemeClr>
                </a:solidFill>
              </a:rPr>
              <a:t> </a:t>
            </a:r>
            <a:r>
              <a:rPr lang="en-US" sz="2000" dirty="0" err="1">
                <a:solidFill>
                  <a:schemeClr val="tx2">
                    <a:lumMod val="50000"/>
                  </a:schemeClr>
                </a:solidFill>
              </a:rPr>
              <a:t>asilo</a:t>
            </a:r>
            <a:r>
              <a:rPr lang="en-US" sz="2000" dirty="0">
                <a:solidFill>
                  <a:schemeClr val="tx2">
                    <a:lumMod val="50000"/>
                  </a:schemeClr>
                </a:solidFill>
              </a:rPr>
              <a:t> e </a:t>
            </a:r>
            <a:r>
              <a:rPr lang="en-US" sz="2000" dirty="0" err="1">
                <a:solidFill>
                  <a:schemeClr val="tx2">
                    <a:lumMod val="50000"/>
                  </a:schemeClr>
                </a:solidFill>
              </a:rPr>
              <a:t>rifugiati</a:t>
            </a:r>
            <a:br>
              <a:rPr lang="en-US" sz="2000" dirty="0">
                <a:solidFill>
                  <a:schemeClr val="tx2">
                    <a:lumMod val="50000"/>
                  </a:schemeClr>
                </a:solidFill>
              </a:rPr>
            </a:br>
            <a:r>
              <a:rPr lang="en-US" sz="2000" dirty="0" err="1">
                <a:solidFill>
                  <a:schemeClr val="tx2">
                    <a:lumMod val="50000"/>
                  </a:schemeClr>
                </a:solidFill>
              </a:rPr>
              <a:t>Legge</a:t>
            </a:r>
            <a:r>
              <a:rPr lang="en-US" sz="2000" dirty="0">
                <a:solidFill>
                  <a:schemeClr val="tx2">
                    <a:lumMod val="50000"/>
                  </a:schemeClr>
                </a:solidFill>
              </a:rPr>
              <a:t> 189/2002</a:t>
            </a:r>
            <a:br>
              <a:rPr lang="en-US" sz="2000" dirty="0">
                <a:solidFill>
                  <a:schemeClr val="tx2">
                    <a:lumMod val="50000"/>
                  </a:schemeClr>
                </a:solidFill>
              </a:rPr>
            </a:br>
            <a:r>
              <a:rPr lang="it-IT" sz="2000" dirty="0">
                <a:solidFill>
                  <a:srgbClr val="FF0000"/>
                </a:solidFill>
              </a:rPr>
              <a:t>Decreto Sicurezza decreto-legge 4 ottobre 2018, n. 113</a:t>
            </a:r>
            <a:r>
              <a:rPr lang="en-US" sz="2000" dirty="0">
                <a:solidFill>
                  <a:srgbClr val="FF0000"/>
                </a:solidFill>
              </a:rPr>
              <a:t> </a:t>
            </a:r>
            <a:br>
              <a:rPr lang="en-US" sz="2000" dirty="0">
                <a:solidFill>
                  <a:srgbClr val="FF0000"/>
                </a:solidFill>
              </a:rPr>
            </a:br>
            <a:endParaRPr lang="en-US" sz="2000" dirty="0">
              <a:solidFill>
                <a:srgbClr val="FF0000"/>
              </a:solidFill>
            </a:endParaRPr>
          </a:p>
        </p:txBody>
      </p:sp>
      <p:sp>
        <p:nvSpPr>
          <p:cNvPr id="3" name="Content Placeholder 2"/>
          <p:cNvSpPr>
            <a:spLocks noGrp="1"/>
          </p:cNvSpPr>
          <p:nvPr>
            <p:ph idx="1"/>
          </p:nvPr>
        </p:nvSpPr>
        <p:spPr>
          <a:xfrm>
            <a:off x="225631" y="1750325"/>
            <a:ext cx="8752114" cy="5038106"/>
          </a:xfrm>
          <a:solidFill>
            <a:srgbClr val="FFF3F3"/>
          </a:solidFill>
        </p:spPr>
        <p:txBody>
          <a:bodyPr>
            <a:normAutofit/>
          </a:bodyPr>
          <a:lstStyle/>
          <a:p>
            <a:pPr marL="0" indent="0">
              <a:buNone/>
            </a:pPr>
            <a:r>
              <a:rPr lang="en-US" sz="1800" b="1" dirty="0" err="1">
                <a:solidFill>
                  <a:schemeClr val="accent1">
                    <a:lumMod val="50000"/>
                  </a:schemeClr>
                </a:solidFill>
              </a:rPr>
              <a:t>Attività</a:t>
            </a:r>
            <a:r>
              <a:rPr lang="en-US" sz="1800" b="1" dirty="0">
                <a:solidFill>
                  <a:schemeClr val="accent1">
                    <a:lumMod val="50000"/>
                  </a:schemeClr>
                </a:solidFill>
              </a:rPr>
              <a:t>:</a:t>
            </a:r>
          </a:p>
          <a:p>
            <a:pPr marL="0" indent="0">
              <a:buNone/>
            </a:pPr>
            <a:r>
              <a:rPr lang="en-US" sz="1800" b="1" dirty="0" err="1">
                <a:solidFill>
                  <a:schemeClr val="accent1">
                    <a:lumMod val="50000"/>
                  </a:schemeClr>
                </a:solidFill>
              </a:rPr>
              <a:t>Offrire</a:t>
            </a:r>
            <a:r>
              <a:rPr lang="en-US" sz="1800" b="1" dirty="0">
                <a:solidFill>
                  <a:schemeClr val="accent1">
                    <a:lumMod val="50000"/>
                  </a:schemeClr>
                </a:solidFill>
              </a:rPr>
              <a:t> </a:t>
            </a:r>
            <a:r>
              <a:rPr lang="en-US" sz="1800" b="1" dirty="0" err="1">
                <a:solidFill>
                  <a:schemeClr val="accent1">
                    <a:lumMod val="50000"/>
                  </a:schemeClr>
                </a:solidFill>
              </a:rPr>
              <a:t>sostegno</a:t>
            </a:r>
            <a:r>
              <a:rPr lang="en-US" sz="1800" b="1" dirty="0">
                <a:solidFill>
                  <a:schemeClr val="accent1">
                    <a:lumMod val="50000"/>
                  </a:schemeClr>
                </a:solidFill>
              </a:rPr>
              <a:t> a </a:t>
            </a:r>
            <a:r>
              <a:rPr lang="en-US" sz="1800" b="1" dirty="0" err="1">
                <a:solidFill>
                  <a:schemeClr val="accent1">
                    <a:lumMod val="50000"/>
                  </a:schemeClr>
                </a:solidFill>
              </a:rPr>
              <a:t>ciascuno</a:t>
            </a:r>
            <a:r>
              <a:rPr lang="en-US" sz="1800" b="1" dirty="0">
                <a:solidFill>
                  <a:schemeClr val="accent1">
                    <a:lumMod val="50000"/>
                  </a:schemeClr>
                </a:solidFill>
              </a:rPr>
              <a:t> </a:t>
            </a:r>
            <a:r>
              <a:rPr lang="en-US" sz="1800" b="1" dirty="0" err="1">
                <a:solidFill>
                  <a:schemeClr val="accent1">
                    <a:lumMod val="50000"/>
                  </a:schemeClr>
                </a:solidFill>
              </a:rPr>
              <a:t>attraverso</a:t>
            </a:r>
            <a:r>
              <a:rPr lang="en-US" sz="1800" b="1" dirty="0">
                <a:solidFill>
                  <a:schemeClr val="accent1">
                    <a:lumMod val="50000"/>
                  </a:schemeClr>
                </a:solidFill>
              </a:rPr>
              <a:t> </a:t>
            </a:r>
            <a:r>
              <a:rPr lang="en-US" sz="1800" b="1" dirty="0" err="1">
                <a:solidFill>
                  <a:schemeClr val="accent1">
                    <a:lumMod val="50000"/>
                  </a:schemeClr>
                </a:solidFill>
              </a:rPr>
              <a:t>attività</a:t>
            </a:r>
            <a:r>
              <a:rPr lang="en-US" sz="1800" b="1" dirty="0">
                <a:solidFill>
                  <a:schemeClr val="accent1">
                    <a:lumMod val="50000"/>
                  </a:schemeClr>
                </a:solidFill>
              </a:rPr>
              <a:t> e </a:t>
            </a:r>
            <a:r>
              <a:rPr lang="en-US" sz="1800" b="1" dirty="0" err="1">
                <a:solidFill>
                  <a:schemeClr val="accent1">
                    <a:lumMod val="50000"/>
                  </a:schemeClr>
                </a:solidFill>
              </a:rPr>
              <a:t>servizi</a:t>
            </a:r>
            <a:r>
              <a:rPr lang="en-US" sz="1800" b="1" dirty="0">
                <a:solidFill>
                  <a:schemeClr val="accent1">
                    <a:lumMod val="50000"/>
                  </a:schemeClr>
                </a:solidFill>
              </a:rPr>
              <a:t> </a:t>
            </a:r>
            <a:r>
              <a:rPr lang="en-US" sz="1800" b="1" dirty="0" err="1">
                <a:solidFill>
                  <a:schemeClr val="accent1">
                    <a:lumMod val="50000"/>
                  </a:schemeClr>
                </a:solidFill>
              </a:rPr>
              <a:t>alla</a:t>
            </a:r>
            <a:r>
              <a:rPr lang="en-US" sz="1800" b="1" dirty="0">
                <a:solidFill>
                  <a:schemeClr val="accent1">
                    <a:lumMod val="50000"/>
                  </a:schemeClr>
                </a:solidFill>
              </a:rPr>
              <a:t> persona (Secondo </a:t>
            </a:r>
            <a:r>
              <a:rPr lang="en-US" sz="1800" b="1" dirty="0" err="1">
                <a:solidFill>
                  <a:schemeClr val="accent1">
                    <a:lumMod val="50000"/>
                  </a:schemeClr>
                </a:solidFill>
              </a:rPr>
              <a:t>il</a:t>
            </a:r>
            <a:r>
              <a:rPr lang="en-US" sz="1800" b="1" dirty="0">
                <a:solidFill>
                  <a:schemeClr val="accent1">
                    <a:lumMod val="50000"/>
                  </a:schemeClr>
                </a:solidFill>
              </a:rPr>
              <a:t> </a:t>
            </a:r>
            <a:r>
              <a:rPr lang="en-US" sz="1800" b="1" dirty="0" err="1">
                <a:solidFill>
                  <a:schemeClr val="accent1">
                    <a:lumMod val="50000"/>
                  </a:schemeClr>
                </a:solidFill>
              </a:rPr>
              <a:t>Decreto</a:t>
            </a:r>
            <a:r>
              <a:rPr lang="en-US" sz="1800" b="1" dirty="0">
                <a:solidFill>
                  <a:schemeClr val="accent1">
                    <a:lumMod val="50000"/>
                  </a:schemeClr>
                </a:solidFill>
              </a:rPr>
              <a:t> </a:t>
            </a:r>
            <a:r>
              <a:rPr lang="en-US" sz="1800" b="1" dirty="0" err="1">
                <a:solidFill>
                  <a:schemeClr val="accent1">
                    <a:lumMod val="50000"/>
                  </a:schemeClr>
                </a:solidFill>
              </a:rPr>
              <a:t>Ministero</a:t>
            </a:r>
            <a:r>
              <a:rPr lang="en-US" sz="1800" b="1" dirty="0">
                <a:solidFill>
                  <a:schemeClr val="accent1">
                    <a:lumMod val="50000"/>
                  </a:schemeClr>
                </a:solidFill>
              </a:rPr>
              <a:t> </a:t>
            </a:r>
            <a:r>
              <a:rPr lang="en-US" sz="1800" b="1" dirty="0" err="1">
                <a:solidFill>
                  <a:schemeClr val="accent1">
                    <a:lumMod val="50000"/>
                  </a:schemeClr>
                </a:solidFill>
              </a:rPr>
              <a:t>Interno</a:t>
            </a:r>
            <a:r>
              <a:rPr lang="en-US" sz="1800" b="1" dirty="0">
                <a:solidFill>
                  <a:schemeClr val="accent1">
                    <a:lumMod val="50000"/>
                  </a:schemeClr>
                </a:solidFill>
              </a:rPr>
              <a:t> del 10.8.2016. </a:t>
            </a:r>
            <a:r>
              <a:rPr lang="en-US" sz="1800" b="1" dirty="0">
                <a:solidFill>
                  <a:srgbClr val="FF0000"/>
                </a:solidFill>
              </a:rPr>
              <a:t>Il </a:t>
            </a:r>
            <a:r>
              <a:rPr lang="en-US" sz="1800" b="1" dirty="0" err="1">
                <a:solidFill>
                  <a:srgbClr val="FF0000"/>
                </a:solidFill>
              </a:rPr>
              <a:t>Decreto</a:t>
            </a:r>
            <a:r>
              <a:rPr lang="en-US" sz="1800" b="1" dirty="0">
                <a:solidFill>
                  <a:srgbClr val="FF0000"/>
                </a:solidFill>
              </a:rPr>
              <a:t> </a:t>
            </a:r>
            <a:r>
              <a:rPr lang="en-US" sz="1800" b="1" dirty="0" err="1">
                <a:solidFill>
                  <a:srgbClr val="FF0000"/>
                </a:solidFill>
              </a:rPr>
              <a:t>Sicurezza</a:t>
            </a:r>
            <a:r>
              <a:rPr lang="en-US" sz="1800" b="1" dirty="0">
                <a:solidFill>
                  <a:srgbClr val="FF0000"/>
                </a:solidFill>
              </a:rPr>
              <a:t> introduce le </a:t>
            </a:r>
            <a:r>
              <a:rPr lang="en-US" sz="1800" b="1" dirty="0" err="1">
                <a:solidFill>
                  <a:srgbClr val="FF0000"/>
                </a:solidFill>
              </a:rPr>
              <a:t>misure</a:t>
            </a:r>
            <a:r>
              <a:rPr lang="en-US" sz="1800" b="1" dirty="0">
                <a:solidFill>
                  <a:srgbClr val="FF0000"/>
                </a:solidFill>
              </a:rPr>
              <a:t> </a:t>
            </a:r>
            <a:r>
              <a:rPr lang="en-US" sz="1800" b="1" dirty="0" err="1">
                <a:solidFill>
                  <a:srgbClr val="FF0000"/>
                </a:solidFill>
              </a:rPr>
              <a:t>esclusivamente</a:t>
            </a:r>
            <a:r>
              <a:rPr lang="en-US" sz="1800" b="1" dirty="0">
                <a:solidFill>
                  <a:srgbClr val="FF0000"/>
                </a:solidFill>
              </a:rPr>
              <a:t> per </a:t>
            </a:r>
            <a:r>
              <a:rPr lang="en-US" sz="1800" b="1" dirty="0" err="1">
                <a:solidFill>
                  <a:srgbClr val="FF0000"/>
                </a:solidFill>
              </a:rPr>
              <a:t>rifugiati</a:t>
            </a:r>
            <a:r>
              <a:rPr lang="en-US" sz="1800" b="1" dirty="0">
                <a:solidFill>
                  <a:srgbClr val="FF0000"/>
                </a:solidFill>
              </a:rPr>
              <a:t> con </a:t>
            </a:r>
            <a:r>
              <a:rPr lang="en-US" sz="1800" b="1" dirty="0" err="1">
                <a:solidFill>
                  <a:srgbClr val="FF0000"/>
                </a:solidFill>
              </a:rPr>
              <a:t>richeista</a:t>
            </a:r>
            <a:r>
              <a:rPr lang="en-US" sz="1800" b="1" dirty="0">
                <a:solidFill>
                  <a:srgbClr val="FF0000"/>
                </a:solidFill>
              </a:rPr>
              <a:t> di </a:t>
            </a:r>
            <a:r>
              <a:rPr lang="en-US" sz="1800" b="1" dirty="0" err="1">
                <a:solidFill>
                  <a:srgbClr val="FF0000"/>
                </a:solidFill>
              </a:rPr>
              <a:t>asilo</a:t>
            </a:r>
            <a:r>
              <a:rPr lang="en-US" sz="1800" b="1" dirty="0">
                <a:solidFill>
                  <a:srgbClr val="FF0000"/>
                </a:solidFill>
              </a:rPr>
              <a:t> </a:t>
            </a:r>
            <a:r>
              <a:rPr lang="en-US" sz="1800" b="1" dirty="0" err="1">
                <a:solidFill>
                  <a:srgbClr val="FF0000"/>
                </a:solidFill>
              </a:rPr>
              <a:t>già</a:t>
            </a:r>
            <a:r>
              <a:rPr lang="en-US" sz="1800" b="1" dirty="0">
                <a:solidFill>
                  <a:srgbClr val="FF0000"/>
                </a:solidFill>
              </a:rPr>
              <a:t> </a:t>
            </a:r>
            <a:r>
              <a:rPr lang="en-US" sz="1800" b="1" dirty="0" err="1">
                <a:solidFill>
                  <a:srgbClr val="FF0000"/>
                </a:solidFill>
              </a:rPr>
              <a:t>accolta</a:t>
            </a:r>
            <a:r>
              <a:rPr lang="en-US" sz="1800" b="1" dirty="0">
                <a:solidFill>
                  <a:srgbClr val="FF0000"/>
                </a:solidFill>
              </a:rPr>
              <a:t>.</a:t>
            </a:r>
          </a:p>
          <a:p>
            <a:pPr marL="0" indent="0">
              <a:buNone/>
            </a:pPr>
            <a:endParaRPr lang="en-US" sz="1800" b="1" dirty="0">
              <a:solidFill>
                <a:schemeClr val="accent1">
                  <a:lumMod val="50000"/>
                </a:schemeClr>
              </a:solidFill>
            </a:endParaRPr>
          </a:p>
          <a:p>
            <a:r>
              <a:rPr lang="en-US" sz="1800" b="1" dirty="0" err="1">
                <a:solidFill>
                  <a:schemeClr val="accent1">
                    <a:lumMod val="50000"/>
                  </a:schemeClr>
                </a:solidFill>
              </a:rPr>
              <a:t>Interpretariato</a:t>
            </a:r>
            <a:r>
              <a:rPr lang="en-US" sz="1800" b="1" dirty="0">
                <a:solidFill>
                  <a:schemeClr val="accent1">
                    <a:lumMod val="50000"/>
                  </a:schemeClr>
                </a:solidFill>
              </a:rPr>
              <a:t>					</a:t>
            </a:r>
            <a:r>
              <a:rPr lang="en-US" sz="1800" b="1" u="sng" dirty="0" err="1">
                <a:solidFill>
                  <a:srgbClr val="FF0000"/>
                </a:solidFill>
              </a:rPr>
              <a:t>confermato</a:t>
            </a:r>
            <a:endParaRPr lang="en-US" sz="1800" b="1" u="sng" dirty="0">
              <a:solidFill>
                <a:schemeClr val="accent1">
                  <a:lumMod val="50000"/>
                </a:schemeClr>
              </a:solidFill>
            </a:endParaRPr>
          </a:p>
          <a:p>
            <a:r>
              <a:rPr lang="en-US" sz="1800" b="1" dirty="0" err="1">
                <a:solidFill>
                  <a:schemeClr val="accent1">
                    <a:lumMod val="50000"/>
                  </a:schemeClr>
                </a:solidFill>
              </a:rPr>
              <a:t>Mediazione</a:t>
            </a:r>
            <a:r>
              <a:rPr lang="en-US" sz="1800" b="1" dirty="0">
                <a:solidFill>
                  <a:schemeClr val="accent1">
                    <a:lumMod val="50000"/>
                  </a:schemeClr>
                </a:solidFill>
              </a:rPr>
              <a:t> </a:t>
            </a:r>
            <a:r>
              <a:rPr lang="en-US" sz="1800" b="1" dirty="0" err="1">
                <a:solidFill>
                  <a:schemeClr val="accent1">
                    <a:lumMod val="50000"/>
                  </a:schemeClr>
                </a:solidFill>
              </a:rPr>
              <a:t>linguistica</a:t>
            </a:r>
            <a:r>
              <a:rPr lang="en-US" sz="1800" b="1" dirty="0">
                <a:solidFill>
                  <a:schemeClr val="accent1">
                    <a:lumMod val="50000"/>
                  </a:schemeClr>
                </a:solidFill>
              </a:rPr>
              <a:t> e </a:t>
            </a:r>
            <a:r>
              <a:rPr lang="en-US" sz="1800" b="1" dirty="0" err="1">
                <a:solidFill>
                  <a:schemeClr val="accent1">
                    <a:lumMod val="50000"/>
                  </a:schemeClr>
                </a:solidFill>
              </a:rPr>
              <a:t>culturale</a:t>
            </a:r>
            <a:r>
              <a:rPr lang="en-US" sz="1800" b="1" dirty="0">
                <a:solidFill>
                  <a:schemeClr val="accent1">
                    <a:lumMod val="50000"/>
                  </a:schemeClr>
                </a:solidFill>
              </a:rPr>
              <a:t>			</a:t>
            </a:r>
            <a:r>
              <a:rPr lang="en-US" sz="1800" b="1" dirty="0" err="1">
                <a:solidFill>
                  <a:srgbClr val="FF0000"/>
                </a:solidFill>
              </a:rPr>
              <a:t>cancellato</a:t>
            </a:r>
            <a:endParaRPr lang="en-US" sz="1800" b="1" dirty="0">
              <a:solidFill>
                <a:srgbClr val="FF0000"/>
              </a:solidFill>
            </a:endParaRPr>
          </a:p>
          <a:p>
            <a:pPr lvl="0"/>
            <a:r>
              <a:rPr lang="en-US" sz="1800" b="1" dirty="0" err="1">
                <a:solidFill>
                  <a:schemeClr val="accent1">
                    <a:lumMod val="50000"/>
                  </a:schemeClr>
                </a:solidFill>
              </a:rPr>
              <a:t>Consulto</a:t>
            </a:r>
            <a:r>
              <a:rPr lang="en-US" sz="1800" b="1" dirty="0">
                <a:solidFill>
                  <a:schemeClr val="accent1">
                    <a:lumMod val="50000"/>
                  </a:schemeClr>
                </a:solidFill>
              </a:rPr>
              <a:t> </a:t>
            </a:r>
            <a:r>
              <a:rPr lang="en-US" sz="1800" b="1" dirty="0" err="1">
                <a:solidFill>
                  <a:schemeClr val="accent1">
                    <a:lumMod val="50000"/>
                  </a:schemeClr>
                </a:solidFill>
              </a:rPr>
              <a:t>legale</a:t>
            </a:r>
            <a:r>
              <a:rPr lang="en-US" sz="1800" b="1" dirty="0">
                <a:solidFill>
                  <a:schemeClr val="accent1">
                    <a:lumMod val="50000"/>
                  </a:schemeClr>
                </a:solidFill>
              </a:rPr>
              <a:t>					</a:t>
            </a:r>
            <a:r>
              <a:rPr lang="en-US" sz="1800" b="1" u="sng" dirty="0" err="1">
                <a:solidFill>
                  <a:srgbClr val="FF0000"/>
                </a:solidFill>
              </a:rPr>
              <a:t>confermato</a:t>
            </a:r>
            <a:r>
              <a:rPr lang="en-US" sz="1800" b="1" dirty="0">
                <a:solidFill>
                  <a:schemeClr val="accent1">
                    <a:lumMod val="50000"/>
                  </a:schemeClr>
                </a:solidFill>
              </a:rPr>
              <a:t>	</a:t>
            </a:r>
          </a:p>
          <a:p>
            <a:pPr lvl="0"/>
            <a:r>
              <a:rPr lang="en-US" sz="1800" b="1" dirty="0" err="1">
                <a:solidFill>
                  <a:schemeClr val="accent1">
                    <a:lumMod val="50000"/>
                  </a:schemeClr>
                </a:solidFill>
              </a:rPr>
              <a:t>Insegnamento</a:t>
            </a:r>
            <a:r>
              <a:rPr lang="en-US" sz="1800" b="1" dirty="0">
                <a:solidFill>
                  <a:schemeClr val="accent1">
                    <a:lumMod val="50000"/>
                  </a:schemeClr>
                </a:solidFill>
              </a:rPr>
              <a:t> lingua </a:t>
            </a:r>
            <a:r>
              <a:rPr lang="en-US" sz="1800" b="1" dirty="0" err="1">
                <a:solidFill>
                  <a:schemeClr val="accent1">
                    <a:lumMod val="50000"/>
                  </a:schemeClr>
                </a:solidFill>
              </a:rPr>
              <a:t>italiana</a:t>
            </a:r>
            <a:r>
              <a:rPr lang="en-US" sz="1800" b="1" dirty="0">
                <a:solidFill>
                  <a:schemeClr val="accent1">
                    <a:lumMod val="50000"/>
                  </a:schemeClr>
                </a:solidFill>
              </a:rPr>
              <a:t>				</a:t>
            </a:r>
            <a:r>
              <a:rPr lang="en-US" sz="1800" b="1" dirty="0" err="1">
                <a:solidFill>
                  <a:srgbClr val="FF0000"/>
                </a:solidFill>
              </a:rPr>
              <a:t>cancelalto</a:t>
            </a:r>
            <a:endParaRPr lang="en-US" sz="1800" b="1" dirty="0">
              <a:solidFill>
                <a:schemeClr val="accent1">
                  <a:lumMod val="50000"/>
                </a:schemeClr>
              </a:solidFill>
            </a:endParaRPr>
          </a:p>
          <a:p>
            <a:r>
              <a:rPr lang="en-US" sz="1800" b="1" dirty="0" err="1">
                <a:solidFill>
                  <a:schemeClr val="accent1">
                    <a:lumMod val="50000"/>
                  </a:schemeClr>
                </a:solidFill>
              </a:rPr>
              <a:t>Accesso</a:t>
            </a:r>
            <a:r>
              <a:rPr lang="en-US" sz="1800" b="1" dirty="0">
                <a:solidFill>
                  <a:schemeClr val="accent1">
                    <a:lumMod val="50000"/>
                  </a:schemeClr>
                </a:solidFill>
              </a:rPr>
              <a:t> </a:t>
            </a:r>
            <a:r>
              <a:rPr lang="en-US" sz="1800" b="1" dirty="0" err="1">
                <a:solidFill>
                  <a:schemeClr val="accent1">
                    <a:lumMod val="50000"/>
                  </a:schemeClr>
                </a:solidFill>
              </a:rPr>
              <a:t>alla</a:t>
            </a:r>
            <a:r>
              <a:rPr lang="en-US" sz="1800" b="1" dirty="0">
                <a:solidFill>
                  <a:schemeClr val="accent1">
                    <a:lumMod val="50000"/>
                  </a:schemeClr>
                </a:solidFill>
              </a:rPr>
              <a:t> </a:t>
            </a:r>
            <a:r>
              <a:rPr lang="en-US" sz="1800" b="1" dirty="0" err="1">
                <a:solidFill>
                  <a:schemeClr val="accent1">
                    <a:lumMod val="50000"/>
                  </a:schemeClr>
                </a:solidFill>
              </a:rPr>
              <a:t>scuola</a:t>
            </a:r>
            <a:r>
              <a:rPr lang="en-US" sz="1800" b="1" dirty="0">
                <a:solidFill>
                  <a:schemeClr val="accent1">
                    <a:lumMod val="50000"/>
                  </a:schemeClr>
                </a:solidFill>
              </a:rPr>
              <a:t> per </a:t>
            </a:r>
            <a:r>
              <a:rPr lang="en-US" sz="1800" b="1" dirty="0" err="1">
                <a:solidFill>
                  <a:schemeClr val="accent1">
                    <a:lumMod val="50000"/>
                  </a:schemeClr>
                </a:solidFill>
              </a:rPr>
              <a:t>minori</a:t>
            </a:r>
            <a:r>
              <a:rPr lang="en-US" sz="1800" b="1" dirty="0">
                <a:solidFill>
                  <a:schemeClr val="accent1">
                    <a:lumMod val="50000"/>
                  </a:schemeClr>
                </a:solidFill>
              </a:rPr>
              <a:t>			</a:t>
            </a:r>
            <a:r>
              <a:rPr lang="en-US" sz="1800" b="1" u="sng" dirty="0" err="1">
                <a:solidFill>
                  <a:srgbClr val="FF0000"/>
                </a:solidFill>
              </a:rPr>
              <a:t>confermato</a:t>
            </a:r>
            <a:endParaRPr lang="en-US" sz="1800" b="1" u="sng" dirty="0">
              <a:solidFill>
                <a:schemeClr val="accent1">
                  <a:lumMod val="50000"/>
                </a:schemeClr>
              </a:solidFill>
            </a:endParaRPr>
          </a:p>
          <a:p>
            <a:r>
              <a:rPr lang="en-US" sz="1800" b="1" dirty="0" err="1">
                <a:solidFill>
                  <a:schemeClr val="accent1">
                    <a:lumMod val="50000"/>
                  </a:schemeClr>
                </a:solidFill>
              </a:rPr>
              <a:t>Assistenza</a:t>
            </a:r>
            <a:r>
              <a:rPr lang="en-US" sz="1800" b="1" dirty="0">
                <a:solidFill>
                  <a:schemeClr val="accent1">
                    <a:lumMod val="50000"/>
                  </a:schemeClr>
                </a:solidFill>
              </a:rPr>
              <a:t> sanitaria					</a:t>
            </a:r>
            <a:r>
              <a:rPr lang="en-US" sz="1800" b="1" u="sng" dirty="0" err="1">
                <a:solidFill>
                  <a:srgbClr val="FF0000"/>
                </a:solidFill>
              </a:rPr>
              <a:t>confermato</a:t>
            </a:r>
            <a:r>
              <a:rPr lang="en-US" sz="1800" b="1" dirty="0">
                <a:solidFill>
                  <a:srgbClr val="FF0000"/>
                </a:solidFill>
              </a:rPr>
              <a:t> </a:t>
            </a:r>
          </a:p>
          <a:p>
            <a:pPr marL="400050" lvl="1" indent="0">
              <a:buNone/>
            </a:pPr>
            <a:r>
              <a:rPr lang="en-US" sz="1000" b="1" dirty="0">
                <a:solidFill>
                  <a:srgbClr val="FF0000"/>
                </a:solidFill>
              </a:rPr>
              <a:t>(per sola </a:t>
            </a:r>
            <a:r>
              <a:rPr lang="en-US" sz="1000" b="1" dirty="0" err="1">
                <a:solidFill>
                  <a:srgbClr val="FF0000"/>
                </a:solidFill>
              </a:rPr>
              <a:t>emergenza</a:t>
            </a:r>
            <a:r>
              <a:rPr lang="en-US" sz="1000" b="1" dirty="0">
                <a:solidFill>
                  <a:srgbClr val="FF0000"/>
                </a:solidFill>
              </a:rPr>
              <a:t>)</a:t>
            </a:r>
          </a:p>
          <a:p>
            <a:pPr lvl="0"/>
            <a:r>
              <a:rPr lang="en-US" sz="1800" b="1" dirty="0" err="1">
                <a:solidFill>
                  <a:schemeClr val="accent1">
                    <a:lumMod val="50000"/>
                  </a:schemeClr>
                </a:solidFill>
              </a:rPr>
              <a:t>Supporto</a:t>
            </a:r>
            <a:r>
              <a:rPr lang="en-US" sz="1800" b="1" dirty="0">
                <a:solidFill>
                  <a:schemeClr val="accent1">
                    <a:lumMod val="50000"/>
                  </a:schemeClr>
                </a:solidFill>
              </a:rPr>
              <a:t> </a:t>
            </a:r>
            <a:r>
              <a:rPr lang="en-US" sz="1800" b="1" dirty="0" err="1">
                <a:solidFill>
                  <a:schemeClr val="accent1">
                    <a:lumMod val="50000"/>
                  </a:schemeClr>
                </a:solidFill>
              </a:rPr>
              <a:t>psicologico</a:t>
            </a:r>
            <a:r>
              <a:rPr lang="en-US" sz="1800" b="1" dirty="0">
                <a:solidFill>
                  <a:schemeClr val="accent1">
                    <a:lumMod val="50000"/>
                  </a:schemeClr>
                </a:solidFill>
              </a:rPr>
              <a:t>					</a:t>
            </a:r>
            <a:r>
              <a:rPr lang="en-US" sz="1800" b="1" dirty="0" err="1">
                <a:solidFill>
                  <a:srgbClr val="FF0000"/>
                </a:solidFill>
              </a:rPr>
              <a:t>cancellato</a:t>
            </a:r>
            <a:endParaRPr lang="en-US" sz="1800" b="1" dirty="0">
              <a:solidFill>
                <a:schemeClr val="accent1">
                  <a:lumMod val="50000"/>
                </a:schemeClr>
              </a:solidFill>
            </a:endParaRPr>
          </a:p>
          <a:p>
            <a:pPr lvl="0"/>
            <a:r>
              <a:rPr lang="en-US" sz="1800" b="1" dirty="0" err="1">
                <a:solidFill>
                  <a:schemeClr val="accent1">
                    <a:lumMod val="50000"/>
                  </a:schemeClr>
                </a:solidFill>
              </a:rPr>
              <a:t>Supporto</a:t>
            </a:r>
            <a:r>
              <a:rPr lang="en-US" sz="1800" b="1" dirty="0">
                <a:solidFill>
                  <a:schemeClr val="accent1">
                    <a:lumMod val="50000"/>
                  </a:schemeClr>
                </a:solidFill>
              </a:rPr>
              <a:t> per </a:t>
            </a:r>
            <a:r>
              <a:rPr lang="en-US" sz="1800" b="1" dirty="0" err="1">
                <a:solidFill>
                  <a:schemeClr val="accent1">
                    <a:lumMod val="50000"/>
                  </a:schemeClr>
                </a:solidFill>
              </a:rPr>
              <a:t>inserimento</a:t>
            </a:r>
            <a:r>
              <a:rPr lang="en-US" sz="1800" b="1" dirty="0">
                <a:solidFill>
                  <a:schemeClr val="accent1">
                    <a:lumMod val="50000"/>
                  </a:schemeClr>
                </a:solidFill>
              </a:rPr>
              <a:t> </a:t>
            </a:r>
            <a:r>
              <a:rPr lang="en-US" sz="1800" b="1" dirty="0" err="1">
                <a:solidFill>
                  <a:schemeClr val="accent1">
                    <a:lumMod val="50000"/>
                  </a:schemeClr>
                </a:solidFill>
              </a:rPr>
              <a:t>lavoro</a:t>
            </a:r>
            <a:r>
              <a:rPr lang="en-US" sz="1800" b="1" dirty="0">
                <a:solidFill>
                  <a:schemeClr val="accent1">
                    <a:lumMod val="50000"/>
                  </a:schemeClr>
                </a:solidFill>
              </a:rPr>
              <a:t>			</a:t>
            </a:r>
            <a:r>
              <a:rPr lang="en-US" sz="1800" b="1" dirty="0" err="1">
                <a:solidFill>
                  <a:srgbClr val="FF0000"/>
                </a:solidFill>
              </a:rPr>
              <a:t>cancellato</a:t>
            </a:r>
            <a:endParaRPr lang="en-US" sz="1800" b="1" dirty="0">
              <a:solidFill>
                <a:schemeClr val="accent1">
                  <a:lumMod val="50000"/>
                </a:schemeClr>
              </a:solidFill>
            </a:endParaRPr>
          </a:p>
          <a:p>
            <a:pPr lvl="0"/>
            <a:r>
              <a:rPr lang="en-US" sz="1800" b="1" dirty="0" err="1">
                <a:solidFill>
                  <a:schemeClr val="accent1">
                    <a:lumMod val="50000"/>
                  </a:schemeClr>
                </a:solidFill>
              </a:rPr>
              <a:t>Attività</a:t>
            </a:r>
            <a:r>
              <a:rPr lang="en-US" sz="1800" b="1" dirty="0">
                <a:solidFill>
                  <a:schemeClr val="accent1">
                    <a:lumMod val="50000"/>
                  </a:schemeClr>
                </a:solidFill>
              </a:rPr>
              <a:t> </a:t>
            </a:r>
            <a:r>
              <a:rPr lang="en-US" sz="1800" b="1" dirty="0" err="1">
                <a:solidFill>
                  <a:schemeClr val="accent1">
                    <a:lumMod val="50000"/>
                  </a:schemeClr>
                </a:solidFill>
              </a:rPr>
              <a:t>ricreative</a:t>
            </a:r>
            <a:r>
              <a:rPr lang="en-US" sz="1800" b="1" dirty="0">
                <a:solidFill>
                  <a:schemeClr val="accent1">
                    <a:lumMod val="50000"/>
                  </a:schemeClr>
                </a:solidFill>
              </a:rPr>
              <a:t> e sportive				</a:t>
            </a:r>
            <a:r>
              <a:rPr lang="en-US" sz="1800" b="1" dirty="0" err="1">
                <a:solidFill>
                  <a:srgbClr val="FF0000"/>
                </a:solidFill>
              </a:rPr>
              <a:t>cancellato</a:t>
            </a:r>
            <a:endParaRPr lang="en-US" sz="1800" b="1" dirty="0">
              <a:solidFill>
                <a:srgbClr val="FF0000"/>
              </a:solidFill>
            </a:endParaRPr>
          </a:p>
          <a:p>
            <a:endParaRPr lang="en-US" sz="1800" b="1" dirty="0">
              <a:solidFill>
                <a:schemeClr val="accent1">
                  <a:lumMod val="50000"/>
                </a:schemeClr>
              </a:solidFill>
            </a:endParaRPr>
          </a:p>
        </p:txBody>
      </p:sp>
    </p:spTree>
    <p:extLst>
      <p:ext uri="{BB962C8B-B14F-4D97-AF65-F5344CB8AC3E}">
        <p14:creationId xmlns:p14="http://schemas.microsoft.com/office/powerpoint/2010/main" val="2992070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04203" y="347030"/>
            <a:ext cx="4318612" cy="1795749"/>
          </a:xfrm>
        </p:spPr>
        <p:txBody>
          <a:bodyPr/>
          <a:lstStyle/>
          <a:p>
            <a:pPr algn="l">
              <a:lnSpc>
                <a:spcPct val="100000"/>
              </a:lnSpc>
            </a:pPr>
            <a:r>
              <a:rPr lang="en-US" sz="2000" dirty="0"/>
              <a:t>ATTEGGIAMENTO UFFICIALE PRECEDENTE: PROTEZIONE</a:t>
            </a:r>
            <a:br>
              <a:rPr lang="en-US" sz="2000" dirty="0"/>
            </a:br>
            <a:br>
              <a:rPr lang="en-US" sz="2000" dirty="0"/>
            </a:br>
            <a:r>
              <a:rPr lang="en-US" sz="2000" dirty="0"/>
              <a:t>ATTEGGIAMENTO UFFICIALE ATTUALE: DETENZIONE</a:t>
            </a:r>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236" y="228952"/>
            <a:ext cx="4406748" cy="3338818"/>
          </a:xfrm>
          <a:prstGeom prst="rect">
            <a:avLst/>
          </a:prstGeom>
        </p:spPr>
      </p:pic>
      <p:pic>
        <p:nvPicPr>
          <p:cNvPr id="7" name="Im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9219" y="3205335"/>
            <a:ext cx="4604247" cy="3514791"/>
          </a:xfrm>
          <a:prstGeom prst="rect">
            <a:avLst/>
          </a:prstGeom>
        </p:spPr>
      </p:pic>
      <p:sp>
        <p:nvSpPr>
          <p:cNvPr id="8" name="CasellaDiTesto 7"/>
          <p:cNvSpPr txBox="1"/>
          <p:nvPr/>
        </p:nvSpPr>
        <p:spPr>
          <a:xfrm>
            <a:off x="870333" y="4098275"/>
            <a:ext cx="2489812" cy="646331"/>
          </a:xfrm>
          <a:prstGeom prst="rect">
            <a:avLst/>
          </a:prstGeom>
          <a:noFill/>
        </p:spPr>
        <p:txBody>
          <a:bodyPr wrap="square" rtlCol="0">
            <a:spAutoFit/>
          </a:bodyPr>
          <a:lstStyle/>
          <a:p>
            <a:r>
              <a:rPr lang="it-IT" dirty="0"/>
              <a:t>RICHIESTE D’ASILO ANNI 2017-2019</a:t>
            </a:r>
          </a:p>
        </p:txBody>
      </p:sp>
    </p:spTree>
    <p:extLst>
      <p:ext uri="{BB962C8B-B14F-4D97-AF65-F5344CB8AC3E}">
        <p14:creationId xmlns:p14="http://schemas.microsoft.com/office/powerpoint/2010/main" val="363840007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Median">
  <a:themeElements>
    <a:clrScheme name="Custom 4">
      <a:dk1>
        <a:sysClr val="windowText" lastClr="000000"/>
      </a:dk1>
      <a:lt1>
        <a:sysClr val="window" lastClr="FFFFFF"/>
      </a:lt1>
      <a:dk2>
        <a:srgbClr val="1B3E99"/>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Median.thmx</Template>
  <TotalTime>472</TotalTime>
  <Words>1274</Words>
  <Application>Microsoft Office PowerPoint</Application>
  <PresentationFormat>Presentazione su schermo (4:3)</PresentationFormat>
  <Paragraphs>115</Paragraphs>
  <Slides>16</Slides>
  <Notes>0</Notes>
  <HiddenSlides>0</HiddenSlides>
  <MMClips>0</MMClips>
  <ScaleCrop>false</ScaleCrop>
  <HeadingPairs>
    <vt:vector size="4" baseType="variant">
      <vt:variant>
        <vt:lpstr>Tema</vt:lpstr>
      </vt:variant>
      <vt:variant>
        <vt:i4>2</vt:i4>
      </vt:variant>
      <vt:variant>
        <vt:lpstr>Titoli diapositive</vt:lpstr>
      </vt:variant>
      <vt:variant>
        <vt:i4>16</vt:i4>
      </vt:variant>
    </vt:vector>
  </HeadingPairs>
  <TitlesOfParts>
    <vt:vector size="18" baseType="lpstr">
      <vt:lpstr>Median</vt:lpstr>
      <vt:lpstr>Executive</vt:lpstr>
      <vt:lpstr>Il sistema di accoglienza degli stranieri in Italia</vt:lpstr>
      <vt:lpstr>Alcune definizioni</vt:lpstr>
      <vt:lpstr>Atteggiamenti e attitudini delle società di arrivo</vt:lpstr>
      <vt:lpstr>Caratteristiche della società di arrivo e modalità di stabilizzazione</vt:lpstr>
      <vt:lpstr>Presentazione standard di PowerPoint</vt:lpstr>
      <vt:lpstr>Presentazione standard di PowerPoint</vt:lpstr>
      <vt:lpstr>Azioni di seconda accoglienza</vt:lpstr>
      <vt:lpstr>SPRAR Sistema di Protezione per richiedenti asilo e rifugiati Legge 189/2002 Decreto Sicurezza decreto-legge 4 ottobre 2018, n. 113  </vt:lpstr>
      <vt:lpstr>ATTEGGIAMENTO UFFICIALE PRECEDENTE: PROTEZIONE  ATTEGGIAMENTO UFFICIALE ATTUALE: DETENZIONE</vt:lpstr>
      <vt:lpstr>Atteggiamenti e speranza di vita</vt:lpstr>
      <vt:lpstr>L’impatto con la comunità ospitante</vt:lpstr>
      <vt:lpstr>Il Decrteto Sicurezza BIS</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Italiano L2 in Italia I programmi per stranieri adulti</dc:title>
  <dc:creator>Barbara</dc:creator>
  <cp:lastModifiedBy>Barbara Turchetta</cp:lastModifiedBy>
  <cp:revision>44</cp:revision>
  <dcterms:created xsi:type="dcterms:W3CDTF">2018-10-16T13:53:45Z</dcterms:created>
  <dcterms:modified xsi:type="dcterms:W3CDTF">2022-11-25T07:40:23Z</dcterms:modified>
</cp:coreProperties>
</file>