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notesMasterIdLst>
    <p:notesMasterId r:id="rId8"/>
  </p:notesMasterIdLst>
  <p:sldIdLst>
    <p:sldId id="256" r:id="rId2"/>
    <p:sldId id="553" r:id="rId3"/>
    <p:sldId id="555" r:id="rId4"/>
    <p:sldId id="554" r:id="rId5"/>
    <p:sldId id="556" r:id="rId6"/>
    <p:sldId id="59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414" autoAdjust="0"/>
    <p:restoredTop sz="94660"/>
  </p:normalViewPr>
  <p:slideViewPr>
    <p:cSldViewPr snapToGrid="0">
      <p:cViewPr varScale="1">
        <p:scale>
          <a:sx n="62" d="100"/>
          <a:sy n="62" d="100"/>
        </p:scale>
        <p:origin x="476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11FC57-D897-46E0-B837-74133958A9FB}" type="datetimeFigureOut">
              <a:rPr lang="it-IT" smtClean="0"/>
              <a:pPr/>
              <a:t>05/10/2023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FB5C70-8E75-4A1E-B707-784EBADAD6C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6558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10/5/2023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996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pPr/>
              <a:t>10/5/2023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379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10/5/2023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033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10/5/2023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084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10/5/2023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32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pPr/>
              <a:t>10/5/2023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8650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10/5/2023</a:t>
            </a:fld>
            <a:endParaRPr lang="en-US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7208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10/5/2023</a:t>
            </a:fld>
            <a:endParaRPr lang="en-US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565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10/5/2023</a:t>
            </a:fld>
            <a:endParaRPr lang="en-US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627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pPr/>
              <a:t>10/5/2023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380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10/5/2023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276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10/5/2023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568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lessandro.ricci@unibg.i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281953" y="1165413"/>
            <a:ext cx="9628094" cy="2387600"/>
          </a:xfrm>
        </p:spPr>
        <p:txBody>
          <a:bodyPr>
            <a:normAutofit/>
          </a:bodyPr>
          <a:lstStyle/>
          <a:p>
            <a:r>
              <a:rPr lang="it-IT" dirty="0"/>
              <a:t>Istituzioni di Storia e Geografia</a:t>
            </a:r>
            <a:br>
              <a:rPr lang="it-IT" dirty="0"/>
            </a:br>
            <a:r>
              <a:rPr lang="it-IT" dirty="0"/>
              <a:t>«Geografia»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862014"/>
            <a:ext cx="9144000" cy="1655762"/>
          </a:xfrm>
        </p:spPr>
        <p:txBody>
          <a:bodyPr>
            <a:normAutofit/>
          </a:bodyPr>
          <a:lstStyle/>
          <a:p>
            <a:r>
              <a:rPr lang="it-IT" dirty="0"/>
              <a:t>I LEZIONE</a:t>
            </a:r>
          </a:p>
          <a:p>
            <a:r>
              <a:rPr lang="it-IT" dirty="0"/>
              <a:t>Alessandro RICCI</a:t>
            </a:r>
          </a:p>
          <a:p>
            <a:r>
              <a:rPr lang="it-IT" dirty="0">
                <a:hlinkClick r:id="rId2"/>
              </a:rPr>
              <a:t>alessandro.ricci@unibg.it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98041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>
            <a:extLst>
              <a:ext uri="{FF2B5EF4-FFF2-40B4-BE49-F238E27FC236}">
                <a16:creationId xmlns:a16="http://schemas.microsoft.com/office/drawing/2014/main" id="{3FDED0A5-90BB-439D-AA5A-E9A2713196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2467" y="76612"/>
            <a:ext cx="12284467" cy="6781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657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>
            <a:extLst>
              <a:ext uri="{FF2B5EF4-FFF2-40B4-BE49-F238E27FC236}">
                <a16:creationId xmlns:a16="http://schemas.microsoft.com/office/drawing/2014/main" id="{F15F5CD9-F879-4597-8002-72AED25182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8540" y="0"/>
            <a:ext cx="6904234" cy="2669212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14FC9608-0F5A-4B2F-A68A-4F46454548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68540" y="2590328"/>
            <a:ext cx="6904234" cy="2883728"/>
          </a:xfrm>
          <a:prstGeom prst="rect">
            <a:avLst/>
          </a:prstGeom>
        </p:spPr>
      </p:pic>
      <p:pic>
        <p:nvPicPr>
          <p:cNvPr id="10" name="Immagine 9">
            <a:extLst>
              <a:ext uri="{FF2B5EF4-FFF2-40B4-BE49-F238E27FC236}">
                <a16:creationId xmlns:a16="http://schemas.microsoft.com/office/drawing/2014/main" id="{38E6AB50-FC0B-4F9C-B2D6-F2FCC13F89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68540" y="5402137"/>
            <a:ext cx="6904234" cy="1764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2670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Lunedì h. 16-18</a:t>
            </a:r>
          </a:p>
          <a:p>
            <a:r>
              <a:rPr lang="it-IT" dirty="0"/>
              <a:t>Martedì h. 10-13</a:t>
            </a:r>
          </a:p>
          <a:p>
            <a:endParaRPr lang="it-IT" dirty="0"/>
          </a:p>
          <a:p>
            <a:pPr marL="0" indent="0">
              <a:buNone/>
            </a:pPr>
            <a:r>
              <a:rPr lang="it-IT" b="1" dirty="0"/>
              <a:t>Ricevimento</a:t>
            </a:r>
            <a:r>
              <a:rPr lang="it-IT" dirty="0"/>
              <a:t>: Martedì, ore 15 Stanza -302 (piano -3) – Via Pignolo oppure online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46294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dirty="0"/>
              <a:t>Che cos’è la geografia?</a:t>
            </a:r>
          </a:p>
        </p:txBody>
      </p:sp>
    </p:spTree>
    <p:extLst>
      <p:ext uri="{BB962C8B-B14F-4D97-AF65-F5344CB8AC3E}">
        <p14:creationId xmlns:p14="http://schemas.microsoft.com/office/powerpoint/2010/main" val="25884609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pPr marL="0" indent="0" algn="ctr">
              <a:buNone/>
            </a:pPr>
            <a:r>
              <a:rPr lang="it-IT" dirty="0"/>
              <a:t>La geografia può essere </a:t>
            </a:r>
            <a:r>
              <a:rPr lang="it-IT" i="1" dirty="0"/>
              <a:t>esistenziale</a:t>
            </a:r>
            <a:r>
              <a:rPr lang="it-IT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63591827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8173</TotalTime>
  <Words>58</Words>
  <Application>Microsoft Office PowerPoint</Application>
  <PresentationFormat>Widescreen</PresentationFormat>
  <Paragraphs>16</Paragraphs>
  <Slides>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di Office</vt:lpstr>
      <vt:lpstr>Istituzioni di Storia e Geografia «Geografia»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Political Geography</dc:title>
  <dc:creator>Alessandro Ricci</dc:creator>
  <cp:lastModifiedBy>Alessandro Ricci</cp:lastModifiedBy>
  <cp:revision>224</cp:revision>
  <dcterms:created xsi:type="dcterms:W3CDTF">2019-03-07T15:55:27Z</dcterms:created>
  <dcterms:modified xsi:type="dcterms:W3CDTF">2023-10-05T10:41:48Z</dcterms:modified>
</cp:coreProperties>
</file>