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72" r:id="rId3"/>
    <p:sldId id="575" r:id="rId4"/>
    <p:sldId id="574" r:id="rId5"/>
    <p:sldId id="576" r:id="rId6"/>
    <p:sldId id="571" r:id="rId7"/>
    <p:sldId id="505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33"/>
  </p:normalViewPr>
  <p:slideViewPr>
    <p:cSldViewPr snapToGrid="0">
      <p:cViewPr varScale="1">
        <p:scale>
          <a:sx n="104" d="100"/>
          <a:sy n="104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06AEA-0594-D350-74CB-9A05C4D31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89AE9A-27C9-45F2-C677-39FCB8894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38D212-0692-5246-B705-ADF50157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9E29CE-DC28-2B61-2412-398BCDF0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177E31-DBB4-0082-2BEA-E95C5B32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8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03B2D-24A2-8CFE-0588-FBA6B949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74B0F3-78A6-D401-C220-067FBB8B1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980799-87A9-1B2F-9EA7-F56DE6DC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1416E-266D-F37C-F580-BE6CB62A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EFF15-720B-B6D7-A1B2-1F862758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30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04DF84-0021-E17B-F9E2-BB8F23F60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9925F1-AEBE-14E3-55C2-0FBC09E97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DBB1F0-2FE7-A162-C6B3-90A5F0DC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F27C7D-8B75-0800-E51C-E3C117AC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E7887C-8C6C-2DA8-FF56-623DC5B9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89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3F2DF-7F0D-9137-341B-81BFA6DF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3E354-BA6E-0D9B-36B6-E4AF2D24D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3182CF-FD05-BDF6-2D51-EC88A701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FBDF79-2276-7A56-3CFC-159D7F2D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D3E9C4-80C9-2BAA-9C12-769A789E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68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7A507A-A56C-6A02-91C7-ED4105230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310872-00F0-0D60-CB95-9C981C22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DD4995-DF29-88CB-7FF2-0C0FCB75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B2A8A7-CB96-F004-5C3C-6E4C12B4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3DE97A-BF2A-C3D7-1AAB-AB97F474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7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60C1CD-DEFB-9050-8B78-58F1638F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5071F0-08D6-F82A-9779-7D57686AE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D6FD7A-5B8D-3B49-87D8-B5338DE57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87638A-7A65-4533-46D0-4A7E1CC2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1ED453-E8F9-5179-02BF-DAEB7D96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5897C0-4F03-E8B7-2E42-E51A4EC1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3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E532-30C2-F7DC-4492-01687334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39B6E2-3FFA-DB2B-E9BC-1F81D1D11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C3B85A-CCA5-4061-83B2-123D02631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74691D-3B98-956E-1E9D-39027CFFE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DDC49-24D3-66EB-D8F4-7F0DFC420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B61D31-BECA-10F5-F659-F7D01925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D072970-4C0B-7501-84C7-D702E68A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5502E2-34DB-74E7-790B-141A9F2D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81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FC4B69-E918-606B-9130-D8C001A2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F33650E-CCF7-232E-A71E-54ACBD46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2F8560-09D0-EE24-75EB-6F83AFCB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A7D13E0-8D57-FAB3-FA86-CE59CD25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9CCE7A-CE0B-5A9F-EC7A-9A6E051D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586B48-479A-0C16-CE59-305FCBDB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D3FFBC-66B8-9E60-C3EE-7AFBCD31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7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69F32-9AAA-311C-C8C2-E897EE774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0CC85-F69C-55EB-F9F3-7F7FBA69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DFBF4A-6187-8314-0F1D-504745316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C3948F-81AA-FCF9-4C50-8E00FDB8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06A1AD-7479-4B4F-9031-37FA7DAD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63AA95-C33E-B1BE-DB20-39608A08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31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81F65-3D71-BC17-E74D-C5039741D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CB88A06-3817-F692-7006-EFA99E97B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2019B0-0319-80A4-1374-52FABF7FB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A2B3CC-5146-50A0-7E29-70D8BBC7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4C087E-C6D7-580D-2D88-C45F1CD4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7716CB-4BAE-D9D4-099A-9100AB2D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6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22D2328-0AE7-14F9-B07D-1BC3E747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30829-1F0C-DD9D-8224-BD73AC5B8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8B080-619C-3090-A326-2D8F37204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E0040-D9C0-4F45-8C10-214BBDC915A8}" type="datetimeFigureOut">
              <a:rPr lang="it-IT" smtClean="0"/>
              <a:t>23/04/25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5A4492-64C6-AF83-3645-CC5A226D6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36A4E-F0B9-62E2-8A97-C653CB581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681B83-79E0-F946-A4C2-98B26AF93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56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25928-7415-505A-88C0-96A7C5785D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Celan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9C7CA3-42B5-2A98-1D29-9B9404F68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43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libro, carta, documento&#10;&#10;Il contenuto generato dall'IA potrebbe non essere corretto.">
            <a:extLst>
              <a:ext uri="{FF2B5EF4-FFF2-40B4-BE49-F238E27FC236}">
                <a16:creationId xmlns:a16="http://schemas.microsoft.com/office/drawing/2014/main" id="{EF6852F2-43ED-4664-EEB2-D3FC497E6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45" y="615590"/>
            <a:ext cx="10710041" cy="5993947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40CBB8-DA22-7535-F008-21A82D8F663A}"/>
              </a:ext>
            </a:extLst>
          </p:cNvPr>
          <p:cNvSpPr txBox="1"/>
          <p:nvPr/>
        </p:nvSpPr>
        <p:spPr>
          <a:xfrm>
            <a:off x="3951889" y="165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soglia in soglia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170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ibro, carta, documento&#10;&#10;Il contenuto generato dall'IA potrebbe non essere corretto.">
            <a:extLst>
              <a:ext uri="{FF2B5EF4-FFF2-40B4-BE49-F238E27FC236}">
                <a16:creationId xmlns:a16="http://schemas.microsoft.com/office/drawing/2014/main" id="{B3DE867E-A18E-3E05-3E8E-BBCE7D32D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027" y="765751"/>
            <a:ext cx="8323117" cy="5624657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B503E4-88EE-EE53-5AD0-1D803ED78E37}"/>
              </a:ext>
            </a:extLst>
          </p:cNvPr>
          <p:cNvSpPr txBox="1"/>
          <p:nvPr/>
        </p:nvSpPr>
        <p:spPr>
          <a:xfrm>
            <a:off x="3378792" y="38306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soglia in soglia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845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ibro, carta, Pubblicazione&#10;&#10;Il contenuto generato dall'IA potrebbe non essere corretto.">
            <a:extLst>
              <a:ext uri="{FF2B5EF4-FFF2-40B4-BE49-F238E27FC236}">
                <a16:creationId xmlns:a16="http://schemas.microsoft.com/office/drawing/2014/main" id="{BE882012-3FBD-2903-EC96-2FE04B6BB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27" y="540327"/>
            <a:ext cx="9601199" cy="5964382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08FF33-067B-2175-D569-25BF58093851}"/>
              </a:ext>
            </a:extLst>
          </p:cNvPr>
          <p:cNvSpPr txBox="1"/>
          <p:nvPr/>
        </p:nvSpPr>
        <p:spPr>
          <a:xfrm>
            <a:off x="3718426" y="8386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soglia in soglia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110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ibro, carta, Pubblicazione&#10;&#10;Il contenuto generato dall'IA potrebbe non essere corretto.">
            <a:extLst>
              <a:ext uri="{FF2B5EF4-FFF2-40B4-BE49-F238E27FC236}">
                <a16:creationId xmlns:a16="http://schemas.microsoft.com/office/drawing/2014/main" id="{589F68DE-9F32-36DE-774D-666AE55A4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32" y="815546"/>
            <a:ext cx="9687697" cy="588739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3CD1D0-DF17-F147-FDCC-88E65835B5E4}"/>
              </a:ext>
            </a:extLst>
          </p:cNvPr>
          <p:cNvSpPr txBox="1"/>
          <p:nvPr/>
        </p:nvSpPr>
        <p:spPr>
          <a:xfrm>
            <a:off x="3718426" y="30949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soglia in soglia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45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rte, dipinto, vestiti, Profeta&#10;&#10;Il contenuto generato dall'IA potrebbe non essere corretto.">
            <a:extLst>
              <a:ext uri="{FF2B5EF4-FFF2-40B4-BE49-F238E27FC236}">
                <a16:creationId xmlns:a16="http://schemas.microsoft.com/office/drawing/2014/main" id="{5200FFFD-0BD1-2838-B01D-1643F969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2" y="383059"/>
            <a:ext cx="4559644" cy="60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5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F9D77-BB5E-718A-A524-1B62A959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27" y="-160392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rosa di Nessuno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Immagine 5" descr="Immagine che contiene testo, libro, carta, Pubblicazione&#10;&#10;Il contenuto generato dall'IA potrebbe non essere corretto.">
            <a:extLst>
              <a:ext uri="{FF2B5EF4-FFF2-40B4-BE49-F238E27FC236}">
                <a16:creationId xmlns:a16="http://schemas.microsoft.com/office/drawing/2014/main" id="{90843646-8C77-B911-6737-0D8A17827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27" y="894803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37</Words>
  <Application>Microsoft Macintosh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Times New Roman</vt:lpstr>
      <vt:lpstr>Tema di Office</vt:lpstr>
      <vt:lpstr>Paul Celan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(da La rosa di Nessuno)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Alberto Comparini</cp:lastModifiedBy>
  <cp:revision>32</cp:revision>
  <dcterms:created xsi:type="dcterms:W3CDTF">2025-04-12T11:33:53Z</dcterms:created>
  <dcterms:modified xsi:type="dcterms:W3CDTF">2025-04-23T17:29:19Z</dcterms:modified>
</cp:coreProperties>
</file>