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6"/>
  </p:notesMasterIdLst>
  <p:sldIdLst>
    <p:sldId id="256" r:id="rId2"/>
    <p:sldId id="811" r:id="rId3"/>
    <p:sldId id="713" r:id="rId4"/>
    <p:sldId id="714" r:id="rId5"/>
    <p:sldId id="716" r:id="rId6"/>
    <p:sldId id="717" r:id="rId7"/>
    <p:sldId id="718" r:id="rId8"/>
    <p:sldId id="719" r:id="rId9"/>
    <p:sldId id="720" r:id="rId10"/>
    <p:sldId id="721" r:id="rId11"/>
    <p:sldId id="722" r:id="rId12"/>
    <p:sldId id="723" r:id="rId13"/>
    <p:sldId id="724" r:id="rId14"/>
    <p:sldId id="725" r:id="rId15"/>
    <p:sldId id="269" r:id="rId16"/>
    <p:sldId id="727" r:id="rId17"/>
    <p:sldId id="728" r:id="rId18"/>
    <p:sldId id="729" r:id="rId19"/>
    <p:sldId id="730" r:id="rId20"/>
    <p:sldId id="731" r:id="rId21"/>
    <p:sldId id="732" r:id="rId22"/>
    <p:sldId id="621" r:id="rId23"/>
    <p:sldId id="622" r:id="rId24"/>
    <p:sldId id="623" r:id="rId25"/>
    <p:sldId id="624" r:id="rId26"/>
    <p:sldId id="625" r:id="rId27"/>
    <p:sldId id="626" r:id="rId28"/>
    <p:sldId id="641" r:id="rId29"/>
    <p:sldId id="627" r:id="rId30"/>
    <p:sldId id="629" r:id="rId31"/>
    <p:sldId id="628" r:id="rId32"/>
    <p:sldId id="630" r:id="rId33"/>
    <p:sldId id="633" r:id="rId34"/>
    <p:sldId id="634" r:id="rId35"/>
    <p:sldId id="642" r:id="rId36"/>
    <p:sldId id="636" r:id="rId37"/>
    <p:sldId id="637" r:id="rId38"/>
    <p:sldId id="638" r:id="rId39"/>
    <p:sldId id="640" r:id="rId40"/>
    <p:sldId id="643" r:id="rId41"/>
    <p:sldId id="644" r:id="rId42"/>
    <p:sldId id="645" r:id="rId43"/>
    <p:sldId id="646" r:id="rId44"/>
    <p:sldId id="647" r:id="rId45"/>
    <p:sldId id="906" r:id="rId46"/>
    <p:sldId id="648" r:id="rId47"/>
    <p:sldId id="649" r:id="rId48"/>
    <p:sldId id="651" r:id="rId49"/>
    <p:sldId id="652" r:id="rId50"/>
    <p:sldId id="653" r:id="rId51"/>
    <p:sldId id="654" r:id="rId52"/>
    <p:sldId id="655" r:id="rId53"/>
    <p:sldId id="656" r:id="rId54"/>
    <p:sldId id="657" r:id="rId55"/>
    <p:sldId id="658" r:id="rId56"/>
    <p:sldId id="659" r:id="rId57"/>
    <p:sldId id="660" r:id="rId58"/>
    <p:sldId id="661" r:id="rId59"/>
    <p:sldId id="662" r:id="rId60"/>
    <p:sldId id="663" r:id="rId61"/>
    <p:sldId id="664" r:id="rId62"/>
    <p:sldId id="672" r:id="rId63"/>
    <p:sldId id="673" r:id="rId64"/>
    <p:sldId id="676" r:id="rId65"/>
    <p:sldId id="677" r:id="rId66"/>
    <p:sldId id="678" r:id="rId67"/>
    <p:sldId id="309" r:id="rId68"/>
    <p:sldId id="310" r:id="rId69"/>
    <p:sldId id="311" r:id="rId70"/>
    <p:sldId id="312" r:id="rId71"/>
    <p:sldId id="313" r:id="rId72"/>
    <p:sldId id="314" r:id="rId73"/>
    <p:sldId id="334" r:id="rId74"/>
    <p:sldId id="686" r:id="rId75"/>
    <p:sldId id="687" r:id="rId76"/>
    <p:sldId id="688" r:id="rId77"/>
    <p:sldId id="690" r:id="rId78"/>
    <p:sldId id="692" r:id="rId79"/>
    <p:sldId id="693" r:id="rId80"/>
    <p:sldId id="689" r:id="rId81"/>
    <p:sldId id="696" r:id="rId82"/>
    <p:sldId id="697" r:id="rId83"/>
    <p:sldId id="698" r:id="rId84"/>
    <p:sldId id="699" r:id="rId85"/>
  </p:sldIdLst>
  <p:sldSz cx="13003213" cy="9752013"/>
  <p:notesSz cx="9737725" cy="6858000"/>
  <p:defaultTextStyle>
    <a:defPPr>
      <a:defRPr lang="en-GB"/>
    </a:defPPr>
    <a:lvl1pPr marL="0" lvl="0" indent="0" algn="l" defTabSz="44958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800" b="1" i="0" u="none" kern="1200" baseline="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742950" lvl="1" indent="-285750" algn="l" defTabSz="44958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800" b="1" i="0" u="none" kern="1200" baseline="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1143000" lvl="2" indent="-228600" algn="l" defTabSz="44958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800" b="1" i="0" u="none" kern="1200" baseline="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600200" lvl="3" indent="-228600" algn="l" defTabSz="44958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800" b="1" i="0" u="none" kern="1200" baseline="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2057400" lvl="4" indent="-228600" algn="l" defTabSz="44958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800" b="1" i="0" u="none" kern="1200" baseline="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lvl="5" indent="-228600" algn="l" defTabSz="44958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800" b="1" i="0" u="none" kern="1200" baseline="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lvl="6" indent="-228600" algn="l" defTabSz="44958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800" b="1" i="0" u="none" kern="1200" baseline="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lvl="7" indent="-228600" algn="l" defTabSz="44958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800" b="1" i="0" u="none" kern="1200" baseline="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lvl="8" indent="-228600" algn="l" defTabSz="44958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800" b="1" i="0" u="none" kern="1200" baseline="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5">
          <p15:clr>
            <a:srgbClr val="A4A3A4"/>
          </p15:clr>
        </p15:guide>
        <p15:guide id="2" pos="286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71" autoAdjust="0"/>
    <p:restoredTop sz="94660"/>
  </p:normalViewPr>
  <p:slideViewPr>
    <p:cSldViewPr showGuides="1">
      <p:cViewPr varScale="1">
        <p:scale>
          <a:sx n="48" d="100"/>
          <a:sy n="48" d="100"/>
        </p:scale>
        <p:origin x="1500" y="36"/>
      </p:cViewPr>
      <p:guideLst>
        <p:guide orient="horz" pos="2175"/>
        <p:guide pos="2866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 showFormatting="0">
    <p:cViewPr>
      <p:scale>
        <a:sx n="100" d="100"/>
        <a:sy n="100" d="100"/>
      </p:scale>
      <p:origin x="0" y="-123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/>
          <p:cNvSpPr/>
          <p:nvPr/>
        </p:nvSpPr>
        <p:spPr>
          <a:xfrm>
            <a:off x="0" y="0"/>
            <a:ext cx="9737725" cy="6858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</a:ln>
        </p:spPr>
        <p:txBody>
          <a:bodyPr wrap="none" anchor="ctr" anchorCtr="0"/>
          <a:lstStyle/>
          <a:p>
            <a:pPr lvl="0" eaLnBrk="1" hangingPunct="1">
              <a:buClrTx/>
              <a:buFont typeface="Times New Roman" panose="02020603050405020304" pitchFamily="18" charset="0"/>
            </a:pPr>
            <a:endParaRPr lang="it-IT" altLang="it-IT" dirty="0"/>
          </a:p>
        </p:txBody>
      </p:sp>
      <p:sp>
        <p:nvSpPr>
          <p:cNvPr id="3075" name="AutoShape 2"/>
          <p:cNvSpPr/>
          <p:nvPr/>
        </p:nvSpPr>
        <p:spPr>
          <a:xfrm>
            <a:off x="0" y="0"/>
            <a:ext cx="9737725" cy="6858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 wrap="none" anchor="ctr" anchorCtr="0"/>
          <a:lstStyle/>
          <a:p>
            <a:pPr lvl="0" eaLnBrk="1" hangingPunct="1">
              <a:buClrTx/>
              <a:buFont typeface="Times New Roman" panose="02020603050405020304" pitchFamily="18" charset="0"/>
            </a:pPr>
            <a:endParaRPr lang="it-IT" altLang="it-IT" dirty="0"/>
          </a:p>
        </p:txBody>
      </p:sp>
      <p:sp>
        <p:nvSpPr>
          <p:cNvPr id="3076" name="AutoShape 3"/>
          <p:cNvSpPr/>
          <p:nvPr/>
        </p:nvSpPr>
        <p:spPr>
          <a:xfrm>
            <a:off x="0" y="0"/>
            <a:ext cx="9737725" cy="6858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 wrap="none" anchor="ctr" anchorCtr="0"/>
          <a:lstStyle/>
          <a:p>
            <a:pPr lvl="0" eaLnBrk="1" hangingPunct="1">
              <a:buClrTx/>
              <a:buFont typeface="Times New Roman" panose="02020603050405020304" pitchFamily="18" charset="0"/>
            </a:pPr>
            <a:endParaRPr lang="it-IT" altLang="it-IT" dirty="0"/>
          </a:p>
        </p:txBody>
      </p:sp>
      <p:sp>
        <p:nvSpPr>
          <p:cNvPr id="3077" name="AutoShape 4"/>
          <p:cNvSpPr/>
          <p:nvPr/>
        </p:nvSpPr>
        <p:spPr>
          <a:xfrm>
            <a:off x="0" y="0"/>
            <a:ext cx="9737725" cy="6858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 wrap="none" anchor="ctr" anchorCtr="0"/>
          <a:lstStyle/>
          <a:p>
            <a:pPr lvl="0" eaLnBrk="1" hangingPunct="1">
              <a:buClrTx/>
              <a:buFont typeface="Times New Roman" panose="02020603050405020304" pitchFamily="18" charset="0"/>
            </a:pPr>
            <a:endParaRPr lang="it-IT" altLang="it-IT" dirty="0"/>
          </a:p>
        </p:txBody>
      </p:sp>
      <p:sp>
        <p:nvSpPr>
          <p:cNvPr id="3078" name="AutoShape 5"/>
          <p:cNvSpPr/>
          <p:nvPr/>
        </p:nvSpPr>
        <p:spPr>
          <a:xfrm>
            <a:off x="0" y="0"/>
            <a:ext cx="9737725" cy="6858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 wrap="none" anchor="ctr" anchorCtr="0"/>
          <a:lstStyle/>
          <a:p>
            <a:pPr lvl="0" eaLnBrk="1" hangingPunct="1">
              <a:buClrTx/>
              <a:buFont typeface="Times New Roman" panose="02020603050405020304" pitchFamily="18" charset="0"/>
            </a:pPr>
            <a:endParaRPr lang="it-IT" altLang="it-IT" dirty="0"/>
          </a:p>
        </p:txBody>
      </p:sp>
      <p:sp>
        <p:nvSpPr>
          <p:cNvPr id="3079" name="AutoShape 6"/>
          <p:cNvSpPr/>
          <p:nvPr/>
        </p:nvSpPr>
        <p:spPr>
          <a:xfrm>
            <a:off x="0" y="0"/>
            <a:ext cx="9737725" cy="6858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 wrap="none" anchor="ctr" anchorCtr="0"/>
          <a:lstStyle/>
          <a:p>
            <a:pPr lvl="0" eaLnBrk="1" hangingPunct="1">
              <a:buClrTx/>
              <a:buFont typeface="Times New Roman" panose="02020603050405020304" pitchFamily="18" charset="0"/>
            </a:pPr>
            <a:endParaRPr lang="it-IT" altLang="it-IT" dirty="0"/>
          </a:p>
        </p:txBody>
      </p:sp>
      <p:sp>
        <p:nvSpPr>
          <p:cNvPr id="3080" name="AutoShape 7"/>
          <p:cNvSpPr/>
          <p:nvPr/>
        </p:nvSpPr>
        <p:spPr>
          <a:xfrm>
            <a:off x="0" y="0"/>
            <a:ext cx="9737725" cy="6858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 wrap="none" anchor="ctr" anchorCtr="0"/>
          <a:lstStyle/>
          <a:p>
            <a:pPr lvl="0" eaLnBrk="1" hangingPunct="1">
              <a:buClrTx/>
              <a:buFont typeface="Times New Roman" panose="02020603050405020304" pitchFamily="18" charset="0"/>
            </a:pPr>
            <a:endParaRPr lang="it-IT" altLang="it-IT" dirty="0"/>
          </a:p>
        </p:txBody>
      </p:sp>
      <p:sp>
        <p:nvSpPr>
          <p:cNvPr id="3081" name="AutoShape 8"/>
          <p:cNvSpPr/>
          <p:nvPr/>
        </p:nvSpPr>
        <p:spPr>
          <a:xfrm>
            <a:off x="0" y="0"/>
            <a:ext cx="9737725" cy="6858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 wrap="none" anchor="ctr" anchorCtr="0"/>
          <a:lstStyle/>
          <a:p>
            <a:pPr lvl="0" eaLnBrk="1" hangingPunct="1">
              <a:buClrTx/>
              <a:buFont typeface="Times New Roman" panose="02020603050405020304" pitchFamily="18" charset="0"/>
            </a:pPr>
            <a:endParaRPr lang="it-IT" altLang="it-IT" dirty="0"/>
          </a:p>
        </p:txBody>
      </p:sp>
      <p:sp>
        <p:nvSpPr>
          <p:cNvPr id="3082" name="AutoShape 9"/>
          <p:cNvSpPr/>
          <p:nvPr/>
        </p:nvSpPr>
        <p:spPr>
          <a:xfrm>
            <a:off x="0" y="0"/>
            <a:ext cx="9737725" cy="6858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 wrap="none" anchor="ctr" anchorCtr="0"/>
          <a:lstStyle/>
          <a:p>
            <a:pPr lvl="0" eaLnBrk="1" hangingPunct="1">
              <a:buClrTx/>
              <a:buFont typeface="Times New Roman" panose="02020603050405020304" pitchFamily="18" charset="0"/>
            </a:pPr>
            <a:endParaRPr lang="it-IT" altLang="it-IT" dirty="0"/>
          </a:p>
        </p:txBody>
      </p:sp>
      <p:sp>
        <p:nvSpPr>
          <p:cNvPr id="3083" name="AutoShape 10"/>
          <p:cNvSpPr/>
          <p:nvPr/>
        </p:nvSpPr>
        <p:spPr>
          <a:xfrm>
            <a:off x="0" y="0"/>
            <a:ext cx="9737725" cy="6858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 wrap="none" anchor="ctr" anchorCtr="0"/>
          <a:lstStyle/>
          <a:p>
            <a:pPr lvl="0" eaLnBrk="1" hangingPunct="1">
              <a:buClrTx/>
              <a:buFont typeface="Times New Roman" panose="02020603050405020304" pitchFamily="18" charset="0"/>
            </a:pPr>
            <a:endParaRPr lang="it-IT" altLang="it-IT" dirty="0"/>
          </a:p>
        </p:txBody>
      </p:sp>
      <p:sp>
        <p:nvSpPr>
          <p:cNvPr id="3084" name="AutoShape 11"/>
          <p:cNvSpPr/>
          <p:nvPr/>
        </p:nvSpPr>
        <p:spPr>
          <a:xfrm>
            <a:off x="0" y="0"/>
            <a:ext cx="9737725" cy="6858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 wrap="none" anchor="ctr" anchorCtr="0"/>
          <a:lstStyle/>
          <a:p>
            <a:pPr lvl="0" eaLnBrk="1" hangingPunct="1">
              <a:buClrTx/>
              <a:buFont typeface="Times New Roman" panose="02020603050405020304" pitchFamily="18" charset="0"/>
            </a:pPr>
            <a:endParaRPr lang="it-IT" altLang="it-IT" dirty="0"/>
          </a:p>
        </p:txBody>
      </p:sp>
      <p:sp>
        <p:nvSpPr>
          <p:cNvPr id="3085" name="AutoShape 12"/>
          <p:cNvSpPr/>
          <p:nvPr/>
        </p:nvSpPr>
        <p:spPr>
          <a:xfrm>
            <a:off x="0" y="0"/>
            <a:ext cx="9737725" cy="6858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 wrap="none" anchor="ctr" anchorCtr="0"/>
          <a:lstStyle/>
          <a:p>
            <a:pPr lvl="0" eaLnBrk="1" hangingPunct="1">
              <a:buClrTx/>
              <a:buFont typeface="Times New Roman" panose="02020603050405020304" pitchFamily="18" charset="0"/>
            </a:pPr>
            <a:endParaRPr lang="it-IT" altLang="it-IT" dirty="0"/>
          </a:p>
        </p:txBody>
      </p:sp>
      <p:sp>
        <p:nvSpPr>
          <p:cNvPr id="3086" name="AutoShape 13"/>
          <p:cNvSpPr/>
          <p:nvPr/>
        </p:nvSpPr>
        <p:spPr>
          <a:xfrm>
            <a:off x="0" y="0"/>
            <a:ext cx="9737725" cy="6858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 wrap="none" anchor="ctr" anchorCtr="0"/>
          <a:lstStyle/>
          <a:p>
            <a:pPr lvl="0" eaLnBrk="1" hangingPunct="1">
              <a:buClrTx/>
              <a:buFont typeface="Times New Roman" panose="02020603050405020304" pitchFamily="18" charset="0"/>
            </a:pPr>
            <a:endParaRPr lang="it-IT" altLang="it-IT" dirty="0"/>
          </a:p>
        </p:txBody>
      </p:sp>
      <p:sp>
        <p:nvSpPr>
          <p:cNvPr id="3087" name="AutoShape 14"/>
          <p:cNvSpPr/>
          <p:nvPr/>
        </p:nvSpPr>
        <p:spPr>
          <a:xfrm>
            <a:off x="0" y="0"/>
            <a:ext cx="9737725" cy="6858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 wrap="none" anchor="ctr" anchorCtr="0"/>
          <a:lstStyle/>
          <a:p>
            <a:pPr lvl="0" eaLnBrk="1" hangingPunct="1">
              <a:buClrTx/>
              <a:buFont typeface="Times New Roman" panose="02020603050405020304" pitchFamily="18" charset="0"/>
            </a:pPr>
            <a:endParaRPr lang="it-IT" altLang="it-IT" dirty="0"/>
          </a:p>
        </p:txBody>
      </p:sp>
      <p:sp>
        <p:nvSpPr>
          <p:cNvPr id="3088" name="AutoShape 15"/>
          <p:cNvSpPr/>
          <p:nvPr/>
        </p:nvSpPr>
        <p:spPr>
          <a:xfrm>
            <a:off x="0" y="0"/>
            <a:ext cx="9737725" cy="6858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 wrap="none" anchor="ctr" anchorCtr="0"/>
          <a:lstStyle/>
          <a:p>
            <a:pPr lvl="0" eaLnBrk="1" hangingPunct="1">
              <a:buClrTx/>
              <a:buFont typeface="Times New Roman" panose="02020603050405020304" pitchFamily="18" charset="0"/>
            </a:pPr>
            <a:endParaRPr lang="it-IT" altLang="it-IT" dirty="0"/>
          </a:p>
        </p:txBody>
      </p:sp>
      <p:sp>
        <p:nvSpPr>
          <p:cNvPr id="3089" name="AutoShape 16"/>
          <p:cNvSpPr/>
          <p:nvPr/>
        </p:nvSpPr>
        <p:spPr>
          <a:xfrm>
            <a:off x="0" y="0"/>
            <a:ext cx="9737725" cy="6858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 wrap="none" anchor="ctr" anchorCtr="0"/>
          <a:lstStyle/>
          <a:p>
            <a:pPr lvl="0" eaLnBrk="1" hangingPunct="1">
              <a:buClrTx/>
              <a:buFont typeface="Times New Roman" panose="02020603050405020304" pitchFamily="18" charset="0"/>
            </a:pPr>
            <a:endParaRPr lang="it-IT" altLang="it-IT" dirty="0"/>
          </a:p>
        </p:txBody>
      </p:sp>
      <p:sp>
        <p:nvSpPr>
          <p:cNvPr id="3090" name="AutoShape 17"/>
          <p:cNvSpPr/>
          <p:nvPr/>
        </p:nvSpPr>
        <p:spPr>
          <a:xfrm>
            <a:off x="0" y="0"/>
            <a:ext cx="9737725" cy="6858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 wrap="none" anchor="ctr" anchorCtr="0"/>
          <a:lstStyle/>
          <a:p>
            <a:pPr lvl="0" eaLnBrk="1" hangingPunct="1">
              <a:buClrTx/>
              <a:buFont typeface="Times New Roman" panose="02020603050405020304" pitchFamily="18" charset="0"/>
            </a:pPr>
            <a:endParaRPr lang="it-IT" altLang="it-IT" dirty="0"/>
          </a:p>
        </p:txBody>
      </p:sp>
      <p:sp>
        <p:nvSpPr>
          <p:cNvPr id="3091" name="AutoShape 18"/>
          <p:cNvSpPr/>
          <p:nvPr/>
        </p:nvSpPr>
        <p:spPr>
          <a:xfrm>
            <a:off x="0" y="0"/>
            <a:ext cx="9737725" cy="6858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 wrap="none" anchor="ctr" anchorCtr="0"/>
          <a:lstStyle/>
          <a:p>
            <a:pPr lvl="0" eaLnBrk="1" hangingPunct="1">
              <a:buClrTx/>
              <a:buFont typeface="Times New Roman" panose="02020603050405020304" pitchFamily="18" charset="0"/>
            </a:pPr>
            <a:endParaRPr lang="it-IT" altLang="it-IT" dirty="0"/>
          </a:p>
        </p:txBody>
      </p:sp>
      <p:sp>
        <p:nvSpPr>
          <p:cNvPr id="3092" name="AutoShape 19"/>
          <p:cNvSpPr/>
          <p:nvPr/>
        </p:nvSpPr>
        <p:spPr>
          <a:xfrm>
            <a:off x="0" y="0"/>
            <a:ext cx="9737725" cy="6858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 wrap="none" anchor="ctr" anchorCtr="0"/>
          <a:lstStyle/>
          <a:p>
            <a:pPr lvl="0" eaLnBrk="1" hangingPunct="1">
              <a:buClrTx/>
              <a:buFont typeface="Times New Roman" panose="02020603050405020304" pitchFamily="18" charset="0"/>
            </a:pPr>
            <a:endParaRPr lang="it-IT" altLang="it-IT" dirty="0"/>
          </a:p>
        </p:txBody>
      </p:sp>
      <p:sp>
        <p:nvSpPr>
          <p:cNvPr id="3093" name="AutoShape 20"/>
          <p:cNvSpPr/>
          <p:nvPr/>
        </p:nvSpPr>
        <p:spPr>
          <a:xfrm>
            <a:off x="0" y="0"/>
            <a:ext cx="9737725" cy="6858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 wrap="none" anchor="ctr" anchorCtr="0"/>
          <a:lstStyle/>
          <a:p>
            <a:pPr lvl="0" eaLnBrk="1" hangingPunct="1">
              <a:buClrTx/>
              <a:buFont typeface="Times New Roman" panose="02020603050405020304" pitchFamily="18" charset="0"/>
            </a:pPr>
            <a:endParaRPr lang="it-IT" altLang="it-IT" dirty="0"/>
          </a:p>
        </p:txBody>
      </p:sp>
      <p:sp>
        <p:nvSpPr>
          <p:cNvPr id="3094" name="Text Box 21"/>
          <p:cNvSpPr txBox="1"/>
          <p:nvPr/>
        </p:nvSpPr>
        <p:spPr>
          <a:xfrm>
            <a:off x="0" y="0"/>
            <a:ext cx="4219575" cy="34448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lvl="0" eaLnBrk="1" hangingPunct="1">
              <a:buClrTx/>
              <a:buFont typeface="Times New Roman" panose="02020603050405020304" pitchFamily="18" charset="0"/>
            </a:pPr>
            <a:endParaRPr lang="it-IT" altLang="it-IT" dirty="0"/>
          </a:p>
        </p:txBody>
      </p:sp>
      <p:sp>
        <p:nvSpPr>
          <p:cNvPr id="3095" name="Text Box 22"/>
          <p:cNvSpPr txBox="1"/>
          <p:nvPr/>
        </p:nvSpPr>
        <p:spPr>
          <a:xfrm>
            <a:off x="5518150" y="0"/>
            <a:ext cx="4219575" cy="34448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lvl="0" eaLnBrk="1" hangingPunct="1">
              <a:buClrTx/>
              <a:buFont typeface="Times New Roman" panose="02020603050405020304" pitchFamily="18" charset="0"/>
            </a:pPr>
            <a:endParaRPr lang="it-IT" altLang="it-IT" dirty="0"/>
          </a:p>
        </p:txBody>
      </p:sp>
      <p:sp>
        <p:nvSpPr>
          <p:cNvPr id="3096" name="Rectangle 23"/>
          <p:cNvSpPr>
            <a:spLocks noGrp="1" noRot="1" noChangeAspect="1"/>
          </p:cNvSpPr>
          <p:nvPr>
            <p:ph type="sldImg"/>
          </p:nvPr>
        </p:nvSpPr>
        <p:spPr>
          <a:xfrm>
            <a:off x="3160713" y="519113"/>
            <a:ext cx="3384550" cy="2530475"/>
          </a:xfrm>
          <a:prstGeom prst="rect">
            <a:avLst/>
          </a:prstGeom>
          <a:noFill/>
          <a:ln w="12600" cap="sq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" name="Rectangle 24"/>
          <p:cNvSpPr>
            <a:spLocks noGrp="1" noChangeArrowheads="1"/>
          </p:cNvSpPr>
          <p:nvPr>
            <p:ph type="body"/>
          </p:nvPr>
        </p:nvSpPr>
        <p:spPr bwMode="auto">
          <a:xfrm>
            <a:off x="1298575" y="3257550"/>
            <a:ext cx="7108825" cy="30543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60" tIns="46080" rIns="92160" bIns="46080" numCol="1" anchor="t" anchorCtr="0" compatLnSpc="1"/>
          <a:lstStyle/>
          <a:p>
            <a:pPr marL="0" marR="0" lvl="0" indent="0" algn="l" defTabSz="44958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098" name="Text Box 25"/>
          <p:cNvSpPr txBox="1"/>
          <p:nvPr/>
        </p:nvSpPr>
        <p:spPr>
          <a:xfrm>
            <a:off x="0" y="6513513"/>
            <a:ext cx="4219575" cy="3444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lvl="0" eaLnBrk="1" hangingPunct="1">
              <a:buClrTx/>
              <a:buFont typeface="Times New Roman" panose="02020603050405020304" pitchFamily="18" charset="0"/>
            </a:pPr>
            <a:endParaRPr lang="it-IT" altLang="it-IT" dirty="0"/>
          </a:p>
        </p:txBody>
      </p:sp>
      <p:sp>
        <p:nvSpPr>
          <p:cNvPr id="3" name="Rectangle 26"/>
          <p:cNvSpPr>
            <a:spLocks noGrp="1" noChangeArrowheads="1"/>
          </p:cNvSpPr>
          <p:nvPr>
            <p:ph type="sldNum"/>
          </p:nvPr>
        </p:nvSpPr>
        <p:spPr bwMode="auto">
          <a:xfrm>
            <a:off x="5518150" y="6513513"/>
            <a:ext cx="4187825" cy="3127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9080" tIns="0" rIns="19080" bIns="0" numCol="1" anchor="b" anchorCtr="0" compatLnSpc="1"/>
          <a:lstStyle/>
          <a:p>
            <a:pPr lvl="0" algn="r" defTabSz="449580" eaLnBrk="1" fontAlgn="base" hangingPunct="1"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it-IT" altLang="it-IT" sz="1000" b="0" i="1" strike="noStrike" noProof="1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‹N›</a:t>
            </a:fld>
            <a:endParaRPr lang="it-IT" altLang="it-IT" sz="1000" b="0" i="1" strike="noStrike" noProof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6"/>
          <p:cNvSpPr txBox="1">
            <a:spLocks noGrp="1"/>
          </p:cNvSpPr>
          <p:nvPr>
            <p:ph type="sldNum" sz="quarter"/>
          </p:nvPr>
        </p:nvSpPr>
        <p:spPr>
          <a:xfrm>
            <a:off x="5518150" y="6513513"/>
            <a:ext cx="4187825" cy="31273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19080" tIns="0" rIns="19080" bIns="0" anchor="b" anchorCtr="0"/>
          <a:lstStyle/>
          <a:p>
            <a:pPr lvl="0" algn="r" defTabSz="449580" eaLnBrk="1" hangingPunct="1">
              <a:buClrTx/>
              <a:buFontTx/>
              <a:buChar char="•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it-IT" altLang="it-IT" sz="1000" i="1" dirty="0"/>
              <a:t>1</a:t>
            </a:fld>
            <a:endParaRPr lang="it-IT" altLang="it-IT" sz="1000" i="1" dirty="0"/>
          </a:p>
        </p:txBody>
      </p:sp>
      <p:sp>
        <p:nvSpPr>
          <p:cNvPr id="5123" name="Text Box 1"/>
          <p:cNvSpPr txBox="1"/>
          <p:nvPr/>
        </p:nvSpPr>
        <p:spPr>
          <a:xfrm>
            <a:off x="5518150" y="6513513"/>
            <a:ext cx="4219575" cy="344487"/>
          </a:xfrm>
          <a:prstGeom prst="rect">
            <a:avLst/>
          </a:prstGeom>
          <a:noFill/>
          <a:ln w="9525">
            <a:noFill/>
          </a:ln>
        </p:spPr>
        <p:txBody>
          <a:bodyPr lIns="19080" tIns="0" rIns="19080" bIns="0" anchor="b" anchorCtr="0"/>
          <a:lstStyle/>
          <a:p>
            <a:pPr lvl="0" algn="r" defTabSz="449580" eaLnBrk="1" hangingPunct="1">
              <a:buClrTx/>
              <a:buFontTx/>
              <a:buChar char="•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it-IT" altLang="it-IT" sz="1000" i="1" dirty="0"/>
              <a:t>1</a:t>
            </a:fld>
            <a:endParaRPr lang="it-IT" altLang="it-IT" sz="1000" i="1" dirty="0"/>
          </a:p>
        </p:txBody>
      </p:sp>
      <p:sp>
        <p:nvSpPr>
          <p:cNvPr id="5124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60713" y="519113"/>
            <a:ext cx="3416300" cy="2562225"/>
          </a:xfrm>
          <a:solidFill>
            <a:srgbClr val="FFFFFF"/>
          </a:solidFill>
        </p:spPr>
      </p:sp>
      <p:sp>
        <p:nvSpPr>
          <p:cNvPr id="5125" name="Rectangle 3"/>
          <p:cNvSpPr>
            <a:spLocks noGrp="1"/>
          </p:cNvSpPr>
          <p:nvPr>
            <p:ph type="body"/>
          </p:nvPr>
        </p:nvSpPr>
        <p:spPr>
          <a:xfrm>
            <a:off x="1298575" y="3257550"/>
            <a:ext cx="7140575" cy="3086100"/>
          </a:xfrm>
        </p:spPr>
        <p:txBody>
          <a:bodyPr wrap="none" lIns="92160" tIns="46080" rIns="92160" bIns="46080" anchor="ctr" anchorCtr="0"/>
          <a:lstStyle/>
          <a:p>
            <a:pPr lvl="0"/>
            <a:endParaRPr lang="it-IT" altLang="it-IT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9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51162" cy="436562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0000" tIns="46800" rIns="90000" bIns="46800" anchor="b" anchorCtr="0"/>
          <a:lstStyle/>
          <a:p>
            <a:pPr lvl="0" algn="r" defTabSz="449580" eaLnBrk="1" hangingPunct="1">
              <a:buClrTx/>
              <a:buFontTx/>
              <a:buChar char="•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it-IT" altLang="it-IT" dirty="0">
                <a:latin typeface="Arial" panose="020B0604020202020204" pitchFamily="34" charset="0"/>
              </a:rPr>
              <a:t>10</a:t>
            </a:fld>
            <a:endParaRPr lang="it-IT" altLang="it-IT" dirty="0">
              <a:latin typeface="Arial" panose="020B0604020202020204" pitchFamily="34" charset="0"/>
            </a:endParaRPr>
          </a:p>
        </p:txBody>
      </p:sp>
      <p:sp>
        <p:nvSpPr>
          <p:cNvPr id="21507" name="Rectangl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</p:spPr>
      </p:sp>
      <p:sp>
        <p:nvSpPr>
          <p:cNvPr id="21508" name="Rectangle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0525" cy="4098925"/>
          </a:xfrm>
        </p:spPr>
        <p:txBody>
          <a:bodyPr wrap="none" lIns="90000" tIns="46800" rIns="90000" bIns="46800" anchor="ctr" anchorCtr="0"/>
          <a:lstStyle/>
          <a:p>
            <a:pPr lvl="0"/>
            <a:endParaRPr lang="it-IT" altLang="it-IT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9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51162" cy="436562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0000" tIns="46800" rIns="90000" bIns="46800" anchor="b" anchorCtr="0"/>
          <a:lstStyle/>
          <a:p>
            <a:pPr lvl="0" algn="r" defTabSz="449580" eaLnBrk="1" hangingPunct="1">
              <a:buClrTx/>
              <a:buFontTx/>
              <a:buChar char="•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it-IT" altLang="it-IT" dirty="0">
                <a:latin typeface="Arial" panose="020B0604020202020204" pitchFamily="34" charset="0"/>
              </a:rPr>
              <a:t>11</a:t>
            </a:fld>
            <a:endParaRPr lang="it-IT" altLang="it-IT" dirty="0">
              <a:latin typeface="Arial" panose="020B0604020202020204" pitchFamily="34" charset="0"/>
            </a:endParaRPr>
          </a:p>
        </p:txBody>
      </p:sp>
      <p:sp>
        <p:nvSpPr>
          <p:cNvPr id="23555" name="Rectangl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</p:spPr>
      </p:sp>
      <p:sp>
        <p:nvSpPr>
          <p:cNvPr id="23556" name="Rectangle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0525" cy="4098925"/>
          </a:xfrm>
        </p:spPr>
        <p:txBody>
          <a:bodyPr wrap="none" lIns="90000" tIns="46800" rIns="90000" bIns="46800" anchor="ctr" anchorCtr="0"/>
          <a:lstStyle/>
          <a:p>
            <a:pPr lvl="0"/>
            <a:endParaRPr lang="it-IT" altLang="it-IT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9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51162" cy="436562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0000" tIns="46800" rIns="90000" bIns="46800" anchor="b" anchorCtr="0"/>
          <a:lstStyle/>
          <a:p>
            <a:pPr lvl="0" algn="r" defTabSz="449580" eaLnBrk="1" hangingPunct="1">
              <a:buClrTx/>
              <a:buFontTx/>
              <a:buChar char="•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it-IT" altLang="it-IT" dirty="0">
                <a:latin typeface="Arial" panose="020B0604020202020204" pitchFamily="34" charset="0"/>
              </a:rPr>
              <a:t>12</a:t>
            </a:fld>
            <a:endParaRPr lang="it-IT" altLang="it-IT" dirty="0">
              <a:latin typeface="Arial" panose="020B0604020202020204" pitchFamily="34" charset="0"/>
            </a:endParaRPr>
          </a:p>
        </p:txBody>
      </p:sp>
      <p:sp>
        <p:nvSpPr>
          <p:cNvPr id="25603" name="Rectangl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</p:spPr>
      </p:sp>
      <p:sp>
        <p:nvSpPr>
          <p:cNvPr id="25604" name="Rectangle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0525" cy="4098925"/>
          </a:xfrm>
        </p:spPr>
        <p:txBody>
          <a:bodyPr wrap="none" lIns="90000" tIns="46800" rIns="90000" bIns="46800" anchor="ctr" anchorCtr="0"/>
          <a:lstStyle/>
          <a:p>
            <a:pPr lvl="0"/>
            <a:endParaRPr lang="it-IT" altLang="it-IT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9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51162" cy="436562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0000" tIns="46800" rIns="90000" bIns="46800" anchor="b" anchorCtr="0"/>
          <a:lstStyle/>
          <a:p>
            <a:pPr lvl="0" algn="r" defTabSz="449580" eaLnBrk="1" hangingPunct="1">
              <a:buClrTx/>
              <a:buFontTx/>
              <a:buChar char="•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it-IT" altLang="it-IT" dirty="0">
                <a:latin typeface="Arial" panose="020B0604020202020204" pitchFamily="34" charset="0"/>
              </a:rPr>
              <a:t>13</a:t>
            </a:fld>
            <a:endParaRPr lang="it-IT" altLang="it-IT" dirty="0">
              <a:latin typeface="Arial" panose="020B0604020202020204" pitchFamily="34" charset="0"/>
            </a:endParaRPr>
          </a:p>
        </p:txBody>
      </p:sp>
      <p:sp>
        <p:nvSpPr>
          <p:cNvPr id="27651" name="Text Box 1"/>
          <p:cNvSpPr txBox="1"/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 anchor="b" anchorCtr="0"/>
          <a:lstStyle/>
          <a:p>
            <a:pPr lvl="0" algn="r" defTabSz="449580" eaLnBrk="1" hangingPunct="1">
              <a:buClrTx/>
              <a:buFontTx/>
              <a:buChar char="•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it-IT" altLang="it-IT" dirty="0">
                <a:latin typeface="Arial" panose="020B0604020202020204" pitchFamily="34" charset="0"/>
              </a:rPr>
              <a:t>13</a:t>
            </a:fld>
            <a:endParaRPr lang="it-IT" altLang="it-IT" dirty="0">
              <a:latin typeface="Arial" panose="020B0604020202020204" pitchFamily="34" charset="0"/>
            </a:endParaRPr>
          </a:p>
        </p:txBody>
      </p:sp>
      <p:sp>
        <p:nvSpPr>
          <p:cNvPr id="27652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</p:spPr>
      </p:sp>
      <p:sp>
        <p:nvSpPr>
          <p:cNvPr id="27653" name="Rectangle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0525" cy="4098925"/>
          </a:xfrm>
        </p:spPr>
        <p:txBody>
          <a:bodyPr wrap="none" lIns="90000" tIns="46800" rIns="90000" bIns="46800" anchor="ctr" anchorCtr="0"/>
          <a:lstStyle/>
          <a:p>
            <a:pPr lvl="0"/>
            <a:endParaRPr lang="it-IT" altLang="it-IT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9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51162" cy="436562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0000" tIns="46800" rIns="90000" bIns="46800" anchor="b" anchorCtr="0"/>
          <a:lstStyle/>
          <a:p>
            <a:pPr lvl="0" algn="r" defTabSz="449580" eaLnBrk="1" hangingPunct="1">
              <a:buClrTx/>
              <a:buFontTx/>
              <a:buChar char="•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it-IT" altLang="it-IT" dirty="0">
                <a:latin typeface="Arial" panose="020B0604020202020204" pitchFamily="34" charset="0"/>
              </a:rPr>
              <a:t>14</a:t>
            </a:fld>
            <a:endParaRPr lang="it-IT" altLang="it-IT" dirty="0">
              <a:latin typeface="Arial" panose="020B0604020202020204" pitchFamily="34" charset="0"/>
            </a:endParaRPr>
          </a:p>
        </p:txBody>
      </p:sp>
      <p:sp>
        <p:nvSpPr>
          <p:cNvPr id="29699" name="Rectangl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</p:spPr>
      </p:sp>
      <p:sp>
        <p:nvSpPr>
          <p:cNvPr id="29700" name="Rectangle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0525" cy="4098925"/>
          </a:xfrm>
        </p:spPr>
        <p:txBody>
          <a:bodyPr wrap="none" lIns="90000" tIns="46800" rIns="90000" bIns="46800" anchor="ctr" anchorCtr="0"/>
          <a:lstStyle/>
          <a:p>
            <a:pPr lvl="0"/>
            <a:endParaRPr lang="it-IT" altLang="it-IT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2">
            <a:extLst>
              <a:ext uri="{FF2B5EF4-FFF2-40B4-BE49-F238E27FC236}">
                <a16:creationId xmlns:a16="http://schemas.microsoft.com/office/drawing/2014/main" id="{B4832D0B-796B-D4E3-B9B8-97BC352DD00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Tx/>
              <a:buChar char="•"/>
            </a:pPr>
            <a:fld id="{5254EFC4-B223-4266-826C-E045045C3312}" type="slidenum">
              <a:rPr lang="it-IT" altLang="it-IT"/>
              <a:pPr>
                <a:buFontTx/>
                <a:buChar char="•"/>
              </a:pPr>
              <a:t>15</a:t>
            </a:fld>
            <a:endParaRPr lang="it-IT" altLang="it-IT"/>
          </a:p>
        </p:txBody>
      </p:sp>
      <p:sp>
        <p:nvSpPr>
          <p:cNvPr id="25603" name="Rectangle 1">
            <a:extLst>
              <a:ext uri="{FF2B5EF4-FFF2-40B4-BE49-F238E27FC236}">
                <a16:creationId xmlns:a16="http://schemas.microsoft.com/office/drawing/2014/main" id="{4B78BFB0-31AD-79C0-5FCE-9A3465279777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5604" name="Rectangle 2">
            <a:extLst>
              <a:ext uri="{FF2B5EF4-FFF2-40B4-BE49-F238E27FC236}">
                <a16:creationId xmlns:a16="http://schemas.microsoft.com/office/drawing/2014/main" id="{C381FC9D-BEDB-77AF-D7BD-64F77CBCCB2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4343400"/>
            <a:ext cx="5486400" cy="4114800"/>
          </a:xfrm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9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51162" cy="436562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0000" tIns="46800" rIns="90000" bIns="46800" anchor="b" anchorCtr="0"/>
          <a:lstStyle/>
          <a:p>
            <a:pPr lvl="0" algn="r" defTabSz="449580" eaLnBrk="1" hangingPunct="1">
              <a:buClrTx/>
              <a:buFontTx/>
              <a:buChar char="•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it-IT" altLang="it-IT" dirty="0">
                <a:latin typeface="Arial" panose="020B0604020202020204" pitchFamily="34" charset="0"/>
              </a:rPr>
              <a:t>16</a:t>
            </a:fld>
            <a:endParaRPr lang="it-IT" altLang="it-IT" dirty="0">
              <a:latin typeface="Arial" panose="020B0604020202020204" pitchFamily="34" charset="0"/>
            </a:endParaRPr>
          </a:p>
        </p:txBody>
      </p:sp>
      <p:sp>
        <p:nvSpPr>
          <p:cNvPr id="33795" name="Rectangl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</p:spPr>
      </p:sp>
      <p:sp>
        <p:nvSpPr>
          <p:cNvPr id="33796" name="Rectangle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0525" cy="4098925"/>
          </a:xfrm>
        </p:spPr>
        <p:txBody>
          <a:bodyPr wrap="none" lIns="90000" tIns="46800" rIns="90000" bIns="46800" anchor="ctr" anchorCtr="0"/>
          <a:lstStyle/>
          <a:p>
            <a:pPr lvl="0"/>
            <a:endParaRPr lang="it-IT" altLang="it-IT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9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51162" cy="436562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0000" tIns="46800" rIns="90000" bIns="46800" anchor="b" anchorCtr="0"/>
          <a:lstStyle/>
          <a:p>
            <a:pPr lvl="0" algn="r" defTabSz="449580" eaLnBrk="1" hangingPunct="1">
              <a:buClrTx/>
              <a:buFontTx/>
              <a:buChar char="•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it-IT" altLang="it-IT" dirty="0">
                <a:latin typeface="Arial" panose="020B0604020202020204" pitchFamily="34" charset="0"/>
              </a:rPr>
              <a:t>17</a:t>
            </a:fld>
            <a:endParaRPr lang="it-IT" altLang="it-IT" dirty="0">
              <a:latin typeface="Arial" panose="020B0604020202020204" pitchFamily="34" charset="0"/>
            </a:endParaRPr>
          </a:p>
        </p:txBody>
      </p:sp>
      <p:sp>
        <p:nvSpPr>
          <p:cNvPr id="35843" name="Text Box 1"/>
          <p:cNvSpPr txBox="1"/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 anchor="b" anchorCtr="0"/>
          <a:lstStyle/>
          <a:p>
            <a:pPr lvl="0" algn="r" defTabSz="449580" eaLnBrk="1" hangingPunct="1">
              <a:buClrTx/>
              <a:buFontTx/>
              <a:buChar char="•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it-IT" altLang="it-IT" dirty="0">
                <a:latin typeface="Arial" panose="020B0604020202020204" pitchFamily="34" charset="0"/>
              </a:rPr>
              <a:t>17</a:t>
            </a:fld>
            <a:endParaRPr lang="it-IT" altLang="it-IT" dirty="0">
              <a:latin typeface="Arial" panose="020B0604020202020204" pitchFamily="34" charset="0"/>
            </a:endParaRPr>
          </a:p>
        </p:txBody>
      </p:sp>
      <p:sp>
        <p:nvSpPr>
          <p:cNvPr id="35844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7763" y="687388"/>
            <a:ext cx="4567237" cy="3425825"/>
          </a:xfrm>
          <a:solidFill>
            <a:srgbClr val="FFFFFF"/>
          </a:solidFill>
        </p:spPr>
      </p:sp>
      <p:sp>
        <p:nvSpPr>
          <p:cNvPr id="35845" name="Rectangle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0525" cy="4098925"/>
          </a:xfrm>
        </p:spPr>
        <p:txBody>
          <a:bodyPr wrap="none" lIns="90000" tIns="46800" rIns="90000" bIns="46800" anchor="ctr" anchorCtr="0"/>
          <a:lstStyle/>
          <a:p>
            <a:pPr lvl="0"/>
            <a:endParaRPr lang="it-IT" altLang="it-IT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9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51162" cy="436562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0000" tIns="46800" rIns="90000" bIns="46800" anchor="b" anchorCtr="0"/>
          <a:lstStyle/>
          <a:p>
            <a:pPr lvl="0" algn="r" defTabSz="449580" eaLnBrk="1" hangingPunct="1">
              <a:buClrTx/>
              <a:buFontTx/>
              <a:buChar char="•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it-IT" altLang="it-IT" dirty="0">
                <a:latin typeface="Arial" panose="020B0604020202020204" pitchFamily="34" charset="0"/>
              </a:rPr>
              <a:t>18</a:t>
            </a:fld>
            <a:endParaRPr lang="it-IT" altLang="it-IT" dirty="0">
              <a:latin typeface="Arial" panose="020B0604020202020204" pitchFamily="34" charset="0"/>
            </a:endParaRPr>
          </a:p>
        </p:txBody>
      </p:sp>
      <p:sp>
        <p:nvSpPr>
          <p:cNvPr id="37891" name="Text Box 1"/>
          <p:cNvSpPr txBox="1"/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 anchor="b" anchorCtr="0"/>
          <a:lstStyle/>
          <a:p>
            <a:pPr lvl="0" algn="r" defTabSz="449580" eaLnBrk="1" hangingPunct="1">
              <a:buClrTx/>
              <a:buFontTx/>
              <a:buChar char="•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it-IT" altLang="it-IT" dirty="0">
                <a:latin typeface="Arial" panose="020B0604020202020204" pitchFamily="34" charset="0"/>
              </a:rPr>
              <a:t>18</a:t>
            </a:fld>
            <a:endParaRPr lang="it-IT" altLang="it-IT" dirty="0">
              <a:latin typeface="Arial" panose="020B0604020202020204" pitchFamily="34" charset="0"/>
            </a:endParaRPr>
          </a:p>
        </p:txBody>
      </p:sp>
      <p:sp>
        <p:nvSpPr>
          <p:cNvPr id="37892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00163" y="800100"/>
            <a:ext cx="4259262" cy="3195638"/>
          </a:xfrm>
          <a:solidFill>
            <a:srgbClr val="FFFFFF"/>
          </a:solidFill>
        </p:spPr>
      </p:sp>
      <p:sp>
        <p:nvSpPr>
          <p:cNvPr id="37893" name="Rectangle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0525" cy="4098925"/>
          </a:xfrm>
        </p:spPr>
        <p:txBody>
          <a:bodyPr wrap="none" lIns="90000" tIns="46800" rIns="90000" bIns="46800" anchor="ctr" anchorCtr="0"/>
          <a:lstStyle/>
          <a:p>
            <a:pPr lvl="0"/>
            <a:endParaRPr lang="it-IT" altLang="it-IT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9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51162" cy="436562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0000" tIns="46800" rIns="90000" bIns="46800" anchor="b" anchorCtr="0"/>
          <a:lstStyle/>
          <a:p>
            <a:pPr lvl="0" algn="r" defTabSz="449580" eaLnBrk="1" hangingPunct="1">
              <a:buClrTx/>
              <a:buFontTx/>
              <a:buChar char="•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it-IT" altLang="it-IT" dirty="0">
                <a:latin typeface="Arial" panose="020B0604020202020204" pitchFamily="34" charset="0"/>
              </a:rPr>
              <a:t>19</a:t>
            </a:fld>
            <a:endParaRPr lang="it-IT" altLang="it-IT" dirty="0">
              <a:latin typeface="Arial" panose="020B0604020202020204" pitchFamily="34" charset="0"/>
            </a:endParaRPr>
          </a:p>
        </p:txBody>
      </p:sp>
      <p:sp>
        <p:nvSpPr>
          <p:cNvPr id="39939" name="Rectangl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</p:spPr>
      </p:sp>
      <p:sp>
        <p:nvSpPr>
          <p:cNvPr id="39940" name="Rectangle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0525" cy="4098925"/>
          </a:xfrm>
        </p:spPr>
        <p:txBody>
          <a:bodyPr wrap="none" lIns="90000" tIns="46800" rIns="90000" bIns="46800" anchor="ctr" anchorCtr="0"/>
          <a:lstStyle/>
          <a:p>
            <a:pPr lvl="0"/>
            <a:endParaRPr lang="it-IT" altLang="it-IT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4"/>
          <p:cNvSpPr txBox="1">
            <a:spLocks noGrp="1"/>
          </p:cNvSpPr>
          <p:nvPr>
            <p:ph type="sldNum" sz="quarter"/>
          </p:nvPr>
        </p:nvSpPr>
        <p:spPr>
          <a:xfrm>
            <a:off x="5518150" y="6513513"/>
            <a:ext cx="4187825" cy="31273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19080" tIns="0" rIns="19080" bIns="0" anchor="b" anchorCtr="0"/>
          <a:lstStyle/>
          <a:p>
            <a:pPr lvl="0" algn="r" defTabSz="449580">
              <a:buClrTx/>
              <a:buFontTx/>
              <a:buChar char="•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it-IT" altLang="it-IT" i="1" dirty="0"/>
              <a:t>2</a:t>
            </a:fld>
            <a:endParaRPr lang="it-IT" altLang="it-IT" i="1" dirty="0"/>
          </a:p>
        </p:txBody>
      </p:sp>
      <p:sp>
        <p:nvSpPr>
          <p:cNvPr id="35843" name="Rectangl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</p:spPr>
      </p:sp>
      <p:sp>
        <p:nvSpPr>
          <p:cNvPr id="35844" name="Rectangle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</p:spPr>
        <p:txBody>
          <a:bodyPr wrap="none" lIns="92160" tIns="46080" rIns="92160" bIns="46080" anchor="ctr" anchorCtr="0"/>
          <a:lstStyle/>
          <a:p>
            <a:pPr lvl="0"/>
            <a:endParaRPr lang="it-IT" altLang="it-IT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9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51162" cy="436562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0000" tIns="46800" rIns="90000" bIns="46800" anchor="b" anchorCtr="0"/>
          <a:lstStyle/>
          <a:p>
            <a:pPr lvl="0" algn="r" defTabSz="449580" eaLnBrk="1" hangingPunct="1">
              <a:buClrTx/>
              <a:buFontTx/>
              <a:buChar char="•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it-IT" altLang="it-IT" dirty="0">
                <a:latin typeface="Arial" panose="020B0604020202020204" pitchFamily="34" charset="0"/>
              </a:rPr>
              <a:t>20</a:t>
            </a:fld>
            <a:endParaRPr lang="it-IT" altLang="it-IT" dirty="0">
              <a:latin typeface="Arial" panose="020B0604020202020204" pitchFamily="34" charset="0"/>
            </a:endParaRPr>
          </a:p>
        </p:txBody>
      </p:sp>
      <p:sp>
        <p:nvSpPr>
          <p:cNvPr id="41987" name="Text Box 1"/>
          <p:cNvSpPr txBox="1"/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 anchor="b" anchorCtr="0"/>
          <a:lstStyle/>
          <a:p>
            <a:pPr lvl="0" algn="r" defTabSz="449580" eaLnBrk="1" hangingPunct="1">
              <a:buClrTx/>
              <a:buFontTx/>
              <a:buChar char="•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it-IT" altLang="it-IT" dirty="0">
                <a:latin typeface="Arial" panose="020B0604020202020204" pitchFamily="34" charset="0"/>
              </a:rPr>
              <a:t>20</a:t>
            </a:fld>
            <a:endParaRPr lang="it-IT" altLang="it-IT" dirty="0">
              <a:latin typeface="Arial" panose="020B0604020202020204" pitchFamily="34" charset="0"/>
            </a:endParaRPr>
          </a:p>
        </p:txBody>
      </p:sp>
      <p:sp>
        <p:nvSpPr>
          <p:cNvPr id="41988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7763" y="687388"/>
            <a:ext cx="4567237" cy="3425825"/>
          </a:xfrm>
          <a:solidFill>
            <a:srgbClr val="FFFFFF"/>
          </a:solidFill>
        </p:spPr>
      </p:sp>
      <p:sp>
        <p:nvSpPr>
          <p:cNvPr id="41989" name="Rectangle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0525" cy="4098925"/>
          </a:xfrm>
        </p:spPr>
        <p:txBody>
          <a:bodyPr wrap="none" lIns="90000" tIns="46800" rIns="90000" bIns="46800" anchor="ctr" anchorCtr="0"/>
          <a:lstStyle/>
          <a:p>
            <a:pPr lvl="0"/>
            <a:endParaRPr lang="it-IT" altLang="it-IT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9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51162" cy="436562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0000" tIns="46800" rIns="90000" bIns="46800" anchor="b" anchorCtr="0"/>
          <a:lstStyle/>
          <a:p>
            <a:pPr lvl="0" algn="r" defTabSz="449580" eaLnBrk="1" hangingPunct="1">
              <a:buClrTx/>
              <a:buFontTx/>
              <a:buChar char="•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it-IT" altLang="it-IT" dirty="0">
                <a:latin typeface="Arial" panose="020B0604020202020204" pitchFamily="34" charset="0"/>
              </a:rPr>
              <a:t>21</a:t>
            </a:fld>
            <a:endParaRPr lang="it-IT" altLang="it-IT" dirty="0">
              <a:latin typeface="Arial" panose="020B0604020202020204" pitchFamily="34" charset="0"/>
            </a:endParaRPr>
          </a:p>
        </p:txBody>
      </p:sp>
      <p:sp>
        <p:nvSpPr>
          <p:cNvPr id="44035" name="Rectangl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</p:spPr>
      </p:sp>
      <p:sp>
        <p:nvSpPr>
          <p:cNvPr id="44036" name="Rectangle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0525" cy="4098925"/>
          </a:xfrm>
        </p:spPr>
        <p:txBody>
          <a:bodyPr wrap="none" lIns="90000" tIns="46800" rIns="90000" bIns="46800" anchor="ctr" anchorCtr="0"/>
          <a:lstStyle/>
          <a:p>
            <a:pPr lvl="0"/>
            <a:endParaRPr lang="it-IT" altLang="it-IT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4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59100" cy="4445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0000" tIns="46800" rIns="90000" bIns="46800" anchor="b" anchorCtr="0"/>
          <a:lstStyle/>
          <a:p>
            <a:pPr lvl="0" algn="r" defTabSz="449580" eaLnBrk="1" hangingPunct="1">
              <a:buClrTx/>
              <a:buFontTx/>
              <a:buChar char="•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it-IT" altLang="it-IT" dirty="0"/>
              <a:t>22</a:t>
            </a:fld>
            <a:endParaRPr lang="it-IT" altLang="it-IT" dirty="0"/>
          </a:p>
        </p:txBody>
      </p:sp>
      <p:sp>
        <p:nvSpPr>
          <p:cNvPr id="9219" name="Rectangl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</p:spPr>
      </p:sp>
      <p:sp>
        <p:nvSpPr>
          <p:cNvPr id="9220" name="Rectangle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</p:spPr>
        <p:txBody>
          <a:bodyPr wrap="none" lIns="90000" tIns="46800" rIns="90000" bIns="46800" anchor="ctr" anchorCtr="0"/>
          <a:lstStyle/>
          <a:p>
            <a:pPr lvl="0"/>
            <a:endParaRPr lang="it-IT" altLang="it-IT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59100" cy="4445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0000" tIns="46800" rIns="90000" bIns="46800" anchor="b" anchorCtr="0"/>
          <a:lstStyle/>
          <a:p>
            <a:pPr lvl="0" algn="r" defTabSz="762000" eaLnBrk="1" hangingPunct="1">
              <a:buClrTx/>
              <a:buFontTx/>
              <a:buChar char="•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it-IT" altLang="it-IT" sz="1000" dirty="0">
                <a:solidFill>
                  <a:schemeClr val="tx1"/>
                </a:solidFill>
              </a:rPr>
              <a:t>23</a:t>
            </a:fld>
            <a:endParaRPr lang="it-IT" altLang="it-IT" sz="1000" dirty="0">
              <a:solidFill>
                <a:schemeClr val="tx1"/>
              </a:solidFill>
            </a:endParaRPr>
          </a:p>
        </p:txBody>
      </p:sp>
      <p:sp>
        <p:nvSpPr>
          <p:cNvPr id="11266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271838" y="514350"/>
            <a:ext cx="3386137" cy="2540000"/>
          </a:xfrm>
          <a:ln cap="flat"/>
        </p:spPr>
      </p:sp>
      <p:sp>
        <p:nvSpPr>
          <p:cNvPr id="11267" name="Rectangle 3"/>
          <p:cNvSpPr>
            <a:spLocks noGrp="1"/>
          </p:cNvSpPr>
          <p:nvPr>
            <p:ph type="body"/>
          </p:nvPr>
        </p:nvSpPr>
        <p:spPr/>
        <p:txBody>
          <a:bodyPr wrap="square" lIns="90000" tIns="46800" rIns="90000" bIns="46800" anchor="t" anchorCtr="0"/>
          <a:lstStyle/>
          <a:p>
            <a:pPr lvl="0" algn="just"/>
            <a:endParaRPr lang="it-IT" altLang="it-IT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59100" cy="4445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0000" tIns="46800" rIns="90000" bIns="46800" anchor="b" anchorCtr="0"/>
          <a:lstStyle/>
          <a:p>
            <a:pPr lvl="0" algn="r" defTabSz="762000" eaLnBrk="1" hangingPunct="1">
              <a:buClrTx/>
              <a:buFontTx/>
              <a:buChar char="•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it-IT" altLang="it-IT" sz="1000" dirty="0">
                <a:solidFill>
                  <a:schemeClr val="tx1"/>
                </a:solidFill>
              </a:rPr>
              <a:t>24</a:t>
            </a:fld>
            <a:endParaRPr lang="it-IT" altLang="it-IT" sz="1000" dirty="0">
              <a:solidFill>
                <a:schemeClr val="tx1"/>
              </a:solidFill>
            </a:endParaRPr>
          </a:p>
        </p:txBody>
      </p:sp>
      <p:sp>
        <p:nvSpPr>
          <p:cNvPr id="13314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271838" y="514350"/>
            <a:ext cx="3386137" cy="2540000"/>
          </a:xfrm>
          <a:ln cap="flat"/>
        </p:spPr>
      </p:sp>
      <p:sp>
        <p:nvSpPr>
          <p:cNvPr id="13315" name="Rectangle 3"/>
          <p:cNvSpPr>
            <a:spLocks noGrp="1"/>
          </p:cNvSpPr>
          <p:nvPr>
            <p:ph type="body"/>
          </p:nvPr>
        </p:nvSpPr>
        <p:spPr/>
        <p:txBody>
          <a:bodyPr wrap="square" lIns="90000" tIns="46800" rIns="90000" bIns="46800" anchor="t" anchorCtr="0"/>
          <a:lstStyle/>
          <a:p>
            <a:pPr lvl="0" algn="just"/>
            <a:endParaRPr lang="it-IT" altLang="it-IT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59100" cy="4445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0000" tIns="46800" rIns="90000" bIns="46800" anchor="b" anchorCtr="0"/>
          <a:lstStyle/>
          <a:p>
            <a:pPr lvl="0" algn="r" defTabSz="762000" eaLnBrk="1" hangingPunct="1">
              <a:buClrTx/>
              <a:buFontTx/>
              <a:buChar char="•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it-IT" altLang="it-IT" sz="1000" dirty="0">
                <a:solidFill>
                  <a:schemeClr val="tx1"/>
                </a:solidFill>
                <a:latin typeface="Arial" panose="020B0604020202020204" pitchFamily="34" charset="0"/>
              </a:rPr>
              <a:t>25</a:t>
            </a:fld>
            <a:endParaRPr lang="it-IT" altLang="it-IT" sz="1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5362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271838" y="514350"/>
            <a:ext cx="3386137" cy="2540000"/>
          </a:xfrm>
          <a:ln cap="flat"/>
        </p:spPr>
      </p:sp>
      <p:sp>
        <p:nvSpPr>
          <p:cNvPr id="15363" name="Rectangle 3"/>
          <p:cNvSpPr>
            <a:spLocks noGrp="1"/>
          </p:cNvSpPr>
          <p:nvPr>
            <p:ph type="body"/>
          </p:nvPr>
        </p:nvSpPr>
        <p:spPr/>
        <p:txBody>
          <a:bodyPr wrap="square" lIns="90000" tIns="46800" rIns="90000" bIns="46800" anchor="t" anchorCtr="0"/>
          <a:lstStyle/>
          <a:p>
            <a:pPr lvl="0"/>
            <a:endParaRPr lang="it-IT" altLang="it-IT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59100" cy="4445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0000" tIns="46800" rIns="90000" bIns="46800" anchor="b" anchorCtr="0"/>
          <a:lstStyle/>
          <a:p>
            <a:pPr lvl="0" algn="r" defTabSz="762000" eaLnBrk="1" hangingPunct="1">
              <a:buClrTx/>
              <a:buFontTx/>
              <a:buChar char="•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it-IT" altLang="it-IT" sz="1000" dirty="0">
                <a:solidFill>
                  <a:schemeClr val="tx1"/>
                </a:solidFill>
              </a:rPr>
              <a:t>26</a:t>
            </a:fld>
            <a:endParaRPr lang="it-IT" altLang="it-IT" sz="1000" dirty="0">
              <a:solidFill>
                <a:schemeClr val="tx1"/>
              </a:solidFill>
            </a:endParaRPr>
          </a:p>
        </p:txBody>
      </p:sp>
      <p:sp>
        <p:nvSpPr>
          <p:cNvPr id="17410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271838" y="514350"/>
            <a:ext cx="3386137" cy="2540000"/>
          </a:xfrm>
          <a:ln cap="flat"/>
        </p:spPr>
      </p:sp>
      <p:sp>
        <p:nvSpPr>
          <p:cNvPr id="17411" name="Rectangle 3"/>
          <p:cNvSpPr>
            <a:spLocks noGrp="1"/>
          </p:cNvSpPr>
          <p:nvPr>
            <p:ph type="body"/>
          </p:nvPr>
        </p:nvSpPr>
        <p:spPr/>
        <p:txBody>
          <a:bodyPr wrap="square" lIns="90000" tIns="46800" rIns="90000" bIns="46800" anchor="t" anchorCtr="0"/>
          <a:lstStyle/>
          <a:p>
            <a:pPr lvl="0" algn="just">
              <a:spcBef>
                <a:spcPct val="20000"/>
              </a:spcBef>
            </a:pPr>
            <a:endParaRPr lang="it-IT" altLang="it-IT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59100" cy="4445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0000" tIns="46800" rIns="90000" bIns="46800" anchor="b" anchorCtr="0"/>
          <a:lstStyle/>
          <a:p>
            <a:pPr lvl="0" algn="r" defTabSz="762000" eaLnBrk="1" hangingPunct="1">
              <a:buClrTx/>
              <a:buFontTx/>
              <a:buChar char="•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it-IT" altLang="it-IT" sz="1000" dirty="0">
                <a:solidFill>
                  <a:schemeClr val="tx1"/>
                </a:solidFill>
              </a:rPr>
              <a:t>27</a:t>
            </a:fld>
            <a:endParaRPr lang="it-IT" altLang="it-IT" sz="1000" dirty="0">
              <a:solidFill>
                <a:schemeClr val="tx1"/>
              </a:solidFill>
            </a:endParaRPr>
          </a:p>
        </p:txBody>
      </p:sp>
      <p:sp>
        <p:nvSpPr>
          <p:cNvPr id="19458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271838" y="514350"/>
            <a:ext cx="3386137" cy="2540000"/>
          </a:xfrm>
          <a:ln cap="flat"/>
        </p:spPr>
      </p:sp>
      <p:sp>
        <p:nvSpPr>
          <p:cNvPr id="19459" name="Rectangle 3"/>
          <p:cNvSpPr>
            <a:spLocks noGrp="1"/>
          </p:cNvSpPr>
          <p:nvPr>
            <p:ph type="body"/>
          </p:nvPr>
        </p:nvSpPr>
        <p:spPr/>
        <p:txBody>
          <a:bodyPr wrap="square" lIns="90000" tIns="46800" rIns="90000" bIns="46800" anchor="t" anchorCtr="0"/>
          <a:lstStyle/>
          <a:p>
            <a:pPr lvl="0" algn="just">
              <a:spcBef>
                <a:spcPct val="20000"/>
              </a:spcBef>
            </a:pPr>
            <a:endParaRPr lang="it-IT" altLang="it-IT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4"/>
          <p:cNvSpPr txBox="1">
            <a:spLocks noGrp="1"/>
          </p:cNvSpPr>
          <p:nvPr>
            <p:ph type="sldNum" sz="quarter"/>
          </p:nvPr>
        </p:nvSpPr>
        <p:spPr>
          <a:xfrm>
            <a:off x="5518150" y="6513513"/>
            <a:ext cx="4187825" cy="31273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19080" tIns="0" rIns="19080" bIns="0" anchor="b" anchorCtr="0"/>
          <a:lstStyle/>
          <a:p>
            <a:pPr lvl="0" algn="r" defTabSz="449580">
              <a:buClrTx/>
              <a:buFontTx/>
              <a:buChar char="•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it-IT" altLang="it-IT" i="1" dirty="0"/>
              <a:t>28</a:t>
            </a:fld>
            <a:endParaRPr lang="it-IT" altLang="it-IT" i="1" dirty="0"/>
          </a:p>
        </p:txBody>
      </p:sp>
      <p:sp>
        <p:nvSpPr>
          <p:cNvPr id="35843" name="Rectangl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</p:spPr>
      </p:sp>
      <p:sp>
        <p:nvSpPr>
          <p:cNvPr id="35844" name="Rectangle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</p:spPr>
        <p:txBody>
          <a:bodyPr wrap="none" lIns="92160" tIns="46080" rIns="92160" bIns="46080" anchor="ctr" anchorCtr="0"/>
          <a:lstStyle/>
          <a:p>
            <a:pPr lvl="0"/>
            <a:endParaRPr lang="it-IT" altLang="it-IT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4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59100" cy="4445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0000" tIns="46800" rIns="90000" bIns="46800" anchor="b" anchorCtr="0"/>
          <a:lstStyle/>
          <a:p>
            <a:pPr lvl="0" algn="r" defTabSz="449580" eaLnBrk="1" hangingPunct="1">
              <a:buClrTx/>
              <a:buFontTx/>
              <a:buChar char="•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it-IT" altLang="it-IT" dirty="0"/>
              <a:t>29</a:t>
            </a:fld>
            <a:endParaRPr lang="it-IT" altLang="it-IT" dirty="0"/>
          </a:p>
        </p:txBody>
      </p:sp>
      <p:sp>
        <p:nvSpPr>
          <p:cNvPr id="46083" name="Text Box 1"/>
          <p:cNvSpPr txBox="1"/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 anchor="b" anchorCtr="0"/>
          <a:lstStyle/>
          <a:p>
            <a:pPr lvl="0" algn="r" defTabSz="449580" eaLnBrk="1" hangingPunct="1">
              <a:buClrTx/>
              <a:buFontTx/>
              <a:buChar char="•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it-IT" altLang="it-IT" sz="1000" dirty="0"/>
              <a:t>29</a:t>
            </a:fld>
            <a:endParaRPr lang="it-IT" altLang="it-IT" sz="1000" dirty="0"/>
          </a:p>
        </p:txBody>
      </p:sp>
      <p:sp>
        <p:nvSpPr>
          <p:cNvPr id="46084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7763" y="687388"/>
            <a:ext cx="4567237" cy="3425825"/>
          </a:xfrm>
          <a:solidFill>
            <a:srgbClr val="FFFFFF"/>
          </a:solidFill>
        </p:spPr>
      </p:sp>
      <p:sp>
        <p:nvSpPr>
          <p:cNvPr id="46085" name="Rectangle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</p:spPr>
        <p:txBody>
          <a:bodyPr wrap="none" lIns="90000" tIns="46800" rIns="90000" bIns="46800" anchor="ctr" anchorCtr="0"/>
          <a:lstStyle/>
          <a:p>
            <a:pPr lvl="0"/>
            <a:endParaRPr lang="it-IT" altLang="it-IT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9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51162" cy="436562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0000" tIns="46800" rIns="90000" bIns="46800" anchor="b" anchorCtr="0"/>
          <a:lstStyle/>
          <a:p>
            <a:pPr lvl="0" algn="r" defTabSz="449580" eaLnBrk="1" hangingPunct="1">
              <a:buClrTx/>
              <a:buFontTx/>
              <a:buChar char="•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it-IT" altLang="it-IT" dirty="0">
                <a:latin typeface="Arial" panose="020B0604020202020204" pitchFamily="34" charset="0"/>
              </a:rPr>
              <a:t>3</a:t>
            </a:fld>
            <a:endParaRPr lang="it-IT" altLang="it-IT" dirty="0">
              <a:latin typeface="Arial" panose="020B0604020202020204" pitchFamily="34" charset="0"/>
            </a:endParaRPr>
          </a:p>
        </p:txBody>
      </p:sp>
      <p:sp>
        <p:nvSpPr>
          <p:cNvPr id="5123" name="Rectangl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</p:spPr>
      </p:sp>
      <p:sp>
        <p:nvSpPr>
          <p:cNvPr id="5124" name="Rectangle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0525" cy="4098925"/>
          </a:xfrm>
        </p:spPr>
        <p:txBody>
          <a:bodyPr wrap="none" lIns="90000" tIns="46800" rIns="90000" bIns="46800" anchor="ctr" anchorCtr="0"/>
          <a:lstStyle/>
          <a:p>
            <a:pPr lvl="0"/>
            <a:endParaRPr lang="it-IT" altLang="it-IT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4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59100" cy="4445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0000" tIns="46800" rIns="90000" bIns="46800" anchor="b" anchorCtr="0"/>
          <a:lstStyle/>
          <a:p>
            <a:pPr lvl="0" algn="r" defTabSz="449580" eaLnBrk="1" hangingPunct="1">
              <a:buClrTx/>
              <a:buFontTx/>
              <a:buChar char="•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it-IT" altLang="it-IT" dirty="0"/>
              <a:t>30</a:t>
            </a:fld>
            <a:endParaRPr lang="it-IT" altLang="it-IT" dirty="0"/>
          </a:p>
        </p:txBody>
      </p:sp>
      <p:sp>
        <p:nvSpPr>
          <p:cNvPr id="50179" name="Rectangl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</p:spPr>
      </p:sp>
      <p:sp>
        <p:nvSpPr>
          <p:cNvPr id="50180" name="Rectangle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</p:spPr>
        <p:txBody>
          <a:bodyPr wrap="none" lIns="90000" tIns="46800" rIns="90000" bIns="46800" anchor="ctr" anchorCtr="0"/>
          <a:lstStyle/>
          <a:p>
            <a:pPr lvl="0"/>
            <a:endParaRPr lang="it-IT" altLang="it-IT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4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59100" cy="4445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0000" tIns="46800" rIns="90000" bIns="46800" anchor="b" anchorCtr="0"/>
          <a:lstStyle/>
          <a:p>
            <a:pPr lvl="0" algn="r" defTabSz="449580" eaLnBrk="1" hangingPunct="1">
              <a:buClrTx/>
              <a:buFontTx/>
              <a:buChar char="•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it-IT" altLang="it-IT" dirty="0"/>
              <a:t>31</a:t>
            </a:fld>
            <a:endParaRPr lang="it-IT" altLang="it-IT" dirty="0"/>
          </a:p>
        </p:txBody>
      </p:sp>
      <p:sp>
        <p:nvSpPr>
          <p:cNvPr id="48131" name="Text Box 1"/>
          <p:cNvSpPr txBox="1"/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 anchor="b" anchorCtr="0"/>
          <a:lstStyle/>
          <a:p>
            <a:pPr lvl="0" algn="r" defTabSz="449580" eaLnBrk="1" hangingPunct="1">
              <a:buClrTx/>
              <a:buFontTx/>
              <a:buChar char="•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it-IT" altLang="it-IT" sz="1000" dirty="0"/>
              <a:t>31</a:t>
            </a:fld>
            <a:endParaRPr lang="it-IT" altLang="it-IT" sz="1000" dirty="0"/>
          </a:p>
        </p:txBody>
      </p:sp>
      <p:sp>
        <p:nvSpPr>
          <p:cNvPr id="48132" name="Rectangle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9200" cy="4113213"/>
          </a:xfrm>
        </p:spPr>
        <p:txBody>
          <a:bodyPr wrap="none" lIns="90000" tIns="46800" rIns="90000" bIns="46800" anchor="ctr" anchorCtr="0"/>
          <a:lstStyle/>
          <a:p>
            <a:pPr lvl="0"/>
            <a:endParaRPr lang="it-IT" altLang="it-IT" dirty="0"/>
          </a:p>
        </p:txBody>
      </p:sp>
      <p:sp>
        <p:nvSpPr>
          <p:cNvPr id="48133" name="Rectangle 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00163" y="800100"/>
            <a:ext cx="4259262" cy="3195638"/>
          </a:xfrm>
          <a:solidFill>
            <a:srgbClr val="FFFFFF"/>
          </a:solidFill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4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59100" cy="4445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0000" tIns="46800" rIns="90000" bIns="46800" anchor="b" anchorCtr="0"/>
          <a:lstStyle/>
          <a:p>
            <a:pPr lvl="0" algn="r" defTabSz="449580" eaLnBrk="1" hangingPunct="1">
              <a:buClrTx/>
              <a:buFontTx/>
              <a:buChar char="•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it-IT" altLang="it-IT" dirty="0"/>
              <a:t>32</a:t>
            </a:fld>
            <a:endParaRPr lang="it-IT" altLang="it-IT" dirty="0"/>
          </a:p>
        </p:txBody>
      </p:sp>
      <p:sp>
        <p:nvSpPr>
          <p:cNvPr id="52227" name="Rectangl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</p:spPr>
      </p:sp>
      <p:sp>
        <p:nvSpPr>
          <p:cNvPr id="52228" name="Rectangle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</p:spPr>
        <p:txBody>
          <a:bodyPr wrap="none" lIns="90000" tIns="46800" rIns="90000" bIns="46800" anchor="ctr" anchorCtr="0"/>
          <a:lstStyle/>
          <a:p>
            <a:pPr lvl="0"/>
            <a:endParaRPr lang="it-IT" altLang="it-IT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4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59100" cy="4445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0000" tIns="46800" rIns="90000" bIns="46800" anchor="b" anchorCtr="0"/>
          <a:lstStyle/>
          <a:p>
            <a:pPr lvl="0" algn="r" defTabSz="449580" eaLnBrk="1" hangingPunct="1">
              <a:buClrTx/>
              <a:buFontTx/>
              <a:buChar char="•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it-IT" altLang="it-IT" dirty="0"/>
              <a:t>33</a:t>
            </a:fld>
            <a:endParaRPr lang="it-IT" altLang="it-IT" dirty="0"/>
          </a:p>
        </p:txBody>
      </p:sp>
      <p:sp>
        <p:nvSpPr>
          <p:cNvPr id="58371" name="Rectangl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</p:spPr>
      </p:sp>
      <p:sp>
        <p:nvSpPr>
          <p:cNvPr id="58372" name="Rectangle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</p:spPr>
        <p:txBody>
          <a:bodyPr wrap="none" lIns="90000" tIns="46800" rIns="90000" bIns="46800" anchor="ctr" anchorCtr="0"/>
          <a:lstStyle/>
          <a:p>
            <a:pPr lvl="0"/>
            <a:endParaRPr lang="it-IT" altLang="it-IT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4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59100" cy="4445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0000" tIns="46800" rIns="90000" bIns="46800" anchor="b" anchorCtr="0"/>
          <a:lstStyle/>
          <a:p>
            <a:pPr lvl="0" algn="r" defTabSz="449580" eaLnBrk="1" hangingPunct="1">
              <a:buClrTx/>
              <a:buFontTx/>
              <a:buChar char="•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it-IT" altLang="it-IT" dirty="0"/>
              <a:t>34</a:t>
            </a:fld>
            <a:endParaRPr lang="it-IT" altLang="it-IT" dirty="0"/>
          </a:p>
        </p:txBody>
      </p:sp>
      <p:sp>
        <p:nvSpPr>
          <p:cNvPr id="60419" name="Rectangl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</p:spPr>
      </p:sp>
      <p:sp>
        <p:nvSpPr>
          <p:cNvPr id="60420" name="Rectangle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</p:spPr>
        <p:txBody>
          <a:bodyPr wrap="none" lIns="90000" tIns="46800" rIns="90000" bIns="46800" anchor="ctr" anchorCtr="0"/>
          <a:lstStyle/>
          <a:p>
            <a:pPr lvl="0"/>
            <a:endParaRPr lang="it-IT" altLang="it-IT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4"/>
          <p:cNvSpPr txBox="1">
            <a:spLocks noGrp="1"/>
          </p:cNvSpPr>
          <p:nvPr>
            <p:ph type="sldNum" sz="quarter"/>
          </p:nvPr>
        </p:nvSpPr>
        <p:spPr>
          <a:xfrm>
            <a:off x="5518150" y="6513513"/>
            <a:ext cx="4187825" cy="31273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19080" tIns="0" rIns="19080" bIns="0" anchor="b" anchorCtr="0"/>
          <a:lstStyle/>
          <a:p>
            <a:pPr lvl="0" algn="r" defTabSz="449580">
              <a:buClrTx/>
              <a:buFontTx/>
              <a:buChar char="•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it-IT" altLang="it-IT" i="1" dirty="0"/>
              <a:t>35</a:t>
            </a:fld>
            <a:endParaRPr lang="it-IT" altLang="it-IT" i="1" dirty="0"/>
          </a:p>
        </p:txBody>
      </p:sp>
      <p:sp>
        <p:nvSpPr>
          <p:cNvPr id="35843" name="Rectangl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</p:spPr>
      </p:sp>
      <p:sp>
        <p:nvSpPr>
          <p:cNvPr id="35844" name="Rectangle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</p:spPr>
        <p:txBody>
          <a:bodyPr wrap="none" lIns="92160" tIns="46080" rIns="92160" bIns="46080" anchor="ctr" anchorCtr="0"/>
          <a:lstStyle/>
          <a:p>
            <a:pPr lvl="0"/>
            <a:endParaRPr lang="it-IT" altLang="it-IT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31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75C5010-0CF9-4B9D-95EE-6AC8A050DB02}" type="slidenum">
              <a:rPr lang="it-IT" altLang="it-IT" sz="1000" smtClean="0"/>
              <a:t>36</a:t>
            </a:fld>
            <a:endParaRPr lang="it-IT" altLang="it-IT" sz="1000"/>
          </a:p>
        </p:txBody>
      </p:sp>
      <p:sp>
        <p:nvSpPr>
          <p:cNvPr id="325635" name="Text Box 1"/>
          <p:cNvSpPr txBox="1">
            <a:spLocks noChangeArrowheads="1"/>
          </p:cNvSpPr>
          <p:nvPr/>
        </p:nvSpPr>
        <p:spPr bwMode="auto">
          <a:xfrm>
            <a:off x="5518150" y="6513513"/>
            <a:ext cx="4187825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80" tIns="0" rIns="1908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0127FE8-D406-490B-A830-0F6864C945A9}" type="slidenum">
              <a:rPr lang="it-IT" altLang="it-IT" sz="1000" b="0" i="1">
                <a:cs typeface="Arial" panose="020B0604020202020204" pitchFamily="34" charset="0"/>
              </a:rPr>
              <a:t>36</a:t>
            </a:fld>
            <a:endParaRPr lang="it-IT" altLang="it-IT" sz="1000" b="0" i="1">
              <a:cs typeface="Arial" panose="020B0604020202020204" pitchFamily="34" charset="0"/>
            </a:endParaRPr>
          </a:p>
        </p:txBody>
      </p:sp>
      <p:sp>
        <p:nvSpPr>
          <p:cNvPr id="325636" name="Text Box 2"/>
          <p:cNvSpPr txBox="1">
            <a:spLocks noChangeArrowheads="1"/>
          </p:cNvSpPr>
          <p:nvPr/>
        </p:nvSpPr>
        <p:spPr bwMode="auto">
          <a:xfrm>
            <a:off x="5518150" y="6513513"/>
            <a:ext cx="4219575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80" tIns="0" rIns="1908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FB56A6E0-56B7-4D55-9A1E-02E814CC8D48}" type="slidenum">
              <a:rPr lang="it-IT" altLang="it-IT" sz="1000" b="0" i="1"/>
              <a:t>36</a:t>
            </a:fld>
            <a:endParaRPr lang="it-IT" altLang="it-IT" sz="1000" b="0" i="1"/>
          </a:p>
        </p:txBody>
      </p:sp>
      <p:sp>
        <p:nvSpPr>
          <p:cNvPr id="32563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60713" y="515938"/>
            <a:ext cx="3424237" cy="2568575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563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298575" y="3257550"/>
            <a:ext cx="7140575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31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642ED57-37C3-4FD5-A781-3D1D8F88670C}" type="slidenum">
              <a:rPr lang="it-IT" altLang="it-IT" sz="1000" smtClean="0"/>
              <a:t>37</a:t>
            </a:fld>
            <a:endParaRPr lang="it-IT" altLang="it-IT" sz="1000"/>
          </a:p>
        </p:txBody>
      </p:sp>
      <p:sp>
        <p:nvSpPr>
          <p:cNvPr id="327683" name="Text Box 1"/>
          <p:cNvSpPr txBox="1">
            <a:spLocks noChangeArrowheads="1"/>
          </p:cNvSpPr>
          <p:nvPr/>
        </p:nvSpPr>
        <p:spPr bwMode="auto">
          <a:xfrm>
            <a:off x="5518150" y="6513513"/>
            <a:ext cx="4187825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80" tIns="0" rIns="1908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D7A030DF-0F40-4AFA-8AD0-58B0F68D5328}" type="slidenum">
              <a:rPr lang="it-IT" altLang="it-IT" sz="1000" b="0" i="1">
                <a:cs typeface="Arial" panose="020B0604020202020204" pitchFamily="34" charset="0"/>
              </a:rPr>
              <a:t>37</a:t>
            </a:fld>
            <a:endParaRPr lang="it-IT" altLang="it-IT" sz="1000" b="0" i="1">
              <a:cs typeface="Arial" panose="020B0604020202020204" pitchFamily="34" charset="0"/>
            </a:endParaRPr>
          </a:p>
        </p:txBody>
      </p:sp>
      <p:sp>
        <p:nvSpPr>
          <p:cNvPr id="327684" name="Text Box 2"/>
          <p:cNvSpPr txBox="1">
            <a:spLocks noChangeArrowheads="1"/>
          </p:cNvSpPr>
          <p:nvPr/>
        </p:nvSpPr>
        <p:spPr bwMode="auto">
          <a:xfrm>
            <a:off x="5518150" y="6513513"/>
            <a:ext cx="4219575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80" tIns="0" rIns="1908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C8FA4F4-AA29-4910-8613-8B15A478B597}" type="slidenum">
              <a:rPr lang="it-IT" altLang="it-IT" sz="1000" b="0" i="1"/>
              <a:t>37</a:t>
            </a:fld>
            <a:endParaRPr lang="it-IT" altLang="it-IT" sz="1000" b="0" i="1"/>
          </a:p>
        </p:txBody>
      </p:sp>
      <p:sp>
        <p:nvSpPr>
          <p:cNvPr id="32768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60713" y="515938"/>
            <a:ext cx="3424237" cy="2568575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68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298575" y="3257550"/>
            <a:ext cx="7140575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31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75C5010-0CF9-4B9D-95EE-6AC8A050DB02}" type="slidenum">
              <a:rPr lang="it-IT" altLang="it-IT" sz="1000" smtClean="0"/>
              <a:t>38</a:t>
            </a:fld>
            <a:endParaRPr lang="it-IT" altLang="it-IT" sz="1000"/>
          </a:p>
        </p:txBody>
      </p:sp>
      <p:sp>
        <p:nvSpPr>
          <p:cNvPr id="325635" name="Text Box 1"/>
          <p:cNvSpPr txBox="1">
            <a:spLocks noChangeArrowheads="1"/>
          </p:cNvSpPr>
          <p:nvPr/>
        </p:nvSpPr>
        <p:spPr bwMode="auto">
          <a:xfrm>
            <a:off x="5518150" y="6513513"/>
            <a:ext cx="4187825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80" tIns="0" rIns="1908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0127FE8-D406-490B-A830-0F6864C945A9}" type="slidenum">
              <a:rPr lang="it-IT" altLang="it-IT" sz="1000" b="0" i="1">
                <a:cs typeface="Arial" panose="020B0604020202020204" pitchFamily="34" charset="0"/>
              </a:rPr>
              <a:t>38</a:t>
            </a:fld>
            <a:endParaRPr lang="it-IT" altLang="it-IT" sz="1000" b="0" i="1">
              <a:cs typeface="Arial" panose="020B0604020202020204" pitchFamily="34" charset="0"/>
            </a:endParaRPr>
          </a:p>
        </p:txBody>
      </p:sp>
      <p:sp>
        <p:nvSpPr>
          <p:cNvPr id="325636" name="Text Box 2"/>
          <p:cNvSpPr txBox="1">
            <a:spLocks noChangeArrowheads="1"/>
          </p:cNvSpPr>
          <p:nvPr/>
        </p:nvSpPr>
        <p:spPr bwMode="auto">
          <a:xfrm>
            <a:off x="5518150" y="6513513"/>
            <a:ext cx="4219575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80" tIns="0" rIns="1908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FB56A6E0-56B7-4D55-9A1E-02E814CC8D48}" type="slidenum">
              <a:rPr lang="it-IT" altLang="it-IT" sz="1000" b="0" i="1"/>
              <a:t>38</a:t>
            </a:fld>
            <a:endParaRPr lang="it-IT" altLang="it-IT" sz="1000" b="0" i="1"/>
          </a:p>
        </p:txBody>
      </p:sp>
      <p:sp>
        <p:nvSpPr>
          <p:cNvPr id="32563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60713" y="515938"/>
            <a:ext cx="3424237" cy="2568575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563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298575" y="3257550"/>
            <a:ext cx="7140575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31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0E2139F-A331-4E83-926A-2BD983EF3164}" type="slidenum">
              <a:rPr lang="it-IT" altLang="it-IT" sz="1000" smtClean="0"/>
              <a:t>39</a:t>
            </a:fld>
            <a:endParaRPr lang="it-IT" altLang="it-IT" sz="1000"/>
          </a:p>
        </p:txBody>
      </p:sp>
      <p:sp>
        <p:nvSpPr>
          <p:cNvPr id="329731" name="Text Box 1"/>
          <p:cNvSpPr txBox="1">
            <a:spLocks noChangeArrowheads="1"/>
          </p:cNvSpPr>
          <p:nvPr/>
        </p:nvSpPr>
        <p:spPr bwMode="auto">
          <a:xfrm>
            <a:off x="5518150" y="6513513"/>
            <a:ext cx="4187825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80" tIns="0" rIns="1908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6A654B1-62C8-4192-BD84-2E6BACE86BA0}" type="slidenum">
              <a:rPr lang="it-IT" altLang="it-IT" sz="1000" b="0" i="1">
                <a:cs typeface="Arial" panose="020B0604020202020204" pitchFamily="34" charset="0"/>
              </a:rPr>
              <a:t>39</a:t>
            </a:fld>
            <a:endParaRPr lang="it-IT" altLang="it-IT" sz="1000" b="0" i="1">
              <a:cs typeface="Arial" panose="020B0604020202020204" pitchFamily="34" charset="0"/>
            </a:endParaRPr>
          </a:p>
        </p:txBody>
      </p:sp>
      <p:sp>
        <p:nvSpPr>
          <p:cNvPr id="329732" name="Text Box 2"/>
          <p:cNvSpPr txBox="1">
            <a:spLocks noChangeArrowheads="1"/>
          </p:cNvSpPr>
          <p:nvPr/>
        </p:nvSpPr>
        <p:spPr bwMode="auto">
          <a:xfrm>
            <a:off x="5518150" y="6513513"/>
            <a:ext cx="4219575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80" tIns="0" rIns="1908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6BD08A5-36DC-4B94-9B12-9CB46C55D391}" type="slidenum">
              <a:rPr lang="it-IT" altLang="it-IT" sz="1000" b="0" i="1"/>
              <a:t>39</a:t>
            </a:fld>
            <a:endParaRPr lang="it-IT" altLang="it-IT" sz="1000" b="0" i="1"/>
          </a:p>
        </p:txBody>
      </p:sp>
      <p:sp>
        <p:nvSpPr>
          <p:cNvPr id="32973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60713" y="515938"/>
            <a:ext cx="3424237" cy="2568575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973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082675" y="3257550"/>
            <a:ext cx="7356475" cy="2800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9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51162" cy="436562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0000" tIns="46800" rIns="90000" bIns="46800" anchor="b" anchorCtr="0"/>
          <a:lstStyle/>
          <a:p>
            <a:pPr lvl="0" algn="r" defTabSz="449580" eaLnBrk="1" hangingPunct="1">
              <a:buClrTx/>
              <a:buFontTx/>
              <a:buChar char="•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it-IT" altLang="it-IT" dirty="0">
                <a:latin typeface="Arial" panose="020B0604020202020204" pitchFamily="34" charset="0"/>
              </a:rPr>
              <a:t>4</a:t>
            </a:fld>
            <a:endParaRPr lang="it-IT" altLang="it-IT" dirty="0">
              <a:latin typeface="Arial" panose="020B0604020202020204" pitchFamily="34" charset="0"/>
            </a:endParaRPr>
          </a:p>
        </p:txBody>
      </p:sp>
      <p:sp>
        <p:nvSpPr>
          <p:cNvPr id="7171" name="Text Box 1"/>
          <p:cNvSpPr txBox="1"/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 anchor="b" anchorCtr="0"/>
          <a:lstStyle/>
          <a:p>
            <a:pPr lvl="0" algn="r" defTabSz="449580" eaLnBrk="1" hangingPunct="1">
              <a:buClrTx/>
              <a:buFontTx/>
              <a:buChar char="•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it-IT" altLang="it-IT" dirty="0">
                <a:latin typeface="Arial" panose="020B0604020202020204" pitchFamily="34" charset="0"/>
              </a:rPr>
              <a:t>4</a:t>
            </a:fld>
            <a:endParaRPr lang="it-IT" altLang="it-IT" dirty="0">
              <a:latin typeface="Arial" panose="020B0604020202020204" pitchFamily="34" charset="0"/>
            </a:endParaRPr>
          </a:p>
        </p:txBody>
      </p:sp>
      <p:sp>
        <p:nvSpPr>
          <p:cNvPr id="7172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7763" y="687388"/>
            <a:ext cx="4567237" cy="3425825"/>
          </a:xfrm>
          <a:solidFill>
            <a:srgbClr val="FFFFFF"/>
          </a:solidFill>
        </p:spPr>
      </p:sp>
      <p:sp>
        <p:nvSpPr>
          <p:cNvPr id="7173" name="Rectangle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0525" cy="4098925"/>
          </a:xfrm>
        </p:spPr>
        <p:txBody>
          <a:bodyPr wrap="none" lIns="90000" tIns="46800" rIns="90000" bIns="46800" anchor="ctr" anchorCtr="0"/>
          <a:lstStyle/>
          <a:p>
            <a:pPr lvl="0"/>
            <a:endParaRPr lang="it-IT" altLang="it-IT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4"/>
          <p:cNvSpPr txBox="1">
            <a:spLocks noGrp="1"/>
          </p:cNvSpPr>
          <p:nvPr>
            <p:ph type="sldNum" sz="quarter"/>
          </p:nvPr>
        </p:nvSpPr>
        <p:spPr>
          <a:xfrm>
            <a:off x="5518150" y="6513513"/>
            <a:ext cx="4187825" cy="31273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19080" tIns="0" rIns="19080" bIns="0" anchor="b" anchorCtr="0"/>
          <a:lstStyle/>
          <a:p>
            <a:pPr lvl="0" algn="r" defTabSz="449580">
              <a:buClrTx/>
              <a:buFontTx/>
              <a:buChar char="•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it-IT" altLang="it-IT" i="1" dirty="0"/>
              <a:t>40</a:t>
            </a:fld>
            <a:endParaRPr lang="it-IT" altLang="it-IT" i="1" dirty="0"/>
          </a:p>
        </p:txBody>
      </p:sp>
      <p:sp>
        <p:nvSpPr>
          <p:cNvPr id="35843" name="Rectangl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</p:spPr>
      </p:sp>
      <p:sp>
        <p:nvSpPr>
          <p:cNvPr id="35844" name="Rectangle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</p:spPr>
        <p:txBody>
          <a:bodyPr wrap="none" lIns="92160" tIns="46080" rIns="92160" bIns="46080" anchor="ctr" anchorCtr="0"/>
          <a:lstStyle/>
          <a:p>
            <a:pPr lvl="0"/>
            <a:endParaRPr lang="it-IT" altLang="it-IT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31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D4DAF5F-5FE4-43F0-AF8E-826AE238D60C}" type="slidenum">
              <a:rPr lang="it-IT" altLang="it-IT" sz="1000" smtClean="0"/>
              <a:t>41</a:t>
            </a:fld>
            <a:endParaRPr lang="it-IT" altLang="it-IT" sz="1000"/>
          </a:p>
        </p:txBody>
      </p:sp>
      <p:sp>
        <p:nvSpPr>
          <p:cNvPr id="333827" name="Text Box 1"/>
          <p:cNvSpPr txBox="1">
            <a:spLocks noChangeArrowheads="1"/>
          </p:cNvSpPr>
          <p:nvPr/>
        </p:nvSpPr>
        <p:spPr bwMode="auto">
          <a:xfrm>
            <a:off x="5518150" y="6513513"/>
            <a:ext cx="4187825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80" tIns="0" rIns="1908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BA18C54-A2FF-47DC-92B3-C5D8663827BF}" type="slidenum">
              <a:rPr lang="it-IT" altLang="it-IT" sz="1000" b="0" i="1">
                <a:cs typeface="Arial" panose="020B0604020202020204" pitchFamily="34" charset="0"/>
              </a:rPr>
              <a:t>41</a:t>
            </a:fld>
            <a:endParaRPr lang="it-IT" altLang="it-IT" sz="1000" b="0" i="1">
              <a:cs typeface="Arial" panose="020B0604020202020204" pitchFamily="34" charset="0"/>
            </a:endParaRPr>
          </a:p>
        </p:txBody>
      </p:sp>
      <p:sp>
        <p:nvSpPr>
          <p:cNvPr id="333828" name="Text Box 2"/>
          <p:cNvSpPr txBox="1">
            <a:spLocks noChangeArrowheads="1"/>
          </p:cNvSpPr>
          <p:nvPr/>
        </p:nvSpPr>
        <p:spPr bwMode="auto">
          <a:xfrm>
            <a:off x="5518150" y="6513513"/>
            <a:ext cx="4219575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80" tIns="0" rIns="1908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8F84450D-F4CA-43A7-A93C-DD9C35DE317D}" type="slidenum">
              <a:rPr lang="it-IT" altLang="it-IT" sz="1000" b="0" i="1">
                <a:cs typeface="Arial" panose="020B0604020202020204" pitchFamily="34" charset="0"/>
              </a:rPr>
              <a:t>41</a:t>
            </a:fld>
            <a:endParaRPr lang="it-IT" altLang="it-IT" sz="1000" b="0" i="1">
              <a:cs typeface="Arial" panose="020B0604020202020204" pitchFamily="34" charset="0"/>
            </a:endParaRPr>
          </a:p>
        </p:txBody>
      </p:sp>
      <p:sp>
        <p:nvSpPr>
          <p:cNvPr id="33382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1838" y="600075"/>
            <a:ext cx="3195637" cy="2397125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383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298575" y="3257550"/>
            <a:ext cx="7140575" cy="3084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31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D4DAF5F-5FE4-43F0-AF8E-826AE238D60C}" type="slidenum">
              <a:rPr lang="it-IT" altLang="it-IT" sz="1000" smtClean="0"/>
              <a:t>42</a:t>
            </a:fld>
            <a:endParaRPr lang="it-IT" altLang="it-IT" sz="1000"/>
          </a:p>
        </p:txBody>
      </p:sp>
      <p:sp>
        <p:nvSpPr>
          <p:cNvPr id="333827" name="Text Box 1"/>
          <p:cNvSpPr txBox="1">
            <a:spLocks noChangeArrowheads="1"/>
          </p:cNvSpPr>
          <p:nvPr/>
        </p:nvSpPr>
        <p:spPr bwMode="auto">
          <a:xfrm>
            <a:off x="5518150" y="6513513"/>
            <a:ext cx="4187825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80" tIns="0" rIns="1908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BA18C54-A2FF-47DC-92B3-C5D8663827BF}" type="slidenum">
              <a:rPr lang="it-IT" altLang="it-IT" sz="1000" b="0" i="1">
                <a:cs typeface="Arial" panose="020B0604020202020204" pitchFamily="34" charset="0"/>
              </a:rPr>
              <a:t>42</a:t>
            </a:fld>
            <a:endParaRPr lang="it-IT" altLang="it-IT" sz="1000" b="0" i="1">
              <a:cs typeface="Arial" panose="020B0604020202020204" pitchFamily="34" charset="0"/>
            </a:endParaRPr>
          </a:p>
        </p:txBody>
      </p:sp>
      <p:sp>
        <p:nvSpPr>
          <p:cNvPr id="333828" name="Text Box 2"/>
          <p:cNvSpPr txBox="1">
            <a:spLocks noChangeArrowheads="1"/>
          </p:cNvSpPr>
          <p:nvPr/>
        </p:nvSpPr>
        <p:spPr bwMode="auto">
          <a:xfrm>
            <a:off x="5518150" y="6513513"/>
            <a:ext cx="4219575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80" tIns="0" rIns="1908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8F84450D-F4CA-43A7-A93C-DD9C35DE317D}" type="slidenum">
              <a:rPr lang="it-IT" altLang="it-IT" sz="1000" b="0" i="1">
                <a:cs typeface="Arial" panose="020B0604020202020204" pitchFamily="34" charset="0"/>
              </a:rPr>
              <a:t>42</a:t>
            </a:fld>
            <a:endParaRPr lang="it-IT" altLang="it-IT" sz="1000" b="0" i="1">
              <a:cs typeface="Arial" panose="020B0604020202020204" pitchFamily="34" charset="0"/>
            </a:endParaRPr>
          </a:p>
        </p:txBody>
      </p:sp>
      <p:sp>
        <p:nvSpPr>
          <p:cNvPr id="33382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1838" y="600075"/>
            <a:ext cx="3195637" cy="2397125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383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298575" y="3257550"/>
            <a:ext cx="7140575" cy="3084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31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D4DAF5F-5FE4-43F0-AF8E-826AE238D60C}" type="slidenum">
              <a:rPr lang="it-IT" altLang="it-IT" sz="1000" smtClean="0"/>
              <a:t>43</a:t>
            </a:fld>
            <a:endParaRPr lang="it-IT" altLang="it-IT" sz="1000"/>
          </a:p>
        </p:txBody>
      </p:sp>
      <p:sp>
        <p:nvSpPr>
          <p:cNvPr id="333827" name="Text Box 1"/>
          <p:cNvSpPr txBox="1">
            <a:spLocks noChangeArrowheads="1"/>
          </p:cNvSpPr>
          <p:nvPr/>
        </p:nvSpPr>
        <p:spPr bwMode="auto">
          <a:xfrm>
            <a:off x="5518150" y="6513513"/>
            <a:ext cx="4187825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80" tIns="0" rIns="1908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BA18C54-A2FF-47DC-92B3-C5D8663827BF}" type="slidenum">
              <a:rPr lang="it-IT" altLang="it-IT" sz="1000" b="0" i="1">
                <a:cs typeface="Arial" panose="020B0604020202020204" pitchFamily="34" charset="0"/>
              </a:rPr>
              <a:t>43</a:t>
            </a:fld>
            <a:endParaRPr lang="it-IT" altLang="it-IT" sz="1000" b="0" i="1">
              <a:cs typeface="Arial" panose="020B0604020202020204" pitchFamily="34" charset="0"/>
            </a:endParaRPr>
          </a:p>
        </p:txBody>
      </p:sp>
      <p:sp>
        <p:nvSpPr>
          <p:cNvPr id="333828" name="Text Box 2"/>
          <p:cNvSpPr txBox="1">
            <a:spLocks noChangeArrowheads="1"/>
          </p:cNvSpPr>
          <p:nvPr/>
        </p:nvSpPr>
        <p:spPr bwMode="auto">
          <a:xfrm>
            <a:off x="5518150" y="6513513"/>
            <a:ext cx="4219575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80" tIns="0" rIns="1908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8F84450D-F4CA-43A7-A93C-DD9C35DE317D}" type="slidenum">
              <a:rPr lang="it-IT" altLang="it-IT" sz="1000" b="0" i="1">
                <a:cs typeface="Arial" panose="020B0604020202020204" pitchFamily="34" charset="0"/>
              </a:rPr>
              <a:t>43</a:t>
            </a:fld>
            <a:endParaRPr lang="it-IT" altLang="it-IT" sz="1000" b="0" i="1">
              <a:cs typeface="Arial" panose="020B0604020202020204" pitchFamily="34" charset="0"/>
            </a:endParaRPr>
          </a:p>
        </p:txBody>
      </p:sp>
      <p:sp>
        <p:nvSpPr>
          <p:cNvPr id="33382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1838" y="600075"/>
            <a:ext cx="3195637" cy="2397125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383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298575" y="3257550"/>
            <a:ext cx="7140575" cy="3084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31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3922BBB-F9BE-4BD5-8CA5-C83017E96AE6}" type="slidenum">
              <a:rPr lang="it-IT" altLang="it-IT" sz="1000" smtClean="0"/>
              <a:t>44</a:t>
            </a:fld>
            <a:endParaRPr lang="it-IT" altLang="it-IT" sz="1000"/>
          </a:p>
        </p:txBody>
      </p:sp>
      <p:sp>
        <p:nvSpPr>
          <p:cNvPr id="335875" name="Text Box 1"/>
          <p:cNvSpPr txBox="1">
            <a:spLocks noChangeArrowheads="1"/>
          </p:cNvSpPr>
          <p:nvPr/>
        </p:nvSpPr>
        <p:spPr bwMode="auto">
          <a:xfrm>
            <a:off x="5518150" y="6513513"/>
            <a:ext cx="4187825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80" tIns="0" rIns="1908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2A8A8550-C76F-4794-AEC5-41293A363555}" type="slidenum">
              <a:rPr lang="it-IT" altLang="it-IT" sz="1000" b="0" i="1">
                <a:cs typeface="Arial" panose="020B0604020202020204" pitchFamily="34" charset="0"/>
              </a:rPr>
              <a:t>44</a:t>
            </a:fld>
            <a:endParaRPr lang="it-IT" altLang="it-IT" sz="1000" b="0" i="1">
              <a:cs typeface="Arial" panose="020B0604020202020204" pitchFamily="34" charset="0"/>
            </a:endParaRPr>
          </a:p>
        </p:txBody>
      </p:sp>
      <p:sp>
        <p:nvSpPr>
          <p:cNvPr id="335876" name="Text Box 2"/>
          <p:cNvSpPr txBox="1">
            <a:spLocks noChangeArrowheads="1"/>
          </p:cNvSpPr>
          <p:nvPr/>
        </p:nvSpPr>
        <p:spPr bwMode="auto">
          <a:xfrm>
            <a:off x="5518150" y="6513513"/>
            <a:ext cx="4219575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80" tIns="0" rIns="1908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743A3A66-410E-437A-86CB-74B3EF0382FC}" type="slidenum">
              <a:rPr lang="it-IT" altLang="it-IT" sz="1000" b="0" i="1"/>
              <a:t>44</a:t>
            </a:fld>
            <a:endParaRPr lang="it-IT" altLang="it-IT" sz="1000" b="0" i="1"/>
          </a:p>
        </p:txBody>
      </p:sp>
      <p:sp>
        <p:nvSpPr>
          <p:cNvPr id="3358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60713" y="519113"/>
            <a:ext cx="3416300" cy="2562225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58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298575" y="3257550"/>
            <a:ext cx="7140575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31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040CCAB-6F8B-4A69-9673-4FAC3E81383B}" type="slidenum">
              <a:rPr lang="it-IT" altLang="it-IT" sz="1000" smtClean="0"/>
              <a:t>45</a:t>
            </a:fld>
            <a:endParaRPr lang="it-IT" altLang="it-IT" sz="1000"/>
          </a:p>
        </p:txBody>
      </p:sp>
      <p:sp>
        <p:nvSpPr>
          <p:cNvPr id="382979" name="Text Box 1"/>
          <p:cNvSpPr txBox="1">
            <a:spLocks noChangeArrowheads="1"/>
          </p:cNvSpPr>
          <p:nvPr/>
        </p:nvSpPr>
        <p:spPr bwMode="auto">
          <a:xfrm>
            <a:off x="5518150" y="6513513"/>
            <a:ext cx="4187825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80" tIns="0" rIns="1908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C9B4E02-79E2-4B4B-8709-3E04026AA2AA}" type="slidenum">
              <a:rPr lang="it-IT" altLang="it-IT" sz="1000" b="0" i="1">
                <a:cs typeface="Arial" panose="020B0604020202020204" pitchFamily="34" charset="0"/>
              </a:rPr>
              <a:t>45</a:t>
            </a:fld>
            <a:endParaRPr lang="it-IT" altLang="it-IT" sz="1000" b="0" i="1">
              <a:cs typeface="Arial" panose="020B0604020202020204" pitchFamily="34" charset="0"/>
            </a:endParaRPr>
          </a:p>
        </p:txBody>
      </p:sp>
      <p:sp>
        <p:nvSpPr>
          <p:cNvPr id="3829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60713" y="519113"/>
            <a:ext cx="3416300" cy="2562225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29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8575" y="3257550"/>
            <a:ext cx="7140575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31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2DCFDD6-9367-4600-9FCD-3FC763384026}" type="slidenum">
              <a:rPr lang="it-IT" altLang="it-IT" sz="1000" smtClean="0"/>
              <a:t>46</a:t>
            </a:fld>
            <a:endParaRPr lang="it-IT" altLang="it-IT" sz="1000"/>
          </a:p>
        </p:txBody>
      </p:sp>
      <p:sp>
        <p:nvSpPr>
          <p:cNvPr id="337923" name="Text Box 1"/>
          <p:cNvSpPr txBox="1">
            <a:spLocks noChangeArrowheads="1"/>
          </p:cNvSpPr>
          <p:nvPr/>
        </p:nvSpPr>
        <p:spPr bwMode="auto">
          <a:xfrm>
            <a:off x="5518150" y="6513513"/>
            <a:ext cx="4187825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80" tIns="0" rIns="1908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9DBF3AB0-0193-4DB4-8EDD-EB406B9A8030}" type="slidenum">
              <a:rPr lang="it-IT" altLang="it-IT" sz="1000" b="0" i="1">
                <a:cs typeface="Arial" panose="020B0604020202020204" pitchFamily="34" charset="0"/>
              </a:rPr>
              <a:t>46</a:t>
            </a:fld>
            <a:endParaRPr lang="it-IT" altLang="it-IT" sz="1000" b="0" i="1">
              <a:cs typeface="Arial" panose="020B0604020202020204" pitchFamily="34" charset="0"/>
            </a:endParaRPr>
          </a:p>
        </p:txBody>
      </p:sp>
      <p:sp>
        <p:nvSpPr>
          <p:cNvPr id="337924" name="Text Box 2"/>
          <p:cNvSpPr txBox="1">
            <a:spLocks noChangeArrowheads="1"/>
          </p:cNvSpPr>
          <p:nvPr/>
        </p:nvSpPr>
        <p:spPr bwMode="auto">
          <a:xfrm>
            <a:off x="5518150" y="6513513"/>
            <a:ext cx="4219575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80" tIns="0" rIns="1908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828E660D-CEEF-4336-AED7-EA212F18F233}" type="slidenum">
              <a:rPr lang="it-IT" altLang="it-IT" sz="1000" b="0" i="1"/>
              <a:t>46</a:t>
            </a:fld>
            <a:endParaRPr lang="it-IT" altLang="it-IT" sz="1000" b="0" i="1"/>
          </a:p>
        </p:txBody>
      </p:sp>
      <p:sp>
        <p:nvSpPr>
          <p:cNvPr id="33792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60713" y="519113"/>
            <a:ext cx="3416300" cy="2562225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2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298575" y="3257550"/>
            <a:ext cx="7140575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31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769C86F-3B60-4064-BCDC-A7EEFEE30FDD}" type="slidenum">
              <a:rPr lang="it-IT" altLang="it-IT" sz="1000" smtClean="0"/>
              <a:t>47</a:t>
            </a:fld>
            <a:endParaRPr lang="it-IT" altLang="it-IT" sz="1000"/>
          </a:p>
        </p:txBody>
      </p:sp>
      <p:sp>
        <p:nvSpPr>
          <p:cNvPr id="339971" name="Text Box 1"/>
          <p:cNvSpPr txBox="1">
            <a:spLocks noChangeArrowheads="1"/>
          </p:cNvSpPr>
          <p:nvPr/>
        </p:nvSpPr>
        <p:spPr bwMode="auto">
          <a:xfrm>
            <a:off x="5518150" y="6513513"/>
            <a:ext cx="4187825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80" tIns="0" rIns="1908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451291D-D4C5-44F7-BE2F-9EEF0271F63F}" type="slidenum">
              <a:rPr lang="it-IT" altLang="it-IT" sz="1000" b="0" i="1">
                <a:cs typeface="Arial" panose="020B0604020202020204" pitchFamily="34" charset="0"/>
              </a:rPr>
              <a:t>47</a:t>
            </a:fld>
            <a:endParaRPr lang="it-IT" altLang="it-IT" sz="1000" b="0" i="1">
              <a:cs typeface="Arial" panose="020B0604020202020204" pitchFamily="34" charset="0"/>
            </a:endParaRPr>
          </a:p>
        </p:txBody>
      </p:sp>
      <p:sp>
        <p:nvSpPr>
          <p:cNvPr id="339972" name="Text Box 2"/>
          <p:cNvSpPr txBox="1">
            <a:spLocks noChangeArrowheads="1"/>
          </p:cNvSpPr>
          <p:nvPr/>
        </p:nvSpPr>
        <p:spPr bwMode="auto">
          <a:xfrm>
            <a:off x="5518150" y="6513513"/>
            <a:ext cx="4219575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80" tIns="0" rIns="1908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7DD05FF-4FF1-4F3A-A129-18CB798B490F}" type="slidenum">
              <a:rPr lang="it-IT" altLang="it-IT" sz="1000" b="0" i="1">
                <a:cs typeface="Arial" panose="020B0604020202020204" pitchFamily="34" charset="0"/>
              </a:rPr>
              <a:t>47</a:t>
            </a:fld>
            <a:endParaRPr lang="it-IT" altLang="it-IT" sz="1000" b="0" i="1">
              <a:cs typeface="Arial" panose="020B0604020202020204" pitchFamily="34" charset="0"/>
            </a:endParaRPr>
          </a:p>
        </p:txBody>
      </p:sp>
      <p:sp>
        <p:nvSpPr>
          <p:cNvPr id="33997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60713" y="519113"/>
            <a:ext cx="3416300" cy="2562225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997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298575" y="3257550"/>
            <a:ext cx="7140575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31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7AAB0A5-2DBF-4E7A-A30E-CB7E86020F0E}" type="slidenum">
              <a:rPr lang="it-IT" altLang="it-IT" sz="1000" smtClean="0"/>
              <a:t>49</a:t>
            </a:fld>
            <a:endParaRPr lang="it-IT" altLang="it-IT" sz="1000"/>
          </a:p>
        </p:txBody>
      </p:sp>
      <p:sp>
        <p:nvSpPr>
          <p:cNvPr id="342019" name="Text Box 1"/>
          <p:cNvSpPr txBox="1">
            <a:spLocks noChangeArrowheads="1"/>
          </p:cNvSpPr>
          <p:nvPr/>
        </p:nvSpPr>
        <p:spPr bwMode="auto">
          <a:xfrm>
            <a:off x="5518150" y="6513513"/>
            <a:ext cx="4187825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80" tIns="0" rIns="1908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2841B9A0-ED42-49DB-A9DA-9D547BF63B01}" type="slidenum">
              <a:rPr lang="it-IT" altLang="it-IT" sz="1000" b="0" i="1">
                <a:cs typeface="Arial" panose="020B0604020202020204" pitchFamily="34" charset="0"/>
              </a:rPr>
              <a:t>49</a:t>
            </a:fld>
            <a:endParaRPr lang="it-IT" altLang="it-IT" sz="1000" b="0" i="1">
              <a:cs typeface="Arial" panose="020B0604020202020204" pitchFamily="34" charset="0"/>
            </a:endParaRPr>
          </a:p>
        </p:txBody>
      </p:sp>
      <p:sp>
        <p:nvSpPr>
          <p:cNvPr id="342020" name="Text Box 2"/>
          <p:cNvSpPr txBox="1">
            <a:spLocks noChangeArrowheads="1"/>
          </p:cNvSpPr>
          <p:nvPr/>
        </p:nvSpPr>
        <p:spPr bwMode="auto">
          <a:xfrm>
            <a:off x="5518150" y="6513513"/>
            <a:ext cx="4219575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80" tIns="0" rIns="1908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8A0EEBA6-F2FC-49DB-98D2-07D0AC98A1F1}" type="slidenum">
              <a:rPr lang="it-IT" altLang="it-IT" sz="1000" b="0" i="1">
                <a:cs typeface="Arial" panose="020B0604020202020204" pitchFamily="34" charset="0"/>
              </a:rPr>
              <a:t>49</a:t>
            </a:fld>
            <a:endParaRPr lang="it-IT" altLang="it-IT" sz="1000" b="0" i="1">
              <a:cs typeface="Arial" panose="020B0604020202020204" pitchFamily="34" charset="0"/>
            </a:endParaRPr>
          </a:p>
        </p:txBody>
      </p:sp>
      <p:sp>
        <p:nvSpPr>
          <p:cNvPr id="34202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60713" y="519113"/>
            <a:ext cx="3416300" cy="2562225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202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298575" y="3257550"/>
            <a:ext cx="7140575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9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51162" cy="436562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0000" tIns="46800" rIns="90000" bIns="46800" anchor="b" anchorCtr="0"/>
          <a:lstStyle/>
          <a:p>
            <a:pPr lvl="0" algn="r" defTabSz="449580" eaLnBrk="1" hangingPunct="1">
              <a:buClrTx/>
              <a:buFontTx/>
              <a:buChar char="•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it-IT" altLang="it-IT" dirty="0">
                <a:latin typeface="Arial" panose="020B0604020202020204" pitchFamily="34" charset="0"/>
              </a:rPr>
              <a:t>5</a:t>
            </a:fld>
            <a:endParaRPr lang="it-IT" altLang="it-IT" dirty="0">
              <a:latin typeface="Arial" panose="020B0604020202020204" pitchFamily="34" charset="0"/>
            </a:endParaRPr>
          </a:p>
        </p:txBody>
      </p:sp>
      <p:sp>
        <p:nvSpPr>
          <p:cNvPr id="11267" name="Text Box 1"/>
          <p:cNvSpPr txBox="1"/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 anchor="b" anchorCtr="0"/>
          <a:lstStyle/>
          <a:p>
            <a:pPr lvl="0" algn="r" defTabSz="449580" eaLnBrk="1" hangingPunct="1">
              <a:buClrTx/>
              <a:buFontTx/>
              <a:buChar char="•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it-IT" altLang="it-IT" dirty="0">
                <a:latin typeface="Arial" panose="020B0604020202020204" pitchFamily="34" charset="0"/>
              </a:rPr>
              <a:t>5</a:t>
            </a:fld>
            <a:endParaRPr lang="it-IT" altLang="it-IT" dirty="0">
              <a:latin typeface="Arial" panose="020B0604020202020204" pitchFamily="34" charset="0"/>
            </a:endParaRPr>
          </a:p>
        </p:txBody>
      </p:sp>
      <p:sp>
        <p:nvSpPr>
          <p:cNvPr id="11268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</p:spPr>
      </p:sp>
      <p:sp>
        <p:nvSpPr>
          <p:cNvPr id="11269" name="Rectangle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0525" cy="4098925"/>
          </a:xfrm>
        </p:spPr>
        <p:txBody>
          <a:bodyPr wrap="none" lIns="90000" tIns="46800" rIns="90000" bIns="46800" anchor="ctr" anchorCtr="0"/>
          <a:lstStyle/>
          <a:p>
            <a:pPr lvl="0"/>
            <a:endParaRPr lang="it-IT" altLang="it-IT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9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51162" cy="436562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0000" tIns="46800" rIns="90000" bIns="46800" anchor="b" anchorCtr="0"/>
          <a:lstStyle/>
          <a:p>
            <a:pPr lvl="0" algn="r" defTabSz="449580" eaLnBrk="1" hangingPunct="1">
              <a:buClrTx/>
              <a:buFontTx/>
              <a:buChar char="•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it-IT" altLang="it-IT" dirty="0">
                <a:latin typeface="Arial" panose="020B0604020202020204" pitchFamily="34" charset="0"/>
              </a:rPr>
              <a:t>6</a:t>
            </a:fld>
            <a:endParaRPr lang="it-IT" altLang="it-IT" dirty="0">
              <a:latin typeface="Arial" panose="020B0604020202020204" pitchFamily="34" charset="0"/>
            </a:endParaRPr>
          </a:p>
        </p:txBody>
      </p:sp>
      <p:sp>
        <p:nvSpPr>
          <p:cNvPr id="13315" name="Rectangl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</p:spPr>
      </p:sp>
      <p:sp>
        <p:nvSpPr>
          <p:cNvPr id="13316" name="Rectangle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0525" cy="4098925"/>
          </a:xfrm>
        </p:spPr>
        <p:txBody>
          <a:bodyPr wrap="none" lIns="90000" tIns="46800" rIns="90000" bIns="46800" anchor="ctr" anchorCtr="0"/>
          <a:lstStyle/>
          <a:p>
            <a:pPr lvl="0"/>
            <a:endParaRPr lang="it-IT" altLang="it-IT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31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3095627-0468-4063-A5BB-B4EBF1527325}" type="slidenum">
              <a:rPr lang="it-IT" altLang="it-IT" sz="1000" smtClean="0"/>
              <a:t>62</a:t>
            </a:fld>
            <a:endParaRPr lang="it-IT" altLang="it-IT" sz="1000"/>
          </a:p>
        </p:txBody>
      </p:sp>
      <p:sp>
        <p:nvSpPr>
          <p:cNvPr id="356355" name="Text Box 1"/>
          <p:cNvSpPr txBox="1">
            <a:spLocks noChangeArrowheads="1"/>
          </p:cNvSpPr>
          <p:nvPr/>
        </p:nvSpPr>
        <p:spPr bwMode="auto">
          <a:xfrm>
            <a:off x="5518150" y="6513513"/>
            <a:ext cx="4187825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80" tIns="0" rIns="1908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BE22FAD-7FE3-42EC-AAAD-C116A7EAAA35}" type="slidenum">
              <a:rPr lang="it-IT" altLang="it-IT" sz="1000" b="0" i="1">
                <a:cs typeface="Arial" panose="020B0604020202020204" pitchFamily="34" charset="0"/>
              </a:rPr>
              <a:t>62</a:t>
            </a:fld>
            <a:endParaRPr lang="it-IT" altLang="it-IT" sz="1000" b="0" i="1">
              <a:cs typeface="Arial" panose="020B0604020202020204" pitchFamily="34" charset="0"/>
            </a:endParaRPr>
          </a:p>
        </p:txBody>
      </p:sp>
      <p:sp>
        <p:nvSpPr>
          <p:cNvPr id="3563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60713" y="519113"/>
            <a:ext cx="3416300" cy="2562225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63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8575" y="3257550"/>
            <a:ext cx="7140575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31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ACBA951-E20D-4A4C-B360-8537A99B20A9}" type="slidenum">
              <a:rPr lang="it-IT" altLang="it-IT" sz="1000" smtClean="0"/>
              <a:t>63</a:t>
            </a:fld>
            <a:endParaRPr lang="it-IT" altLang="it-IT" sz="1000"/>
          </a:p>
        </p:txBody>
      </p:sp>
      <p:sp>
        <p:nvSpPr>
          <p:cNvPr id="358403" name="Text Box 1"/>
          <p:cNvSpPr txBox="1">
            <a:spLocks noChangeArrowheads="1"/>
          </p:cNvSpPr>
          <p:nvPr/>
        </p:nvSpPr>
        <p:spPr bwMode="auto">
          <a:xfrm>
            <a:off x="5518150" y="6513513"/>
            <a:ext cx="4187825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80" tIns="0" rIns="1908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FCA67D65-1EC3-42BD-8A74-67F20BFB7857}" type="slidenum">
              <a:rPr lang="it-IT" altLang="it-IT" sz="1000" b="0" i="1">
                <a:cs typeface="Arial" panose="020B0604020202020204" pitchFamily="34" charset="0"/>
              </a:rPr>
              <a:t>63</a:t>
            </a:fld>
            <a:endParaRPr lang="it-IT" altLang="it-IT" sz="1000" b="0" i="1">
              <a:cs typeface="Arial" panose="020B0604020202020204" pitchFamily="34" charset="0"/>
            </a:endParaRPr>
          </a:p>
        </p:txBody>
      </p:sp>
      <p:sp>
        <p:nvSpPr>
          <p:cNvPr id="358404" name="Text Box 2"/>
          <p:cNvSpPr txBox="1">
            <a:spLocks noChangeArrowheads="1"/>
          </p:cNvSpPr>
          <p:nvPr/>
        </p:nvSpPr>
        <p:spPr bwMode="auto">
          <a:xfrm>
            <a:off x="5518150" y="6513513"/>
            <a:ext cx="4219575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80" tIns="0" rIns="1908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70079D19-7CA3-46EB-9C75-C15FEB139CF4}" type="slidenum">
              <a:rPr lang="it-IT" altLang="it-IT" sz="1000" b="0" i="1"/>
              <a:t>63</a:t>
            </a:fld>
            <a:endParaRPr lang="it-IT" altLang="it-IT" sz="1000" b="0" i="1"/>
          </a:p>
        </p:txBody>
      </p:sp>
      <p:sp>
        <p:nvSpPr>
          <p:cNvPr id="35840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60713" y="519113"/>
            <a:ext cx="3416300" cy="2562225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0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298575" y="3257550"/>
            <a:ext cx="7140575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31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F3A8A01-C99C-440F-92ED-FA28C689A6C0}" type="slidenum">
              <a:rPr lang="it-IT" altLang="it-IT" sz="1000" smtClean="0"/>
              <a:t>64</a:t>
            </a:fld>
            <a:endParaRPr lang="it-IT" altLang="it-IT" sz="1000"/>
          </a:p>
        </p:txBody>
      </p:sp>
      <p:sp>
        <p:nvSpPr>
          <p:cNvPr id="364547" name="Text Box 1"/>
          <p:cNvSpPr txBox="1">
            <a:spLocks noChangeArrowheads="1"/>
          </p:cNvSpPr>
          <p:nvPr/>
        </p:nvSpPr>
        <p:spPr bwMode="auto">
          <a:xfrm>
            <a:off x="5518150" y="6513513"/>
            <a:ext cx="4187825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80" tIns="0" rIns="1908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6C3B0EE6-9994-488B-9D79-DA6D62A8ED84}" type="slidenum">
              <a:rPr lang="it-IT" altLang="it-IT" sz="1000" b="0" i="1">
                <a:cs typeface="Arial" panose="020B0604020202020204" pitchFamily="34" charset="0"/>
              </a:rPr>
              <a:t>64</a:t>
            </a:fld>
            <a:endParaRPr lang="it-IT" altLang="it-IT" sz="1000" b="0" i="1">
              <a:cs typeface="Arial" panose="020B0604020202020204" pitchFamily="34" charset="0"/>
            </a:endParaRPr>
          </a:p>
        </p:txBody>
      </p:sp>
      <p:sp>
        <p:nvSpPr>
          <p:cNvPr id="364548" name="Text Box 2"/>
          <p:cNvSpPr txBox="1">
            <a:spLocks noChangeArrowheads="1"/>
          </p:cNvSpPr>
          <p:nvPr/>
        </p:nvSpPr>
        <p:spPr bwMode="auto">
          <a:xfrm>
            <a:off x="5518150" y="6513513"/>
            <a:ext cx="4219575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80" tIns="0" rIns="1908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6FB401AA-B908-4FEA-85BB-6EEB3966708C}" type="slidenum">
              <a:rPr lang="it-IT" altLang="it-IT" sz="1000" b="0" i="1">
                <a:cs typeface="Arial" panose="020B0604020202020204" pitchFamily="34" charset="0"/>
              </a:rPr>
              <a:t>64</a:t>
            </a:fld>
            <a:endParaRPr lang="it-IT" altLang="it-IT" sz="1000" b="0" i="1">
              <a:cs typeface="Arial" panose="020B0604020202020204" pitchFamily="34" charset="0"/>
            </a:endParaRPr>
          </a:p>
        </p:txBody>
      </p:sp>
      <p:sp>
        <p:nvSpPr>
          <p:cNvPr id="36454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60713" y="514350"/>
            <a:ext cx="3424237" cy="2570163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455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300163" y="3254375"/>
            <a:ext cx="7137400" cy="3089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31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4DE6B4C-DC74-4B39-9D87-ADBA994D0ADA}" type="slidenum">
              <a:rPr lang="it-IT" altLang="it-IT" sz="1000" smtClean="0"/>
              <a:t>65</a:t>
            </a:fld>
            <a:endParaRPr lang="it-IT" altLang="it-IT" sz="1000"/>
          </a:p>
        </p:txBody>
      </p:sp>
      <p:sp>
        <p:nvSpPr>
          <p:cNvPr id="366595" name="Text Box 1"/>
          <p:cNvSpPr txBox="1">
            <a:spLocks noChangeArrowheads="1"/>
          </p:cNvSpPr>
          <p:nvPr/>
        </p:nvSpPr>
        <p:spPr bwMode="auto">
          <a:xfrm>
            <a:off x="5518150" y="6513513"/>
            <a:ext cx="4187825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80" tIns="0" rIns="1908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AB13541-53B0-490E-84E6-6CF760856FE0}" type="slidenum">
              <a:rPr lang="it-IT" altLang="it-IT" sz="1000" b="0" i="1">
                <a:cs typeface="Arial" panose="020B0604020202020204" pitchFamily="34" charset="0"/>
              </a:rPr>
              <a:t>65</a:t>
            </a:fld>
            <a:endParaRPr lang="it-IT" altLang="it-IT" sz="1000" b="0" i="1">
              <a:cs typeface="Arial" panose="020B0604020202020204" pitchFamily="34" charset="0"/>
            </a:endParaRPr>
          </a:p>
        </p:txBody>
      </p:sp>
      <p:sp>
        <p:nvSpPr>
          <p:cNvPr id="366596" name="Text Box 2"/>
          <p:cNvSpPr txBox="1">
            <a:spLocks noChangeArrowheads="1"/>
          </p:cNvSpPr>
          <p:nvPr/>
        </p:nvSpPr>
        <p:spPr bwMode="auto">
          <a:xfrm>
            <a:off x="5518150" y="6513513"/>
            <a:ext cx="4219575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80" tIns="0" rIns="1908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14AC53E7-5178-40FC-935B-E36982BD88D4}" type="slidenum">
              <a:rPr lang="it-IT" altLang="it-IT" sz="1000" b="0" i="1">
                <a:cs typeface="Arial" panose="020B0604020202020204" pitchFamily="34" charset="0"/>
              </a:rPr>
              <a:t>65</a:t>
            </a:fld>
            <a:endParaRPr lang="it-IT" altLang="it-IT" sz="1000" b="0" i="1">
              <a:cs typeface="Arial" panose="020B0604020202020204" pitchFamily="34" charset="0"/>
            </a:endParaRPr>
          </a:p>
        </p:txBody>
      </p:sp>
      <p:sp>
        <p:nvSpPr>
          <p:cNvPr id="36659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60713" y="514350"/>
            <a:ext cx="3424237" cy="2570163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659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300163" y="3254375"/>
            <a:ext cx="7137400" cy="3089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31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41A4040-E612-495E-BE5D-03ECD7BF84D6}" type="slidenum">
              <a:rPr lang="it-IT" altLang="it-IT" sz="1000" smtClean="0"/>
              <a:t>66</a:t>
            </a:fld>
            <a:endParaRPr lang="it-IT" altLang="it-IT" sz="1000"/>
          </a:p>
        </p:txBody>
      </p:sp>
      <p:sp>
        <p:nvSpPr>
          <p:cNvPr id="368643" name="Text Box 1"/>
          <p:cNvSpPr txBox="1">
            <a:spLocks noChangeArrowheads="1"/>
          </p:cNvSpPr>
          <p:nvPr/>
        </p:nvSpPr>
        <p:spPr bwMode="auto">
          <a:xfrm>
            <a:off x="5518150" y="6513513"/>
            <a:ext cx="4187825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80" tIns="0" rIns="1908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D2A3909-0AD8-466E-A810-E01E52EBEA3B}" type="slidenum">
              <a:rPr lang="it-IT" altLang="it-IT" sz="1000" b="0" i="1">
                <a:cs typeface="Arial" panose="020B0604020202020204" pitchFamily="34" charset="0"/>
              </a:rPr>
              <a:t>66</a:t>
            </a:fld>
            <a:endParaRPr lang="it-IT" altLang="it-IT" sz="1000" b="0" i="1">
              <a:cs typeface="Arial" panose="020B0604020202020204" pitchFamily="34" charset="0"/>
            </a:endParaRPr>
          </a:p>
        </p:txBody>
      </p:sp>
      <p:sp>
        <p:nvSpPr>
          <p:cNvPr id="368644" name="Text Box 2"/>
          <p:cNvSpPr txBox="1">
            <a:spLocks noChangeArrowheads="1"/>
          </p:cNvSpPr>
          <p:nvPr/>
        </p:nvSpPr>
        <p:spPr bwMode="auto">
          <a:xfrm>
            <a:off x="5518150" y="6513513"/>
            <a:ext cx="4219575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80" tIns="0" rIns="1908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9DF97C3-1E0B-40F6-B704-8EBF0B1AC7E6}" type="slidenum">
              <a:rPr lang="it-IT" altLang="it-IT" sz="1000" b="0" i="1">
                <a:cs typeface="Arial" panose="020B0604020202020204" pitchFamily="34" charset="0"/>
              </a:rPr>
              <a:t>66</a:t>
            </a:fld>
            <a:endParaRPr lang="it-IT" altLang="it-IT" sz="1000" b="0" i="1">
              <a:cs typeface="Arial" panose="020B0604020202020204" pitchFamily="34" charset="0"/>
            </a:endParaRPr>
          </a:p>
        </p:txBody>
      </p:sp>
      <p:sp>
        <p:nvSpPr>
          <p:cNvPr id="36864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60713" y="519113"/>
            <a:ext cx="3416300" cy="2562225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4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298575" y="3257550"/>
            <a:ext cx="7140575" cy="320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31">
            <a:extLst>
              <a:ext uri="{FF2B5EF4-FFF2-40B4-BE49-F238E27FC236}">
                <a16:creationId xmlns:a16="http://schemas.microsoft.com/office/drawing/2014/main" id="{9C06F958-350C-4DD9-B493-B46C7E8A185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90EA71D-FA3C-4D81-81C4-1768A36B5F18}" type="slidenum">
              <a:rPr lang="it-IT" altLang="it-IT" sz="1000" smtClean="0"/>
              <a:pPr>
                <a:spcBef>
                  <a:spcPct val="0"/>
                </a:spcBef>
                <a:buClrTx/>
                <a:buFontTx/>
                <a:buNone/>
              </a:pPr>
              <a:t>67</a:t>
            </a:fld>
            <a:endParaRPr lang="it-IT" altLang="it-IT" sz="1000"/>
          </a:p>
        </p:txBody>
      </p:sp>
      <p:sp>
        <p:nvSpPr>
          <p:cNvPr id="370691" name="Text Box 1">
            <a:extLst>
              <a:ext uri="{FF2B5EF4-FFF2-40B4-BE49-F238E27FC236}">
                <a16:creationId xmlns:a16="http://schemas.microsoft.com/office/drawing/2014/main" id="{BA0BE9E5-9D01-4643-A251-40DCE4BA9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8150" y="6513513"/>
            <a:ext cx="4187825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80" tIns="0" rIns="1908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1751075-4366-4E6D-82BE-15328A9EF6E4}" type="slidenum">
              <a:rPr lang="it-IT" altLang="it-IT" sz="1000" b="0" i="1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67</a:t>
            </a:fld>
            <a:endParaRPr lang="it-IT" altLang="it-IT" sz="1000" b="0" i="1">
              <a:cs typeface="Arial" panose="020B0604020202020204" pitchFamily="34" charset="0"/>
            </a:endParaRPr>
          </a:p>
        </p:txBody>
      </p:sp>
      <p:sp>
        <p:nvSpPr>
          <p:cNvPr id="370692" name="Rectangle 2">
            <a:extLst>
              <a:ext uri="{FF2B5EF4-FFF2-40B4-BE49-F238E27FC236}">
                <a16:creationId xmlns:a16="http://schemas.microsoft.com/office/drawing/2014/main" id="{DEE8FC60-338F-4FD4-843D-7DEE145372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60713" y="519113"/>
            <a:ext cx="3416300" cy="25622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0693" name="Rectangle 3">
            <a:extLst>
              <a:ext uri="{FF2B5EF4-FFF2-40B4-BE49-F238E27FC236}">
                <a16:creationId xmlns:a16="http://schemas.microsoft.com/office/drawing/2014/main" id="{EE5221FE-DCE1-4B2E-B3E0-529B1117BB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98575" y="3257550"/>
            <a:ext cx="7140575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31">
            <a:extLst>
              <a:ext uri="{FF2B5EF4-FFF2-40B4-BE49-F238E27FC236}">
                <a16:creationId xmlns:a16="http://schemas.microsoft.com/office/drawing/2014/main" id="{892326EB-6F09-478A-A4CE-7BEE4ECAFE6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85FB99F-1C18-4487-9FDC-CF73A34D9486}" type="slidenum">
              <a:rPr lang="it-IT" altLang="it-IT" sz="1000" smtClean="0"/>
              <a:pPr>
                <a:spcBef>
                  <a:spcPct val="0"/>
                </a:spcBef>
                <a:buClrTx/>
                <a:buFontTx/>
                <a:buNone/>
              </a:pPr>
              <a:t>68</a:t>
            </a:fld>
            <a:endParaRPr lang="it-IT" altLang="it-IT" sz="1000"/>
          </a:p>
        </p:txBody>
      </p:sp>
      <p:sp>
        <p:nvSpPr>
          <p:cNvPr id="372739" name="Text Box 1">
            <a:extLst>
              <a:ext uri="{FF2B5EF4-FFF2-40B4-BE49-F238E27FC236}">
                <a16:creationId xmlns:a16="http://schemas.microsoft.com/office/drawing/2014/main" id="{25856406-885C-4BCC-B771-3A8331DF8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8150" y="6513513"/>
            <a:ext cx="4187825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80" tIns="0" rIns="1908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E0C5B625-3BD0-4693-AD8F-0A8D94F794D9}" type="slidenum">
              <a:rPr lang="it-IT" altLang="it-IT" sz="1000" b="0" i="1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68</a:t>
            </a:fld>
            <a:endParaRPr lang="it-IT" altLang="it-IT" sz="1000" b="0" i="1">
              <a:cs typeface="Arial" panose="020B0604020202020204" pitchFamily="34" charset="0"/>
            </a:endParaRPr>
          </a:p>
        </p:txBody>
      </p:sp>
      <p:sp>
        <p:nvSpPr>
          <p:cNvPr id="372740" name="Rectangle 2">
            <a:extLst>
              <a:ext uri="{FF2B5EF4-FFF2-40B4-BE49-F238E27FC236}">
                <a16:creationId xmlns:a16="http://schemas.microsoft.com/office/drawing/2014/main" id="{E3BBAE80-82D3-49ED-BDFE-D1C5FC1C7D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60713" y="519113"/>
            <a:ext cx="3416300" cy="25622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2741" name="Rectangle 3">
            <a:extLst>
              <a:ext uri="{FF2B5EF4-FFF2-40B4-BE49-F238E27FC236}">
                <a16:creationId xmlns:a16="http://schemas.microsoft.com/office/drawing/2014/main" id="{32C9FA1A-0E70-40F4-99F4-3ACF5BDBDC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98575" y="3257550"/>
            <a:ext cx="7140575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31">
            <a:extLst>
              <a:ext uri="{FF2B5EF4-FFF2-40B4-BE49-F238E27FC236}">
                <a16:creationId xmlns:a16="http://schemas.microsoft.com/office/drawing/2014/main" id="{AD0DD009-CF13-4330-9CDA-2D53B95D744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58095FD-E5E7-4ECD-9BA2-4BF76DA57580}" type="slidenum">
              <a:rPr lang="it-IT" altLang="it-IT" sz="1000" smtClean="0"/>
              <a:pPr>
                <a:spcBef>
                  <a:spcPct val="0"/>
                </a:spcBef>
                <a:buClrTx/>
                <a:buFontTx/>
                <a:buNone/>
              </a:pPr>
              <a:t>69</a:t>
            </a:fld>
            <a:endParaRPr lang="it-IT" altLang="it-IT" sz="1000"/>
          </a:p>
        </p:txBody>
      </p:sp>
      <p:sp>
        <p:nvSpPr>
          <p:cNvPr id="374787" name="Text Box 1">
            <a:extLst>
              <a:ext uri="{FF2B5EF4-FFF2-40B4-BE49-F238E27FC236}">
                <a16:creationId xmlns:a16="http://schemas.microsoft.com/office/drawing/2014/main" id="{68FC113E-BB1B-4D96-BCA2-D800D3E891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8150" y="6513513"/>
            <a:ext cx="4187825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80" tIns="0" rIns="1908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683BF54-076A-48E4-9193-DB8AF0970E9F}" type="slidenum">
              <a:rPr lang="it-IT" altLang="it-IT" sz="1000" b="0" i="1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69</a:t>
            </a:fld>
            <a:endParaRPr lang="it-IT" altLang="it-IT" sz="1000" b="0" i="1">
              <a:cs typeface="Arial" panose="020B0604020202020204" pitchFamily="34" charset="0"/>
            </a:endParaRPr>
          </a:p>
        </p:txBody>
      </p:sp>
      <p:sp>
        <p:nvSpPr>
          <p:cNvPr id="374788" name="Rectangle 2">
            <a:extLst>
              <a:ext uri="{FF2B5EF4-FFF2-40B4-BE49-F238E27FC236}">
                <a16:creationId xmlns:a16="http://schemas.microsoft.com/office/drawing/2014/main" id="{7DD7AD0A-DE3E-4DD7-B09B-C2239EB106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60713" y="519113"/>
            <a:ext cx="3416300" cy="25622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4789" name="Rectangle 3">
            <a:extLst>
              <a:ext uri="{FF2B5EF4-FFF2-40B4-BE49-F238E27FC236}">
                <a16:creationId xmlns:a16="http://schemas.microsoft.com/office/drawing/2014/main" id="{69D8380F-7252-4D68-8BBD-1A9CA0537F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98575" y="3257550"/>
            <a:ext cx="7140575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9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51162" cy="436562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0000" tIns="46800" rIns="90000" bIns="46800" anchor="b" anchorCtr="0"/>
          <a:lstStyle/>
          <a:p>
            <a:pPr lvl="0" algn="r" defTabSz="449580" eaLnBrk="1" hangingPunct="1">
              <a:buClrTx/>
              <a:buFontTx/>
              <a:buChar char="•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it-IT" altLang="it-IT" dirty="0">
                <a:latin typeface="Arial" panose="020B0604020202020204" pitchFamily="34" charset="0"/>
              </a:rPr>
              <a:t>7</a:t>
            </a:fld>
            <a:endParaRPr lang="it-IT" altLang="it-IT" dirty="0">
              <a:latin typeface="Arial" panose="020B0604020202020204" pitchFamily="34" charset="0"/>
            </a:endParaRPr>
          </a:p>
        </p:txBody>
      </p:sp>
      <p:sp>
        <p:nvSpPr>
          <p:cNvPr id="15363" name="Rectangl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</p:spPr>
      </p:sp>
      <p:sp>
        <p:nvSpPr>
          <p:cNvPr id="15364" name="Rectangle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0525" cy="4098925"/>
          </a:xfrm>
        </p:spPr>
        <p:txBody>
          <a:bodyPr wrap="none" lIns="90000" tIns="46800" rIns="90000" bIns="46800" anchor="ctr" anchorCtr="0"/>
          <a:lstStyle/>
          <a:p>
            <a:pPr lvl="0"/>
            <a:endParaRPr lang="it-IT" altLang="it-IT" dirty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31">
            <a:extLst>
              <a:ext uri="{FF2B5EF4-FFF2-40B4-BE49-F238E27FC236}">
                <a16:creationId xmlns:a16="http://schemas.microsoft.com/office/drawing/2014/main" id="{BDC19E21-C907-47DE-919B-422DAEDDD95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CF52C76-AA6A-431A-80AA-626F0AB48C79}" type="slidenum">
              <a:rPr lang="it-IT" altLang="it-IT" sz="1000" smtClean="0"/>
              <a:pPr>
                <a:spcBef>
                  <a:spcPct val="0"/>
                </a:spcBef>
                <a:buClrTx/>
                <a:buFontTx/>
                <a:buNone/>
              </a:pPr>
              <a:t>70</a:t>
            </a:fld>
            <a:endParaRPr lang="it-IT" altLang="it-IT" sz="1000"/>
          </a:p>
        </p:txBody>
      </p:sp>
      <p:sp>
        <p:nvSpPr>
          <p:cNvPr id="376835" name="Text Box 1">
            <a:extLst>
              <a:ext uri="{FF2B5EF4-FFF2-40B4-BE49-F238E27FC236}">
                <a16:creationId xmlns:a16="http://schemas.microsoft.com/office/drawing/2014/main" id="{2301531E-5C27-4C8C-B501-43F959EB7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8150" y="6513513"/>
            <a:ext cx="4187825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80" tIns="0" rIns="1908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14862F0-95AD-4E6D-85BB-FAC78841582A}" type="slidenum">
              <a:rPr lang="it-IT" altLang="it-IT" sz="1000" b="0" i="1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70</a:t>
            </a:fld>
            <a:endParaRPr lang="it-IT" altLang="it-IT" sz="1000" b="0" i="1">
              <a:cs typeface="Arial" panose="020B0604020202020204" pitchFamily="34" charset="0"/>
            </a:endParaRPr>
          </a:p>
        </p:txBody>
      </p:sp>
      <p:sp>
        <p:nvSpPr>
          <p:cNvPr id="376836" name="Rectangle 2">
            <a:extLst>
              <a:ext uri="{FF2B5EF4-FFF2-40B4-BE49-F238E27FC236}">
                <a16:creationId xmlns:a16="http://schemas.microsoft.com/office/drawing/2014/main" id="{AC72E649-C0C9-4C52-8BC5-D593A8D62F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60713" y="519113"/>
            <a:ext cx="3416300" cy="25622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6837" name="Rectangle 3">
            <a:extLst>
              <a:ext uri="{FF2B5EF4-FFF2-40B4-BE49-F238E27FC236}">
                <a16:creationId xmlns:a16="http://schemas.microsoft.com/office/drawing/2014/main" id="{C41E914E-5D00-4076-849B-7C8AF930EB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98575" y="3257550"/>
            <a:ext cx="7140575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31">
            <a:extLst>
              <a:ext uri="{FF2B5EF4-FFF2-40B4-BE49-F238E27FC236}">
                <a16:creationId xmlns:a16="http://schemas.microsoft.com/office/drawing/2014/main" id="{A58A5600-D3B1-44FD-9AD2-89810D3AE41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8D4F12B-1260-4685-9E7F-8D399330E8E4}" type="slidenum">
              <a:rPr lang="it-IT" altLang="it-IT" sz="1000" smtClean="0"/>
              <a:pPr>
                <a:spcBef>
                  <a:spcPct val="0"/>
                </a:spcBef>
                <a:buClrTx/>
                <a:buFontTx/>
                <a:buNone/>
              </a:pPr>
              <a:t>71</a:t>
            </a:fld>
            <a:endParaRPr lang="it-IT" altLang="it-IT" sz="1000"/>
          </a:p>
        </p:txBody>
      </p:sp>
      <p:sp>
        <p:nvSpPr>
          <p:cNvPr id="378883" name="Text Box 1">
            <a:extLst>
              <a:ext uri="{FF2B5EF4-FFF2-40B4-BE49-F238E27FC236}">
                <a16:creationId xmlns:a16="http://schemas.microsoft.com/office/drawing/2014/main" id="{7E37028D-E7D6-4972-B869-4A8963B94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8150" y="6513513"/>
            <a:ext cx="4187825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80" tIns="0" rIns="1908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CE78B8A-6210-4DE8-A743-9A27AFA77D4D}" type="slidenum">
              <a:rPr lang="it-IT" altLang="it-IT" sz="1000" b="0" i="1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71</a:t>
            </a:fld>
            <a:endParaRPr lang="it-IT" altLang="it-IT" sz="1000" b="0" i="1">
              <a:cs typeface="Arial" panose="020B0604020202020204" pitchFamily="34" charset="0"/>
            </a:endParaRPr>
          </a:p>
        </p:txBody>
      </p:sp>
      <p:sp>
        <p:nvSpPr>
          <p:cNvPr id="378884" name="Text Box 2">
            <a:extLst>
              <a:ext uri="{FF2B5EF4-FFF2-40B4-BE49-F238E27FC236}">
                <a16:creationId xmlns:a16="http://schemas.microsoft.com/office/drawing/2014/main" id="{94CD71BD-D577-4154-8F2E-155C79FFD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8150" y="6513513"/>
            <a:ext cx="4219575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80" tIns="0" rIns="1908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3AE9F78-8CED-4D0A-930E-6FE430E3006E}" type="slidenum">
              <a:rPr lang="it-IT" altLang="it-IT" sz="1000" b="0" i="1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71</a:t>
            </a:fld>
            <a:endParaRPr lang="it-IT" altLang="it-IT" sz="1000" b="0" i="1">
              <a:cs typeface="Arial" panose="020B0604020202020204" pitchFamily="34" charset="0"/>
            </a:endParaRPr>
          </a:p>
        </p:txBody>
      </p:sp>
      <p:sp>
        <p:nvSpPr>
          <p:cNvPr id="378885" name="Rectangle 3">
            <a:extLst>
              <a:ext uri="{FF2B5EF4-FFF2-40B4-BE49-F238E27FC236}">
                <a16:creationId xmlns:a16="http://schemas.microsoft.com/office/drawing/2014/main" id="{6CCF0F93-17AF-4DFA-96F4-BEA97CA419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60713" y="514350"/>
            <a:ext cx="3424237" cy="257016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886" name="Rectangle 4">
            <a:extLst>
              <a:ext uri="{FF2B5EF4-FFF2-40B4-BE49-F238E27FC236}">
                <a16:creationId xmlns:a16="http://schemas.microsoft.com/office/drawing/2014/main" id="{E9447454-E578-4A5E-84BF-028D50250E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00163" y="3254375"/>
            <a:ext cx="7137400" cy="3089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31">
            <a:extLst>
              <a:ext uri="{FF2B5EF4-FFF2-40B4-BE49-F238E27FC236}">
                <a16:creationId xmlns:a16="http://schemas.microsoft.com/office/drawing/2014/main" id="{F1AC56CE-C064-44E4-9E85-921C4244B9A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886A55E-81AA-4304-B052-F1D7A5E2F4C8}" type="slidenum">
              <a:rPr lang="it-IT" altLang="it-IT" sz="1000" smtClean="0"/>
              <a:pPr>
                <a:spcBef>
                  <a:spcPct val="0"/>
                </a:spcBef>
                <a:buClrTx/>
                <a:buFontTx/>
                <a:buNone/>
              </a:pPr>
              <a:t>72</a:t>
            </a:fld>
            <a:endParaRPr lang="it-IT" altLang="it-IT" sz="1000"/>
          </a:p>
        </p:txBody>
      </p:sp>
      <p:sp>
        <p:nvSpPr>
          <p:cNvPr id="380931" name="Text Box 1">
            <a:extLst>
              <a:ext uri="{FF2B5EF4-FFF2-40B4-BE49-F238E27FC236}">
                <a16:creationId xmlns:a16="http://schemas.microsoft.com/office/drawing/2014/main" id="{53E32318-E15B-4CFF-8E9B-8E0BAB46F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8150" y="6513513"/>
            <a:ext cx="4187825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80" tIns="0" rIns="1908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D90B9B6-858F-4B67-A664-B9BB4CD2F7C6}" type="slidenum">
              <a:rPr lang="it-IT" altLang="it-IT" sz="1000" b="0" i="1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72</a:t>
            </a:fld>
            <a:endParaRPr lang="it-IT" altLang="it-IT" sz="1000" b="0" i="1">
              <a:cs typeface="Arial" panose="020B0604020202020204" pitchFamily="34" charset="0"/>
            </a:endParaRPr>
          </a:p>
        </p:txBody>
      </p:sp>
      <p:sp>
        <p:nvSpPr>
          <p:cNvPr id="380932" name="Text Box 2">
            <a:extLst>
              <a:ext uri="{FF2B5EF4-FFF2-40B4-BE49-F238E27FC236}">
                <a16:creationId xmlns:a16="http://schemas.microsoft.com/office/drawing/2014/main" id="{6541C2AC-D734-4F7F-A9BE-10AEF2BE6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8150" y="6513513"/>
            <a:ext cx="4219575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80" tIns="0" rIns="1908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12B0710-C6EF-43B2-9E9A-764284B1EAB8}" type="slidenum">
              <a:rPr lang="it-IT" altLang="it-IT" sz="1000" b="0" i="1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72</a:t>
            </a:fld>
            <a:endParaRPr lang="it-IT" altLang="it-IT" sz="1000" b="0" i="1">
              <a:cs typeface="Arial" panose="020B0604020202020204" pitchFamily="34" charset="0"/>
            </a:endParaRPr>
          </a:p>
        </p:txBody>
      </p:sp>
      <p:sp>
        <p:nvSpPr>
          <p:cNvPr id="380933" name="Rectangle 3">
            <a:extLst>
              <a:ext uri="{FF2B5EF4-FFF2-40B4-BE49-F238E27FC236}">
                <a16:creationId xmlns:a16="http://schemas.microsoft.com/office/drawing/2014/main" id="{66732390-A412-40BF-8B63-744639BC8F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60713" y="519113"/>
            <a:ext cx="3416300" cy="25622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0934" name="Rectangle 4">
            <a:extLst>
              <a:ext uri="{FF2B5EF4-FFF2-40B4-BE49-F238E27FC236}">
                <a16:creationId xmlns:a16="http://schemas.microsoft.com/office/drawing/2014/main" id="{AB0F5013-059D-49F2-B286-270FC58DFD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98575" y="3257550"/>
            <a:ext cx="7140575" cy="320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31">
            <a:extLst>
              <a:ext uri="{FF2B5EF4-FFF2-40B4-BE49-F238E27FC236}">
                <a16:creationId xmlns:a16="http://schemas.microsoft.com/office/drawing/2014/main" id="{A03DC2B0-71D4-4146-BCD2-C0926B7CC98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25927E4-83BD-4852-B5A3-5D4DAF23D206}" type="slidenum">
              <a:rPr lang="it-IT" altLang="it-IT" sz="1000" smtClean="0"/>
              <a:pPr>
                <a:spcBef>
                  <a:spcPct val="0"/>
                </a:spcBef>
                <a:buClrTx/>
                <a:buFontTx/>
                <a:buNone/>
              </a:pPr>
              <a:t>73</a:t>
            </a:fld>
            <a:endParaRPr lang="it-IT" altLang="it-IT" sz="1000"/>
          </a:p>
        </p:txBody>
      </p:sp>
      <p:sp>
        <p:nvSpPr>
          <p:cNvPr id="421891" name="Text Box 1">
            <a:extLst>
              <a:ext uri="{FF2B5EF4-FFF2-40B4-BE49-F238E27FC236}">
                <a16:creationId xmlns:a16="http://schemas.microsoft.com/office/drawing/2014/main" id="{79C2C1DC-3410-4F97-B3E1-EDC825BD96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8150" y="6513513"/>
            <a:ext cx="4187825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80" tIns="0" rIns="1908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8F498F5-6BE2-43EF-999F-11268825B66C}" type="slidenum">
              <a:rPr lang="it-IT" altLang="it-IT" sz="1000" b="0" i="1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73</a:t>
            </a:fld>
            <a:endParaRPr lang="it-IT" altLang="it-IT" sz="1000" b="0" i="1">
              <a:cs typeface="Arial" panose="020B0604020202020204" pitchFamily="34" charset="0"/>
            </a:endParaRPr>
          </a:p>
        </p:txBody>
      </p:sp>
      <p:sp>
        <p:nvSpPr>
          <p:cNvPr id="421892" name="Text Box 2">
            <a:extLst>
              <a:ext uri="{FF2B5EF4-FFF2-40B4-BE49-F238E27FC236}">
                <a16:creationId xmlns:a16="http://schemas.microsoft.com/office/drawing/2014/main" id="{9C2F7BE9-CC43-4345-8A08-EBB54570C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8150" y="6513513"/>
            <a:ext cx="4219575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80" tIns="0" rIns="1908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A4FDBBE-647E-4846-98F3-506685F333E5}" type="slidenum">
              <a:rPr lang="it-IT" altLang="it-IT" sz="1000" b="0" i="1"/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73</a:t>
            </a:fld>
            <a:endParaRPr lang="it-IT" altLang="it-IT" sz="1000" b="0" i="1"/>
          </a:p>
        </p:txBody>
      </p:sp>
      <p:sp>
        <p:nvSpPr>
          <p:cNvPr id="421893" name="Rectangle 3">
            <a:extLst>
              <a:ext uri="{FF2B5EF4-FFF2-40B4-BE49-F238E27FC236}">
                <a16:creationId xmlns:a16="http://schemas.microsoft.com/office/drawing/2014/main" id="{0AAC050F-9F61-4345-8D37-8473EBC617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60713" y="519113"/>
            <a:ext cx="3416300" cy="25622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21894" name="Rectangle 4">
            <a:extLst>
              <a:ext uri="{FF2B5EF4-FFF2-40B4-BE49-F238E27FC236}">
                <a16:creationId xmlns:a16="http://schemas.microsoft.com/office/drawing/2014/main" id="{0D1AA8D7-908A-422C-9521-70553EAA89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98575" y="3257550"/>
            <a:ext cx="7140575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31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E06D1C4-317A-43AF-B3EC-30D6E73DF317}" type="slidenum">
              <a:rPr lang="it-IT" altLang="it-IT" sz="1000" smtClean="0"/>
              <a:t>74</a:t>
            </a:fld>
            <a:endParaRPr lang="it-IT" altLang="it-IT" sz="1000"/>
          </a:p>
        </p:txBody>
      </p:sp>
      <p:sp>
        <p:nvSpPr>
          <p:cNvPr id="385027" name="Text Box 1"/>
          <p:cNvSpPr txBox="1">
            <a:spLocks noChangeArrowheads="1"/>
          </p:cNvSpPr>
          <p:nvPr/>
        </p:nvSpPr>
        <p:spPr bwMode="auto">
          <a:xfrm>
            <a:off x="5518150" y="6513513"/>
            <a:ext cx="4187825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80" tIns="0" rIns="1908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F5BD4ED5-E0F0-4177-82BD-1D77EA811C9E}" type="slidenum">
              <a:rPr lang="it-IT" altLang="it-IT" sz="1000" b="0" i="1">
                <a:cs typeface="Arial" panose="020B0604020202020204" pitchFamily="34" charset="0"/>
              </a:rPr>
              <a:t>74</a:t>
            </a:fld>
            <a:endParaRPr lang="it-IT" altLang="it-IT" sz="1000" b="0" i="1">
              <a:cs typeface="Arial" panose="020B0604020202020204" pitchFamily="34" charset="0"/>
            </a:endParaRPr>
          </a:p>
        </p:txBody>
      </p:sp>
      <p:sp>
        <p:nvSpPr>
          <p:cNvPr id="385028" name="Text Box 2"/>
          <p:cNvSpPr txBox="1">
            <a:spLocks noChangeArrowheads="1"/>
          </p:cNvSpPr>
          <p:nvPr/>
        </p:nvSpPr>
        <p:spPr bwMode="auto">
          <a:xfrm>
            <a:off x="5518150" y="6513513"/>
            <a:ext cx="4219575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80" tIns="0" rIns="1908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B7174AA6-E144-44C8-A860-538C0629E97D}" type="slidenum">
              <a:rPr lang="it-IT" altLang="it-IT" sz="1000" b="0" i="1">
                <a:cs typeface="Arial" panose="020B0604020202020204" pitchFamily="34" charset="0"/>
              </a:rPr>
              <a:t>74</a:t>
            </a:fld>
            <a:endParaRPr lang="it-IT" altLang="it-IT" sz="1000" b="0" i="1">
              <a:cs typeface="Arial" panose="020B0604020202020204" pitchFamily="34" charset="0"/>
            </a:endParaRPr>
          </a:p>
        </p:txBody>
      </p:sp>
      <p:sp>
        <p:nvSpPr>
          <p:cNvPr id="38502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60713" y="519113"/>
            <a:ext cx="3416300" cy="2562225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503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298575" y="3257550"/>
            <a:ext cx="7140575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31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07CEF6F-0837-4160-A1AC-893B7A68D8AE}" type="slidenum">
              <a:rPr lang="it-IT" altLang="it-IT" sz="1000" smtClean="0"/>
              <a:t>76</a:t>
            </a:fld>
            <a:endParaRPr lang="it-IT" altLang="it-IT" sz="1000"/>
          </a:p>
        </p:txBody>
      </p:sp>
      <p:sp>
        <p:nvSpPr>
          <p:cNvPr id="389123" name="Text Box 1"/>
          <p:cNvSpPr txBox="1">
            <a:spLocks noChangeArrowheads="1"/>
          </p:cNvSpPr>
          <p:nvPr/>
        </p:nvSpPr>
        <p:spPr bwMode="auto">
          <a:xfrm>
            <a:off x="5518150" y="6513513"/>
            <a:ext cx="4187825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80" tIns="0" rIns="1908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FA204E38-0400-4C80-A1E7-FEA4B8339626}" type="slidenum">
              <a:rPr lang="it-IT" altLang="it-IT" sz="1000" b="0" i="1">
                <a:cs typeface="Arial" panose="020B0604020202020204" pitchFamily="34" charset="0"/>
              </a:rPr>
              <a:t>76</a:t>
            </a:fld>
            <a:endParaRPr lang="it-IT" altLang="it-IT" sz="1000" b="0" i="1">
              <a:cs typeface="Arial" panose="020B0604020202020204" pitchFamily="34" charset="0"/>
            </a:endParaRPr>
          </a:p>
        </p:txBody>
      </p:sp>
      <p:sp>
        <p:nvSpPr>
          <p:cNvPr id="3891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60713" y="519113"/>
            <a:ext cx="3416300" cy="2562225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8575" y="3257550"/>
            <a:ext cx="7140575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31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761B0C4-9753-47D0-BFB4-7FC8D47B2376}" type="slidenum">
              <a:rPr lang="it-IT" altLang="it-IT" sz="1000" smtClean="0"/>
              <a:t>77</a:t>
            </a:fld>
            <a:endParaRPr lang="it-IT" altLang="it-IT" sz="1000"/>
          </a:p>
        </p:txBody>
      </p:sp>
      <p:sp>
        <p:nvSpPr>
          <p:cNvPr id="391171" name="Text Box 1"/>
          <p:cNvSpPr txBox="1">
            <a:spLocks noChangeArrowheads="1"/>
          </p:cNvSpPr>
          <p:nvPr/>
        </p:nvSpPr>
        <p:spPr bwMode="auto">
          <a:xfrm>
            <a:off x="5518150" y="6513513"/>
            <a:ext cx="4187825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80" tIns="0" rIns="1908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D46A8C0-C241-40C5-9F55-B16D44A19033}" type="slidenum">
              <a:rPr lang="it-IT" altLang="it-IT" sz="1000" b="0" i="1">
                <a:cs typeface="Arial" panose="020B0604020202020204" pitchFamily="34" charset="0"/>
              </a:rPr>
              <a:t>77</a:t>
            </a:fld>
            <a:endParaRPr lang="it-IT" altLang="it-IT" sz="1000" b="0" i="1">
              <a:cs typeface="Arial" panose="020B0604020202020204" pitchFamily="34" charset="0"/>
            </a:endParaRPr>
          </a:p>
        </p:txBody>
      </p:sp>
      <p:sp>
        <p:nvSpPr>
          <p:cNvPr id="3911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60713" y="519113"/>
            <a:ext cx="3416300" cy="2562225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11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8575" y="3257550"/>
            <a:ext cx="7140575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31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DB90D19-79D5-4440-8125-E1FD2AE7764A}" type="slidenum">
              <a:rPr lang="it-IT" altLang="it-IT" sz="1000" smtClean="0"/>
              <a:t>78</a:t>
            </a:fld>
            <a:endParaRPr lang="it-IT" altLang="it-IT" sz="1000"/>
          </a:p>
        </p:txBody>
      </p:sp>
      <p:sp>
        <p:nvSpPr>
          <p:cNvPr id="393219" name="Text Box 1"/>
          <p:cNvSpPr txBox="1">
            <a:spLocks noChangeArrowheads="1"/>
          </p:cNvSpPr>
          <p:nvPr/>
        </p:nvSpPr>
        <p:spPr bwMode="auto">
          <a:xfrm>
            <a:off x="5518150" y="6513513"/>
            <a:ext cx="4187825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80" tIns="0" rIns="1908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E71C252-5176-4418-ABE5-9C0C80B8AA95}" type="slidenum">
              <a:rPr lang="it-IT" altLang="it-IT" sz="1000" b="0" i="1">
                <a:cs typeface="Arial" panose="020B0604020202020204" pitchFamily="34" charset="0"/>
              </a:rPr>
              <a:t>78</a:t>
            </a:fld>
            <a:endParaRPr lang="it-IT" altLang="it-IT" sz="1000" b="0" i="1">
              <a:cs typeface="Arial" panose="020B0604020202020204" pitchFamily="34" charset="0"/>
            </a:endParaRPr>
          </a:p>
        </p:txBody>
      </p:sp>
      <p:sp>
        <p:nvSpPr>
          <p:cNvPr id="3932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60713" y="519113"/>
            <a:ext cx="3416300" cy="2562225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32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8575" y="3257550"/>
            <a:ext cx="7140575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31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541CF82-E3EB-4877-BD0B-3EF3D885CD95}" type="slidenum">
              <a:rPr lang="it-IT" altLang="it-IT" sz="1000" smtClean="0"/>
              <a:t>79</a:t>
            </a:fld>
            <a:endParaRPr lang="it-IT" altLang="it-IT" sz="1000"/>
          </a:p>
        </p:txBody>
      </p:sp>
      <p:sp>
        <p:nvSpPr>
          <p:cNvPr id="395267" name="Text Box 1"/>
          <p:cNvSpPr txBox="1">
            <a:spLocks noChangeArrowheads="1"/>
          </p:cNvSpPr>
          <p:nvPr/>
        </p:nvSpPr>
        <p:spPr bwMode="auto">
          <a:xfrm>
            <a:off x="5518150" y="6513513"/>
            <a:ext cx="4187825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80" tIns="0" rIns="1908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2C199A2-F868-4D24-9042-16E2FB5B604C}" type="slidenum">
              <a:rPr lang="it-IT" altLang="it-IT" sz="1000" b="0" i="1">
                <a:cs typeface="Arial" panose="020B0604020202020204" pitchFamily="34" charset="0"/>
              </a:rPr>
              <a:t>79</a:t>
            </a:fld>
            <a:endParaRPr lang="it-IT" altLang="it-IT" sz="1000" b="0" i="1">
              <a:cs typeface="Arial" panose="020B0604020202020204" pitchFamily="34" charset="0"/>
            </a:endParaRPr>
          </a:p>
        </p:txBody>
      </p:sp>
      <p:sp>
        <p:nvSpPr>
          <p:cNvPr id="3952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60713" y="519113"/>
            <a:ext cx="3416300" cy="2562225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52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8575" y="3257550"/>
            <a:ext cx="7140575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9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51162" cy="436562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0000" tIns="46800" rIns="90000" bIns="46800" anchor="b" anchorCtr="0"/>
          <a:lstStyle/>
          <a:p>
            <a:pPr lvl="0" algn="r" defTabSz="449580" eaLnBrk="1" hangingPunct="1">
              <a:buClrTx/>
              <a:buFontTx/>
              <a:buChar char="•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it-IT" altLang="it-IT" dirty="0">
                <a:latin typeface="Arial" panose="020B0604020202020204" pitchFamily="34" charset="0"/>
              </a:rPr>
              <a:t>8</a:t>
            </a:fld>
            <a:endParaRPr lang="it-IT" altLang="it-IT" dirty="0">
              <a:latin typeface="Arial" panose="020B0604020202020204" pitchFamily="34" charset="0"/>
            </a:endParaRPr>
          </a:p>
        </p:txBody>
      </p:sp>
      <p:sp>
        <p:nvSpPr>
          <p:cNvPr id="17411" name="Rectangl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</p:spPr>
      </p:sp>
      <p:sp>
        <p:nvSpPr>
          <p:cNvPr id="17412" name="Rectangle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0525" cy="4098925"/>
          </a:xfrm>
        </p:spPr>
        <p:txBody>
          <a:bodyPr wrap="none" lIns="90000" tIns="46800" rIns="90000" bIns="46800" anchor="ctr" anchorCtr="0"/>
          <a:lstStyle/>
          <a:p>
            <a:pPr lvl="0"/>
            <a:endParaRPr lang="it-IT" altLang="it-IT" dirty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31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56CD667-DB71-4525-8E19-CAF0684436FB}" type="slidenum">
              <a:rPr lang="it-IT" altLang="it-IT" sz="1000" smtClean="0"/>
              <a:t>81</a:t>
            </a:fld>
            <a:endParaRPr lang="it-IT" altLang="it-IT" sz="1000"/>
          </a:p>
        </p:txBody>
      </p:sp>
      <p:sp>
        <p:nvSpPr>
          <p:cNvPr id="401411" name="Text Box 1"/>
          <p:cNvSpPr txBox="1">
            <a:spLocks noChangeArrowheads="1"/>
          </p:cNvSpPr>
          <p:nvPr/>
        </p:nvSpPr>
        <p:spPr bwMode="auto">
          <a:xfrm>
            <a:off x="5518150" y="6513513"/>
            <a:ext cx="4187825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80" tIns="0" rIns="1908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1C335F0C-18EC-48D9-B4B1-164890DEB579}" type="slidenum">
              <a:rPr lang="it-IT" altLang="it-IT" sz="1000" b="0" i="1">
                <a:cs typeface="Arial" panose="020B0604020202020204" pitchFamily="34" charset="0"/>
              </a:rPr>
              <a:t>81</a:t>
            </a:fld>
            <a:endParaRPr lang="it-IT" altLang="it-IT" sz="1000" b="0" i="1">
              <a:cs typeface="Arial" panose="020B0604020202020204" pitchFamily="34" charset="0"/>
            </a:endParaRPr>
          </a:p>
        </p:txBody>
      </p:sp>
      <p:sp>
        <p:nvSpPr>
          <p:cNvPr id="401412" name="Text Box 2"/>
          <p:cNvSpPr txBox="1">
            <a:spLocks noChangeArrowheads="1"/>
          </p:cNvSpPr>
          <p:nvPr/>
        </p:nvSpPr>
        <p:spPr bwMode="auto">
          <a:xfrm>
            <a:off x="5518150" y="6513513"/>
            <a:ext cx="4219575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80" tIns="0" rIns="1908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89CCF4D1-056B-4F51-B94F-471640D3EC20}" type="slidenum">
              <a:rPr lang="it-IT" altLang="it-IT" sz="1000" b="0" i="1"/>
              <a:t>81</a:t>
            </a:fld>
            <a:endParaRPr lang="it-IT" altLang="it-IT" sz="1000" b="0" i="1"/>
          </a:p>
        </p:txBody>
      </p:sp>
      <p:sp>
        <p:nvSpPr>
          <p:cNvPr id="40141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60713" y="519113"/>
            <a:ext cx="3416300" cy="2562225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141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298575" y="3257550"/>
            <a:ext cx="7140575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31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26A7520-B372-455C-B737-F0B1AD77CD3F}" type="slidenum">
              <a:rPr lang="it-IT" altLang="it-IT" sz="1000" smtClean="0"/>
              <a:t>82</a:t>
            </a:fld>
            <a:endParaRPr lang="it-IT" altLang="it-IT" sz="1000"/>
          </a:p>
        </p:txBody>
      </p:sp>
      <p:sp>
        <p:nvSpPr>
          <p:cNvPr id="403459" name="Text Box 1"/>
          <p:cNvSpPr txBox="1">
            <a:spLocks noChangeArrowheads="1"/>
          </p:cNvSpPr>
          <p:nvPr/>
        </p:nvSpPr>
        <p:spPr bwMode="auto">
          <a:xfrm>
            <a:off x="5518150" y="6513513"/>
            <a:ext cx="4187825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80" tIns="0" rIns="1908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E6DCB87-53BF-4714-B07F-B656DDEF3DAA}" type="slidenum">
              <a:rPr lang="it-IT" altLang="it-IT" sz="1000" b="0" i="1">
                <a:cs typeface="Arial" panose="020B0604020202020204" pitchFamily="34" charset="0"/>
              </a:rPr>
              <a:t>82</a:t>
            </a:fld>
            <a:endParaRPr lang="it-IT" altLang="it-IT" sz="1000" b="0" i="1">
              <a:cs typeface="Arial" panose="020B0604020202020204" pitchFamily="34" charset="0"/>
            </a:endParaRPr>
          </a:p>
        </p:txBody>
      </p:sp>
      <p:sp>
        <p:nvSpPr>
          <p:cNvPr id="4034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60713" y="519113"/>
            <a:ext cx="3416300" cy="2562225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34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8575" y="3257550"/>
            <a:ext cx="7140575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31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0E50677-1935-407A-AF6D-7387A2937CAA}" type="slidenum">
              <a:rPr lang="it-IT" altLang="it-IT" sz="1000" smtClean="0"/>
              <a:t>83</a:t>
            </a:fld>
            <a:endParaRPr lang="it-IT" altLang="it-IT" sz="1000"/>
          </a:p>
        </p:txBody>
      </p:sp>
      <p:sp>
        <p:nvSpPr>
          <p:cNvPr id="405507" name="Text Box 1"/>
          <p:cNvSpPr txBox="1">
            <a:spLocks noChangeArrowheads="1"/>
          </p:cNvSpPr>
          <p:nvPr/>
        </p:nvSpPr>
        <p:spPr bwMode="auto">
          <a:xfrm>
            <a:off x="5518150" y="6513513"/>
            <a:ext cx="4187825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80" tIns="0" rIns="1908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75D8E518-70A0-4F86-84D7-26ABBB8DD26C}" type="slidenum">
              <a:rPr lang="it-IT" altLang="it-IT" sz="1000" b="0" i="1">
                <a:cs typeface="Arial" panose="020B0604020202020204" pitchFamily="34" charset="0"/>
              </a:rPr>
              <a:t>83</a:t>
            </a:fld>
            <a:endParaRPr lang="it-IT" altLang="it-IT" sz="1000" b="0" i="1">
              <a:cs typeface="Arial" panose="020B0604020202020204" pitchFamily="34" charset="0"/>
            </a:endParaRPr>
          </a:p>
        </p:txBody>
      </p:sp>
      <p:sp>
        <p:nvSpPr>
          <p:cNvPr id="405508" name="Text Box 2"/>
          <p:cNvSpPr txBox="1">
            <a:spLocks noChangeArrowheads="1"/>
          </p:cNvSpPr>
          <p:nvPr/>
        </p:nvSpPr>
        <p:spPr bwMode="auto">
          <a:xfrm>
            <a:off x="5518150" y="6513513"/>
            <a:ext cx="4219575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80" tIns="0" rIns="1908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1DAB33D-A09F-4DC8-91BF-B83F894D79A8}" type="slidenum">
              <a:rPr lang="it-IT" altLang="it-IT" sz="1000" b="0" i="1"/>
              <a:t>83</a:t>
            </a:fld>
            <a:endParaRPr lang="it-IT" altLang="it-IT" sz="1000" b="0" i="1"/>
          </a:p>
        </p:txBody>
      </p:sp>
      <p:sp>
        <p:nvSpPr>
          <p:cNvPr id="40550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60713" y="519113"/>
            <a:ext cx="3416300" cy="2562225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551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298575" y="3257550"/>
            <a:ext cx="7140575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4"/>
          <p:cNvSpPr txBox="1">
            <a:spLocks noGrp="1"/>
          </p:cNvSpPr>
          <p:nvPr>
            <p:ph type="sldNum" sz="quarter"/>
          </p:nvPr>
        </p:nvSpPr>
        <p:spPr>
          <a:xfrm>
            <a:off x="5518150" y="6513513"/>
            <a:ext cx="4187825" cy="31273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19080" tIns="0" rIns="19080" bIns="0" anchor="b" anchorCtr="0"/>
          <a:lstStyle/>
          <a:p>
            <a:pPr lvl="0" algn="r" defTabSz="449580">
              <a:buClrTx/>
              <a:buFontTx/>
              <a:buChar char="•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it-IT" altLang="it-IT" i="1" dirty="0"/>
              <a:t>84</a:t>
            </a:fld>
            <a:endParaRPr lang="it-IT" altLang="it-IT" i="1" dirty="0"/>
          </a:p>
        </p:txBody>
      </p:sp>
      <p:sp>
        <p:nvSpPr>
          <p:cNvPr id="35843" name="Rectangl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</p:spPr>
      </p:sp>
      <p:sp>
        <p:nvSpPr>
          <p:cNvPr id="35844" name="Rectangle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</p:spPr>
        <p:txBody>
          <a:bodyPr wrap="none" lIns="92160" tIns="46080" rIns="92160" bIns="46080" anchor="ctr" anchorCtr="0"/>
          <a:lstStyle/>
          <a:p>
            <a:pPr lvl="0"/>
            <a:endParaRPr lang="it-IT" altLang="it-IT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9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51162" cy="436562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0000" tIns="46800" rIns="90000" bIns="46800" anchor="b" anchorCtr="0"/>
          <a:lstStyle/>
          <a:p>
            <a:pPr lvl="0" algn="r" defTabSz="449580" eaLnBrk="1" hangingPunct="1">
              <a:buClrTx/>
              <a:buFontTx/>
              <a:buChar char="•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it-IT" altLang="it-IT" dirty="0">
                <a:latin typeface="Arial" panose="020B0604020202020204" pitchFamily="34" charset="0"/>
              </a:rPr>
              <a:t>9</a:t>
            </a:fld>
            <a:endParaRPr lang="it-IT" altLang="it-IT" dirty="0">
              <a:latin typeface="Arial" panose="020B0604020202020204" pitchFamily="34" charset="0"/>
            </a:endParaRPr>
          </a:p>
        </p:txBody>
      </p:sp>
      <p:sp>
        <p:nvSpPr>
          <p:cNvPr id="19459" name="Rectangl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6175" y="685800"/>
            <a:ext cx="4549775" cy="3413125"/>
          </a:xfrm>
          <a:solidFill>
            <a:srgbClr val="FFFFFF"/>
          </a:solidFill>
        </p:spPr>
      </p:sp>
      <p:sp>
        <p:nvSpPr>
          <p:cNvPr id="19460" name="Rectangle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0525" cy="4098925"/>
          </a:xfrm>
        </p:spPr>
        <p:txBody>
          <a:bodyPr wrap="none" lIns="90000" tIns="46800" rIns="90000" bIns="46800" anchor="ctr" anchorCtr="0"/>
          <a:lstStyle/>
          <a:p>
            <a:pPr lvl="0"/>
            <a:endParaRPr lang="it-IT" altLang="it-IT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1625600" y="1595438"/>
            <a:ext cx="9752013" cy="3395662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it-IT" strike="noStrike" noProof="1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625600" y="5121275"/>
            <a:ext cx="9752013" cy="2355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it-IT" strike="noStrike" noProof="1"/>
              <a:t>Fare clic per modificare lo stile del sottotitolo dello schema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lvl="0" defTabSz="449580" eaLnBrk="1" fontAlgn="base" hangingPunct="1"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it-IT" altLang="it-IT" strike="noStrike" noProof="1" dirty="0"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‹N›</a:t>
            </a:fld>
            <a:endParaRPr lang="it-IT" altLang="it-IT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fontAlgn="base"/>
            <a:r>
              <a:rPr lang="it-IT" strike="noStrike" noProof="1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 fontAlgn="base"/>
            <a:r>
              <a:rPr lang="it-IT" strike="noStrike" noProof="1"/>
              <a:t>Modifica gli stili del testo dello schema</a:t>
            </a:r>
          </a:p>
          <a:p>
            <a:pPr lvl="1" fontAlgn="base"/>
            <a:r>
              <a:rPr lang="it-IT" strike="noStrike" noProof="1"/>
              <a:t>Secondo livello</a:t>
            </a:r>
          </a:p>
          <a:p>
            <a:pPr lvl="2" fontAlgn="base"/>
            <a:r>
              <a:rPr lang="it-IT" strike="noStrike" noProof="1"/>
              <a:t>Terzo livello</a:t>
            </a:r>
          </a:p>
          <a:p>
            <a:pPr lvl="3" fontAlgn="base"/>
            <a:r>
              <a:rPr lang="it-IT" strike="noStrike" noProof="1"/>
              <a:t>Quarto livello</a:t>
            </a:r>
          </a:p>
          <a:p>
            <a:pPr lvl="4" fontAlgn="base"/>
            <a:r>
              <a:rPr lang="it-IT" strike="noStrike" noProof="1"/>
              <a:t>Quinto livello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lvl="0" defTabSz="449580" eaLnBrk="1" fontAlgn="base" hangingPunct="1"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it-IT" altLang="it-IT" strike="noStrike" noProof="1" dirty="0"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‹N›</a:t>
            </a:fld>
            <a:endParaRPr lang="it-IT" altLang="it-IT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 hasCustomPrompt="1"/>
          </p:nvPr>
        </p:nvSpPr>
        <p:spPr>
          <a:xfrm>
            <a:off x="9242425" y="866775"/>
            <a:ext cx="2754313" cy="7770813"/>
          </a:xfrm>
        </p:spPr>
        <p:txBody>
          <a:bodyPr vert="eaVert"/>
          <a:lstStyle/>
          <a:p>
            <a:pPr fontAlgn="base"/>
            <a:r>
              <a:rPr lang="it-IT" strike="noStrike" noProof="1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>
          <a:xfrm>
            <a:off x="974725" y="866775"/>
            <a:ext cx="8115300" cy="7770813"/>
          </a:xfrm>
        </p:spPr>
        <p:txBody>
          <a:bodyPr vert="eaVert"/>
          <a:lstStyle/>
          <a:p>
            <a:pPr lvl="0" fontAlgn="base"/>
            <a:r>
              <a:rPr lang="it-IT" strike="noStrike" noProof="1"/>
              <a:t>Modifica gli stili del testo dello schema</a:t>
            </a:r>
          </a:p>
          <a:p>
            <a:pPr lvl="1" fontAlgn="base"/>
            <a:r>
              <a:rPr lang="it-IT" strike="noStrike" noProof="1"/>
              <a:t>Secondo livello</a:t>
            </a:r>
          </a:p>
          <a:p>
            <a:pPr lvl="2" fontAlgn="base"/>
            <a:r>
              <a:rPr lang="it-IT" strike="noStrike" noProof="1"/>
              <a:t>Terzo livello</a:t>
            </a:r>
          </a:p>
          <a:p>
            <a:pPr lvl="3" fontAlgn="base"/>
            <a:r>
              <a:rPr lang="it-IT" strike="noStrike" noProof="1"/>
              <a:t>Quarto livello</a:t>
            </a:r>
          </a:p>
          <a:p>
            <a:pPr lvl="4" fontAlgn="base"/>
            <a:r>
              <a:rPr lang="it-IT" strike="noStrike" noProof="1"/>
              <a:t>Quinto livello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lvl="0" defTabSz="449580" eaLnBrk="1" fontAlgn="base" hangingPunct="1"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it-IT" altLang="it-IT" strike="noStrike" noProof="1" dirty="0"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‹N›</a:t>
            </a:fld>
            <a:endParaRPr lang="it-IT" altLang="it-IT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olo, ClipArt e tes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974749" y="866662"/>
            <a:ext cx="11054033" cy="1625388"/>
          </a:xfrm>
        </p:spPr>
        <p:txBody>
          <a:bodyPr/>
          <a:lstStyle/>
          <a:p>
            <a:pPr fontAlgn="base"/>
            <a:r>
              <a:rPr lang="it-IT" strike="noStrike" noProof="1"/>
              <a:t>Fare clic per modificare lo stile del titolo</a:t>
            </a:r>
          </a:p>
        </p:txBody>
      </p:sp>
      <p:sp>
        <p:nvSpPr>
          <p:cNvPr id="3" name="Segnaposto ClipArt 2"/>
          <p:cNvSpPr>
            <a:spLocks noGrp="1"/>
          </p:cNvSpPr>
          <p:nvPr>
            <p:ph type="clipArt" sz="half" idx="1"/>
          </p:nvPr>
        </p:nvSpPr>
        <p:spPr>
          <a:xfrm>
            <a:off x="974749" y="2817446"/>
            <a:ext cx="5450021" cy="5850764"/>
          </a:xfrm>
        </p:spPr>
        <p:txBody>
          <a:bodyPr vert="horz" wrap="square" lIns="90000" tIns="46800" rIns="90000" bIns="46800" numCol="1" anchor="t" anchorCtr="0" compatLnSpc="1"/>
          <a:lstStyle/>
          <a:p>
            <a:pPr marL="342900" marR="0" lvl="0" indent="-342900" algn="l" defTabSz="44958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kumimoji="0" lang="it-IT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6577174" y="2817446"/>
            <a:ext cx="5451608" cy="5850764"/>
          </a:xfrm>
        </p:spPr>
        <p:txBody>
          <a:bodyPr/>
          <a:lstStyle/>
          <a:p>
            <a:pPr lvl="0" fontAlgn="base"/>
            <a:r>
              <a:rPr lang="it-IT" strike="noStrike" noProof="1"/>
              <a:t>Fare clic per modificare stili del testo dello schema</a:t>
            </a:r>
          </a:p>
          <a:p>
            <a:pPr lvl="1" fontAlgn="base"/>
            <a:r>
              <a:rPr lang="it-IT" strike="noStrike" noProof="1"/>
              <a:t>Secondo livello</a:t>
            </a:r>
          </a:p>
          <a:p>
            <a:pPr lvl="2" fontAlgn="base"/>
            <a:r>
              <a:rPr lang="it-IT" strike="noStrike" noProof="1"/>
              <a:t>Terzo livello</a:t>
            </a:r>
          </a:p>
          <a:p>
            <a:pPr lvl="3" fontAlgn="base"/>
            <a:r>
              <a:rPr lang="it-IT" strike="noStrike" noProof="1"/>
              <a:t>Quarto livello</a:t>
            </a:r>
          </a:p>
          <a:p>
            <a:pPr lvl="4" fontAlgn="base"/>
            <a:r>
              <a:rPr lang="it-IT" strike="noStrike" noProof="1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 marL="0" marR="0" lvl="0" indent="0" algn="l" defTabSz="449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 marL="0" marR="0" lvl="0" indent="0" algn="l" defTabSz="449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19197" y="8880941"/>
            <a:ext cx="3016097" cy="65918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/>
          <a:lstStyle/>
          <a:p>
            <a:pPr defTabSz="449580" eaLnBrk="1" fontAlgn="base" hangingPunct="1"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it-IT" altLang="it-IT" strike="noStrike" noProof="1" dirty="0"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‹N›</a:t>
            </a:fld>
            <a:endParaRPr lang="it-IT" altLang="it-IT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fontAlgn="base"/>
            <a:r>
              <a:rPr lang="it-IT" strike="noStrike" noProof="1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 fontAlgn="base"/>
            <a:r>
              <a:rPr lang="it-IT" strike="noStrike" noProof="1"/>
              <a:t>Modifica gli stili del testo dello schema</a:t>
            </a:r>
          </a:p>
          <a:p>
            <a:pPr lvl="1" fontAlgn="base"/>
            <a:r>
              <a:rPr lang="it-IT" strike="noStrike" noProof="1"/>
              <a:t>Secondo livello</a:t>
            </a:r>
          </a:p>
          <a:p>
            <a:pPr lvl="2" fontAlgn="base"/>
            <a:r>
              <a:rPr lang="it-IT" strike="noStrike" noProof="1"/>
              <a:t>Terzo livello</a:t>
            </a:r>
          </a:p>
          <a:p>
            <a:pPr lvl="3" fontAlgn="base"/>
            <a:r>
              <a:rPr lang="it-IT" strike="noStrike" noProof="1"/>
              <a:t>Quarto livello</a:t>
            </a:r>
          </a:p>
          <a:p>
            <a:pPr lvl="4" fontAlgn="base"/>
            <a:r>
              <a:rPr lang="it-IT" strike="noStrike" noProof="1"/>
              <a:t>Quinto livello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lvl="0" defTabSz="449580" eaLnBrk="1" fontAlgn="base" hangingPunct="1"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it-IT" altLang="it-IT" strike="noStrike" noProof="1" dirty="0"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‹N›</a:t>
            </a:fld>
            <a:endParaRPr lang="it-IT" altLang="it-IT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887413" y="2430463"/>
            <a:ext cx="11215687" cy="4057650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it-IT" strike="noStrike" noProof="1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887413" y="6526213"/>
            <a:ext cx="11215687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fontAlgn="base"/>
            <a:r>
              <a:rPr lang="it-IT" strike="noStrike" noProof="1"/>
              <a:t>Modifica gli stili del testo dello schema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lvl="0" defTabSz="449580" eaLnBrk="1" fontAlgn="base" hangingPunct="1"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it-IT" altLang="it-IT" strike="noStrike" noProof="1" dirty="0"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‹N›</a:t>
            </a:fld>
            <a:endParaRPr lang="it-IT" altLang="it-IT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fontAlgn="base"/>
            <a:r>
              <a:rPr lang="it-IT" strike="noStrike" noProof="1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974725" y="2817813"/>
            <a:ext cx="5434013" cy="5819775"/>
          </a:xfrm>
        </p:spPr>
        <p:txBody>
          <a:bodyPr/>
          <a:lstStyle/>
          <a:p>
            <a:pPr lvl="0" fontAlgn="base"/>
            <a:r>
              <a:rPr lang="it-IT" strike="noStrike" noProof="1"/>
              <a:t>Modifica gli stili del testo dello schema</a:t>
            </a:r>
          </a:p>
          <a:p>
            <a:pPr lvl="1" fontAlgn="base"/>
            <a:r>
              <a:rPr lang="it-IT" strike="noStrike" noProof="1"/>
              <a:t>Secondo livello</a:t>
            </a:r>
          </a:p>
          <a:p>
            <a:pPr lvl="2" fontAlgn="base"/>
            <a:r>
              <a:rPr lang="it-IT" strike="noStrike" noProof="1"/>
              <a:t>Terzo livello</a:t>
            </a:r>
          </a:p>
          <a:p>
            <a:pPr lvl="3" fontAlgn="base"/>
            <a:r>
              <a:rPr lang="it-IT" strike="noStrike" noProof="1"/>
              <a:t>Quarto livello</a:t>
            </a:r>
          </a:p>
          <a:p>
            <a:pPr lvl="4" fontAlgn="base"/>
            <a:r>
              <a:rPr lang="it-IT" strike="noStrike" noProof="1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6561138" y="2817813"/>
            <a:ext cx="5435600" cy="5819775"/>
          </a:xfrm>
        </p:spPr>
        <p:txBody>
          <a:bodyPr/>
          <a:lstStyle/>
          <a:p>
            <a:pPr lvl="0" fontAlgn="base"/>
            <a:r>
              <a:rPr lang="it-IT" strike="noStrike" noProof="1"/>
              <a:t>Modifica gli stili del testo dello schema</a:t>
            </a:r>
          </a:p>
          <a:p>
            <a:pPr lvl="1" fontAlgn="base"/>
            <a:r>
              <a:rPr lang="it-IT" strike="noStrike" noProof="1"/>
              <a:t>Secondo livello</a:t>
            </a:r>
          </a:p>
          <a:p>
            <a:pPr lvl="2" fontAlgn="base"/>
            <a:r>
              <a:rPr lang="it-IT" strike="noStrike" noProof="1"/>
              <a:t>Terzo livello</a:t>
            </a:r>
          </a:p>
          <a:p>
            <a:pPr lvl="3" fontAlgn="base"/>
            <a:r>
              <a:rPr lang="it-IT" strike="noStrike" noProof="1"/>
              <a:t>Quarto livello</a:t>
            </a:r>
          </a:p>
          <a:p>
            <a:pPr lvl="4" fontAlgn="base"/>
            <a:r>
              <a:rPr lang="it-IT" strike="noStrike" noProof="1"/>
              <a:t>Quinto livello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lvl="0" defTabSz="449580" eaLnBrk="1" fontAlgn="base" hangingPunct="1"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it-IT" altLang="it-IT" strike="noStrike" noProof="1" dirty="0"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‹N›</a:t>
            </a:fld>
            <a:endParaRPr lang="it-IT" altLang="it-IT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895350" y="519113"/>
            <a:ext cx="11215688" cy="1884362"/>
          </a:xfrm>
        </p:spPr>
        <p:txBody>
          <a:bodyPr/>
          <a:lstStyle/>
          <a:p>
            <a:pPr fontAlgn="base"/>
            <a:r>
              <a:rPr lang="it-IT" strike="noStrike" noProof="1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895350" y="2390775"/>
            <a:ext cx="5500688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it-IT" strike="noStrike" noProof="1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895350" y="3562350"/>
            <a:ext cx="5500688" cy="5238750"/>
          </a:xfrm>
        </p:spPr>
        <p:txBody>
          <a:bodyPr/>
          <a:lstStyle/>
          <a:p>
            <a:pPr lvl="0" fontAlgn="base"/>
            <a:r>
              <a:rPr lang="it-IT" strike="noStrike" noProof="1"/>
              <a:t>Modifica gli stili del testo dello schema</a:t>
            </a:r>
          </a:p>
          <a:p>
            <a:pPr lvl="1" fontAlgn="base"/>
            <a:r>
              <a:rPr lang="it-IT" strike="noStrike" noProof="1"/>
              <a:t>Secondo livello</a:t>
            </a:r>
          </a:p>
          <a:p>
            <a:pPr lvl="2" fontAlgn="base"/>
            <a:r>
              <a:rPr lang="it-IT" strike="noStrike" noProof="1"/>
              <a:t>Terzo livello</a:t>
            </a:r>
          </a:p>
          <a:p>
            <a:pPr lvl="3" fontAlgn="base"/>
            <a:r>
              <a:rPr lang="it-IT" strike="noStrike" noProof="1"/>
              <a:t>Quarto livello</a:t>
            </a:r>
          </a:p>
          <a:p>
            <a:pPr lvl="4" fontAlgn="base"/>
            <a:r>
              <a:rPr lang="it-IT" strike="noStrike" noProof="1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 hasCustomPrompt="1"/>
          </p:nvPr>
        </p:nvSpPr>
        <p:spPr>
          <a:xfrm>
            <a:off x="6583363" y="2390775"/>
            <a:ext cx="55276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it-IT" strike="noStrike" noProof="1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 hasCustomPrompt="1"/>
          </p:nvPr>
        </p:nvSpPr>
        <p:spPr>
          <a:xfrm>
            <a:off x="6583363" y="3562350"/>
            <a:ext cx="5527675" cy="5238750"/>
          </a:xfrm>
        </p:spPr>
        <p:txBody>
          <a:bodyPr/>
          <a:lstStyle/>
          <a:p>
            <a:pPr lvl="0" fontAlgn="base"/>
            <a:r>
              <a:rPr lang="it-IT" strike="noStrike" noProof="1"/>
              <a:t>Modifica gli stili del testo dello schema</a:t>
            </a:r>
          </a:p>
          <a:p>
            <a:pPr lvl="1" fontAlgn="base"/>
            <a:r>
              <a:rPr lang="it-IT" strike="noStrike" noProof="1"/>
              <a:t>Secondo livello</a:t>
            </a:r>
          </a:p>
          <a:p>
            <a:pPr lvl="2" fontAlgn="base"/>
            <a:r>
              <a:rPr lang="it-IT" strike="noStrike" noProof="1"/>
              <a:t>Terzo livello</a:t>
            </a:r>
          </a:p>
          <a:p>
            <a:pPr lvl="3" fontAlgn="base"/>
            <a:r>
              <a:rPr lang="it-IT" strike="noStrike" noProof="1"/>
              <a:t>Quarto livello</a:t>
            </a:r>
          </a:p>
          <a:p>
            <a:pPr lvl="4" fontAlgn="base"/>
            <a:r>
              <a:rPr lang="it-IT" strike="noStrike" noProof="1"/>
              <a:t>Quinto livello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lvl="0" defTabSz="449580" eaLnBrk="1" fontAlgn="base" hangingPunct="1"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it-IT" altLang="it-IT" strike="noStrike" noProof="1" dirty="0"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‹N›</a:t>
            </a:fld>
            <a:endParaRPr lang="it-IT" altLang="it-IT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fontAlgn="base"/>
            <a:r>
              <a:rPr lang="it-IT" strike="noStrike" noProof="1"/>
              <a:t>Fare clic per modificare lo stile del titolo dello schema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lvl="0" defTabSz="449580" eaLnBrk="1" fontAlgn="base" hangingPunct="1"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it-IT" altLang="it-IT" strike="noStrike" noProof="1" dirty="0"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‹N›</a:t>
            </a:fld>
            <a:endParaRPr lang="it-IT" altLang="it-IT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lvl="0" defTabSz="449580" eaLnBrk="1" fontAlgn="base" hangingPunct="1"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it-IT" altLang="it-IT" strike="noStrike" noProof="1" dirty="0"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‹N›</a:t>
            </a:fld>
            <a:endParaRPr lang="it-IT" altLang="it-IT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it-IT" strike="noStrike" noProof="1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5527675" y="1403350"/>
            <a:ext cx="6583363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it-IT" strike="noStrike" noProof="1"/>
              <a:t>Modifica gli stili del testo dello schema</a:t>
            </a:r>
          </a:p>
          <a:p>
            <a:pPr lvl="1" fontAlgn="base"/>
            <a:r>
              <a:rPr lang="it-IT" strike="noStrike" noProof="1"/>
              <a:t>Secondo livello</a:t>
            </a:r>
          </a:p>
          <a:p>
            <a:pPr lvl="2" fontAlgn="base"/>
            <a:r>
              <a:rPr lang="it-IT" strike="noStrike" noProof="1"/>
              <a:t>Terzo livello</a:t>
            </a:r>
          </a:p>
          <a:p>
            <a:pPr lvl="3" fontAlgn="base"/>
            <a:r>
              <a:rPr lang="it-IT" strike="noStrike" noProof="1"/>
              <a:t>Quarto livello</a:t>
            </a:r>
          </a:p>
          <a:p>
            <a:pPr lvl="4" fontAlgn="base"/>
            <a:r>
              <a:rPr lang="it-IT" strike="noStrike" noProof="1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895350" y="2925763"/>
            <a:ext cx="4194175" cy="54197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it-IT" strike="noStrike" noProof="1"/>
              <a:t>Modifica gli stili del testo dello schema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lvl="0" defTabSz="449580" eaLnBrk="1" fontAlgn="base" hangingPunct="1"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it-IT" altLang="it-IT" strike="noStrike" noProof="1" dirty="0"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‹N›</a:t>
            </a:fld>
            <a:endParaRPr lang="it-IT" altLang="it-IT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it-IT" strike="noStrike" noProof="1"/>
              <a:t>Fare clic per modificare lo stile del titolo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527675" y="1403350"/>
            <a:ext cx="6583363" cy="6931025"/>
          </a:xfrm>
        </p:spPr>
        <p:txBody>
          <a:bodyPr vert="horz" wrap="square" lIns="131040" tIns="65520" rIns="131040" bIns="655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449580" rtl="0" eaLnBrk="0" fontAlgn="base" latinLnBrk="0" hangingPunct="0">
              <a:lnSpc>
                <a:spcPct val="100000"/>
              </a:lnSpc>
              <a:spcBef>
                <a:spcPts val="11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kumimoji="0" lang="it-IT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895350" y="2925763"/>
            <a:ext cx="4194175" cy="54197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it-IT" strike="noStrike" noProof="1"/>
              <a:t>Modifica gli stili del testo dello schema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lvl="0" defTabSz="449580" eaLnBrk="1" fontAlgn="base" hangingPunct="1"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it-IT" altLang="it-IT" strike="noStrike" noProof="1" dirty="0"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‹N›</a:t>
            </a:fld>
            <a:endParaRPr lang="it-IT" altLang="it-IT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/>
          </p:cNvSpPr>
          <p:nvPr>
            <p:ph type="title"/>
          </p:nvPr>
        </p:nvSpPr>
        <p:spPr>
          <a:xfrm>
            <a:off x="974725" y="866775"/>
            <a:ext cx="11022013" cy="1593850"/>
          </a:xfrm>
          <a:prstGeom prst="rect">
            <a:avLst/>
          </a:prstGeom>
          <a:noFill/>
          <a:ln w="9525">
            <a:noFill/>
          </a:ln>
        </p:spPr>
        <p:txBody>
          <a:bodyPr lIns="131040" tIns="65520" rIns="131040" bIns="65520" anchor="ctr" anchorCtr="0"/>
          <a:lstStyle/>
          <a:p>
            <a:pPr lvl="0"/>
            <a:r>
              <a:rPr lang="en-GB" altLang="it-IT" dirty="0"/>
              <a:t>Fate clic per modificare il formato del testo del titolo</a:t>
            </a:r>
          </a:p>
        </p:txBody>
      </p:sp>
      <p:sp>
        <p:nvSpPr>
          <p:cNvPr id="1027" name="Rectangle 2"/>
          <p:cNvSpPr>
            <a:spLocks noGrp="1"/>
          </p:cNvSpPr>
          <p:nvPr>
            <p:ph type="body"/>
          </p:nvPr>
        </p:nvSpPr>
        <p:spPr>
          <a:xfrm>
            <a:off x="974725" y="2817813"/>
            <a:ext cx="11022013" cy="5819775"/>
          </a:xfrm>
          <a:prstGeom prst="rect">
            <a:avLst/>
          </a:prstGeom>
          <a:noFill/>
          <a:ln w="9525">
            <a:noFill/>
          </a:ln>
        </p:spPr>
        <p:txBody>
          <a:bodyPr lIns="131040" tIns="65520" rIns="131040" bIns="65520" anchor="t" anchorCtr="0"/>
          <a:lstStyle/>
          <a:p>
            <a:pPr lvl="0"/>
            <a:r>
              <a:rPr lang="en-GB" altLang="it-IT" dirty="0"/>
              <a:t>Fate clic per modificare il formato del testo della struttura</a:t>
            </a:r>
          </a:p>
          <a:p>
            <a:pPr lvl="1"/>
            <a:r>
              <a:rPr lang="en-GB" altLang="it-IT" dirty="0"/>
              <a:t>Secondo livello struttura</a:t>
            </a:r>
          </a:p>
          <a:p>
            <a:pPr lvl="2"/>
            <a:r>
              <a:rPr lang="en-GB" altLang="it-IT" dirty="0"/>
              <a:t>Terzo livello struttura</a:t>
            </a:r>
          </a:p>
          <a:p>
            <a:pPr lvl="3"/>
            <a:r>
              <a:rPr lang="en-GB" altLang="it-IT" dirty="0"/>
              <a:t>Quarto livello struttura</a:t>
            </a:r>
          </a:p>
          <a:p>
            <a:pPr lvl="4"/>
            <a:r>
              <a:rPr lang="en-GB" altLang="it-IT" dirty="0"/>
              <a:t>Quinto livello struttura</a:t>
            </a:r>
          </a:p>
          <a:p>
            <a:pPr lvl="4"/>
            <a:r>
              <a:rPr lang="en-GB" altLang="it-IT" dirty="0"/>
              <a:t>Sesto livello struttura</a:t>
            </a:r>
          </a:p>
          <a:p>
            <a:pPr lvl="4"/>
            <a:r>
              <a:rPr lang="en-GB" altLang="it-IT" dirty="0"/>
              <a:t>Settimo livello struttura</a:t>
            </a:r>
          </a:p>
          <a:p>
            <a:pPr lvl="4"/>
            <a:r>
              <a:rPr lang="en-GB" altLang="it-IT" dirty="0"/>
              <a:t>Ottavo livello struttura</a:t>
            </a:r>
          </a:p>
          <a:p>
            <a:pPr lvl="4"/>
            <a:r>
              <a:rPr lang="en-GB" altLang="it-IT" dirty="0"/>
              <a:t>Nono livello struttura</a:t>
            </a:r>
          </a:p>
        </p:txBody>
      </p:sp>
      <p:sp>
        <p:nvSpPr>
          <p:cNvPr id="1028" name="Text Box 3"/>
          <p:cNvSpPr txBox="1"/>
          <p:nvPr/>
        </p:nvSpPr>
        <p:spPr>
          <a:xfrm>
            <a:off x="974725" y="8886825"/>
            <a:ext cx="2709863" cy="64928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lvl="0" eaLnBrk="1" hangingPunct="1">
              <a:buClrTx/>
              <a:buFont typeface="Times New Roman" panose="02020603050405020304" pitchFamily="18" charset="0"/>
            </a:pPr>
            <a:endParaRPr lang="it-IT" altLang="it-IT" dirty="0">
              <a:latin typeface="Arial" panose="020B0604020202020204" pitchFamily="34" charset="0"/>
            </a:endParaRPr>
          </a:p>
        </p:txBody>
      </p:sp>
      <p:sp>
        <p:nvSpPr>
          <p:cNvPr id="1029" name="Text Box 4"/>
          <p:cNvSpPr txBox="1"/>
          <p:nvPr/>
        </p:nvSpPr>
        <p:spPr>
          <a:xfrm>
            <a:off x="4443413" y="8886825"/>
            <a:ext cx="4116387" cy="64928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lvl="0" eaLnBrk="1" hangingPunct="1">
              <a:buClrTx/>
              <a:buFont typeface="Times New Roman" panose="02020603050405020304" pitchFamily="18" charset="0"/>
            </a:pPr>
            <a:endParaRPr lang="it-IT" altLang="it-IT" dirty="0">
              <a:latin typeface="Arial" panose="020B0604020202020204" pitchFamily="34" charset="0"/>
            </a:endParaRPr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9318625" y="8886825"/>
            <a:ext cx="2678113" cy="6175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31040" tIns="65520" rIns="131040" bIns="65520" numCol="1" anchor="ctr" anchorCtr="0" compatLnSpc="1"/>
          <a:lstStyle>
            <a:lvl1pPr>
              <a:defRPr b="0">
                <a:solidFill>
                  <a:srgbClr val="000000"/>
                </a:solidFill>
              </a:defRPr>
            </a:lvl1pPr>
          </a:lstStyle>
          <a:p>
            <a:pPr lvl="0" defTabSz="449580" eaLnBrk="1" fontAlgn="base" hangingPunct="1"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it-IT" altLang="it-IT" strike="noStrike" noProof="1" dirty="0"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‹N›</a:t>
            </a:fld>
            <a:endParaRPr lang="it-IT" altLang="it-IT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3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300">
          <a:solidFill>
            <a:srgbClr val="000000"/>
          </a:solidFill>
          <a:latin typeface="Times New Roman" panose="02020603050405020304" pitchFamily="18" charset="0"/>
          <a:ea typeface="MS PGothic" panose="020B0600070205080204" pitchFamily="34" charset="-128"/>
        </a:defRPr>
      </a:lvl2pPr>
      <a:lvl3pPr algn="ctr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300">
          <a:solidFill>
            <a:srgbClr val="000000"/>
          </a:solidFill>
          <a:latin typeface="Times New Roman" panose="02020603050405020304" pitchFamily="18" charset="0"/>
          <a:ea typeface="MS PGothic" panose="020B0600070205080204" pitchFamily="34" charset="-128"/>
        </a:defRPr>
      </a:lvl3pPr>
      <a:lvl4pPr algn="ctr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300">
          <a:solidFill>
            <a:srgbClr val="000000"/>
          </a:solidFill>
          <a:latin typeface="Times New Roman" panose="02020603050405020304" pitchFamily="18" charset="0"/>
          <a:ea typeface="MS PGothic" panose="020B0600070205080204" pitchFamily="34" charset="-128"/>
        </a:defRPr>
      </a:lvl4pPr>
      <a:lvl5pPr algn="ctr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300">
          <a:solidFill>
            <a:srgbClr val="000000"/>
          </a:solidFill>
          <a:latin typeface="Times New Roman" panose="02020603050405020304" pitchFamily="18" charset="0"/>
          <a:ea typeface="MS PGothic" panose="020B0600070205080204" pitchFamily="34" charset="-128"/>
        </a:defRPr>
      </a:lvl5pPr>
      <a:lvl6pPr marL="2514600" indent="-228600" algn="ctr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300">
          <a:solidFill>
            <a:srgbClr val="000000"/>
          </a:solidFill>
          <a:latin typeface="Times New Roman" panose="02020603050405020304" pitchFamily="18" charset="0"/>
          <a:ea typeface="MS PGothic" panose="020B0600070205080204" pitchFamily="34" charset="-128"/>
        </a:defRPr>
      </a:lvl6pPr>
      <a:lvl7pPr marL="2971800" indent="-228600" algn="ctr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300">
          <a:solidFill>
            <a:srgbClr val="000000"/>
          </a:solidFill>
          <a:latin typeface="Times New Roman" panose="02020603050405020304" pitchFamily="18" charset="0"/>
          <a:ea typeface="MS PGothic" panose="020B0600070205080204" pitchFamily="34" charset="-128"/>
        </a:defRPr>
      </a:lvl7pPr>
      <a:lvl8pPr marL="3429000" indent="-228600" algn="ctr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300">
          <a:solidFill>
            <a:srgbClr val="000000"/>
          </a:solidFill>
          <a:latin typeface="Times New Roman" panose="02020603050405020304" pitchFamily="18" charset="0"/>
          <a:ea typeface="MS PGothic" panose="020B0600070205080204" pitchFamily="34" charset="-128"/>
        </a:defRPr>
      </a:lvl8pPr>
      <a:lvl9pPr marL="3886200" indent="-228600" algn="ctr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300">
          <a:solidFill>
            <a:srgbClr val="000000"/>
          </a:solidFill>
          <a:latin typeface="Times New Roman" panose="02020603050405020304" pitchFamily="18" charset="0"/>
          <a:ea typeface="MS PGothic" panose="020B0600070205080204" pitchFamily="34" charset="-128"/>
        </a:defRPr>
      </a:lvl9pPr>
    </p:titleStyle>
    <p:bodyStyle>
      <a:lvl1pPr marL="342900" indent="-342900" algn="l" defTabSz="449580" rtl="0" eaLnBrk="0" fontAlgn="base" hangingPunct="0">
        <a:spcBef>
          <a:spcPts val="11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6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580" rtl="0" eaLnBrk="0" fontAlgn="base" hangingPunct="0">
        <a:spcBef>
          <a:spcPts val="1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580" rtl="0" eaLnBrk="0" fontAlgn="base" hangingPunct="0"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58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58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wmf"/><Relationship Id="rId7" Type="http://schemas.openxmlformats.org/officeDocument/2006/relationships/image" Target="../media/image17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3.jpe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jpe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png"/><Relationship Id="rId4" Type="http://schemas.openxmlformats.org/officeDocument/2006/relationships/image" Target="../media/image7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17" Type="http://schemas.openxmlformats.org/officeDocument/2006/relationships/image" Target="../media/image111.png"/><Relationship Id="rId2" Type="http://schemas.openxmlformats.org/officeDocument/2006/relationships/notesSlide" Target="../notesSlides/notesSlide58.xml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jpeg"/><Relationship Id="rId15" Type="http://schemas.openxmlformats.org/officeDocument/2006/relationships/image" Target="../media/image10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jpe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12" Type="http://schemas.openxmlformats.org/officeDocument/2006/relationships/image" Target="../media/image12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11" Type="http://schemas.openxmlformats.org/officeDocument/2006/relationships/image" Target="../media/image120.jpeg"/><Relationship Id="rId5" Type="http://schemas.openxmlformats.org/officeDocument/2006/relationships/image" Target="../media/image114.pn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3.png"/><Relationship Id="rId18" Type="http://schemas.openxmlformats.org/officeDocument/2006/relationships/image" Target="../media/image168.png"/><Relationship Id="rId26" Type="http://schemas.openxmlformats.org/officeDocument/2006/relationships/image" Target="../media/image176.png"/><Relationship Id="rId39" Type="http://schemas.openxmlformats.org/officeDocument/2006/relationships/image" Target="../media/image189.png"/><Relationship Id="rId21" Type="http://schemas.openxmlformats.org/officeDocument/2006/relationships/image" Target="../media/image171.png"/><Relationship Id="rId34" Type="http://schemas.openxmlformats.org/officeDocument/2006/relationships/image" Target="../media/image184.png"/><Relationship Id="rId42" Type="http://schemas.openxmlformats.org/officeDocument/2006/relationships/image" Target="../media/image192.png"/><Relationship Id="rId47" Type="http://schemas.openxmlformats.org/officeDocument/2006/relationships/image" Target="../media/image197.png"/><Relationship Id="rId50" Type="http://schemas.openxmlformats.org/officeDocument/2006/relationships/image" Target="../media/image200.png"/><Relationship Id="rId55" Type="http://schemas.openxmlformats.org/officeDocument/2006/relationships/image" Target="../media/image205.jpeg"/><Relationship Id="rId7" Type="http://schemas.openxmlformats.org/officeDocument/2006/relationships/image" Target="../media/image157.png"/><Relationship Id="rId2" Type="http://schemas.openxmlformats.org/officeDocument/2006/relationships/notesSlide" Target="../notesSlides/notesSlide79.xml"/><Relationship Id="rId16" Type="http://schemas.openxmlformats.org/officeDocument/2006/relationships/image" Target="../media/image166.png"/><Relationship Id="rId29" Type="http://schemas.openxmlformats.org/officeDocument/2006/relationships/image" Target="../media/image179.png"/><Relationship Id="rId11" Type="http://schemas.openxmlformats.org/officeDocument/2006/relationships/image" Target="../media/image161.png"/><Relationship Id="rId24" Type="http://schemas.openxmlformats.org/officeDocument/2006/relationships/image" Target="../media/image174.png"/><Relationship Id="rId32" Type="http://schemas.openxmlformats.org/officeDocument/2006/relationships/image" Target="../media/image182.png"/><Relationship Id="rId37" Type="http://schemas.openxmlformats.org/officeDocument/2006/relationships/image" Target="../media/image187.png"/><Relationship Id="rId40" Type="http://schemas.openxmlformats.org/officeDocument/2006/relationships/image" Target="../media/image190.png"/><Relationship Id="rId45" Type="http://schemas.openxmlformats.org/officeDocument/2006/relationships/image" Target="../media/image195.png"/><Relationship Id="rId53" Type="http://schemas.openxmlformats.org/officeDocument/2006/relationships/image" Target="../media/image203.png"/><Relationship Id="rId5" Type="http://schemas.openxmlformats.org/officeDocument/2006/relationships/image" Target="../media/image155.png"/><Relationship Id="rId10" Type="http://schemas.openxmlformats.org/officeDocument/2006/relationships/image" Target="../media/image160.png"/><Relationship Id="rId19" Type="http://schemas.openxmlformats.org/officeDocument/2006/relationships/image" Target="../media/image169.png"/><Relationship Id="rId31" Type="http://schemas.openxmlformats.org/officeDocument/2006/relationships/image" Target="../media/image181.png"/><Relationship Id="rId44" Type="http://schemas.openxmlformats.org/officeDocument/2006/relationships/image" Target="../media/image194.png"/><Relationship Id="rId52" Type="http://schemas.openxmlformats.org/officeDocument/2006/relationships/image" Target="../media/image202.png"/><Relationship Id="rId4" Type="http://schemas.openxmlformats.org/officeDocument/2006/relationships/image" Target="../media/image154.png"/><Relationship Id="rId9" Type="http://schemas.openxmlformats.org/officeDocument/2006/relationships/image" Target="../media/image159.png"/><Relationship Id="rId14" Type="http://schemas.openxmlformats.org/officeDocument/2006/relationships/image" Target="../media/image164.png"/><Relationship Id="rId22" Type="http://schemas.openxmlformats.org/officeDocument/2006/relationships/image" Target="../media/image172.png"/><Relationship Id="rId27" Type="http://schemas.openxmlformats.org/officeDocument/2006/relationships/image" Target="../media/image177.png"/><Relationship Id="rId30" Type="http://schemas.openxmlformats.org/officeDocument/2006/relationships/image" Target="../media/image180.png"/><Relationship Id="rId35" Type="http://schemas.openxmlformats.org/officeDocument/2006/relationships/image" Target="../media/image185.png"/><Relationship Id="rId43" Type="http://schemas.openxmlformats.org/officeDocument/2006/relationships/image" Target="../media/image193.png"/><Relationship Id="rId48" Type="http://schemas.openxmlformats.org/officeDocument/2006/relationships/image" Target="../media/image198.png"/><Relationship Id="rId56" Type="http://schemas.openxmlformats.org/officeDocument/2006/relationships/image" Target="../media/image206.jpeg"/><Relationship Id="rId8" Type="http://schemas.openxmlformats.org/officeDocument/2006/relationships/image" Target="../media/image158.png"/><Relationship Id="rId51" Type="http://schemas.openxmlformats.org/officeDocument/2006/relationships/image" Target="../media/image201.png"/><Relationship Id="rId3" Type="http://schemas.openxmlformats.org/officeDocument/2006/relationships/image" Target="../media/image153.png"/><Relationship Id="rId12" Type="http://schemas.openxmlformats.org/officeDocument/2006/relationships/image" Target="../media/image162.png"/><Relationship Id="rId17" Type="http://schemas.openxmlformats.org/officeDocument/2006/relationships/image" Target="../media/image167.png"/><Relationship Id="rId25" Type="http://schemas.openxmlformats.org/officeDocument/2006/relationships/image" Target="../media/image175.png"/><Relationship Id="rId33" Type="http://schemas.openxmlformats.org/officeDocument/2006/relationships/image" Target="../media/image183.png"/><Relationship Id="rId38" Type="http://schemas.openxmlformats.org/officeDocument/2006/relationships/image" Target="../media/image188.png"/><Relationship Id="rId46" Type="http://schemas.openxmlformats.org/officeDocument/2006/relationships/image" Target="../media/image196.png"/><Relationship Id="rId20" Type="http://schemas.openxmlformats.org/officeDocument/2006/relationships/image" Target="../media/image170.png"/><Relationship Id="rId41" Type="http://schemas.openxmlformats.org/officeDocument/2006/relationships/image" Target="../media/image191.png"/><Relationship Id="rId54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15" Type="http://schemas.openxmlformats.org/officeDocument/2006/relationships/image" Target="../media/image165.png"/><Relationship Id="rId23" Type="http://schemas.openxmlformats.org/officeDocument/2006/relationships/image" Target="../media/image173.png"/><Relationship Id="rId28" Type="http://schemas.openxmlformats.org/officeDocument/2006/relationships/image" Target="../media/image178.png"/><Relationship Id="rId36" Type="http://schemas.openxmlformats.org/officeDocument/2006/relationships/image" Target="../media/image186.png"/><Relationship Id="rId49" Type="http://schemas.openxmlformats.org/officeDocument/2006/relationships/image" Target="../media/image199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8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812800" y="2787968"/>
            <a:ext cx="11630025" cy="3684588"/>
          </a:xfrm>
          <a:prstGeom prst="rect">
            <a:avLst/>
          </a:prstGeom>
          <a:noFill/>
          <a:ln>
            <a:noFill/>
          </a:ln>
          <a:effectLst/>
        </p:spPr>
        <p:txBody>
          <a:bodyPr lIns="131040" tIns="65520" rIns="131040" bIns="65520" anchor="b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/>
            </a:pPr>
            <a:r>
              <a:rPr kumimoji="0" lang="it-IT" altLang="it-IT" sz="7700" b="0" i="0" u="none" strike="noStrike" kern="1200" cap="none" spc="0" normalizeH="0" baseline="0" noProof="0" dirty="0">
                <a:ln>
                  <a:noFill/>
                </a:ln>
                <a:solidFill>
                  <a:srgbClr val="FF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IL PRIMO SOCCORSO</a:t>
            </a:r>
          </a:p>
          <a:p>
            <a:pPr marL="0" marR="0" lvl="0" indent="0" algn="ct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/>
            </a:pPr>
            <a:r>
              <a:rPr kumimoji="0" lang="it-IT" altLang="it-IT" sz="7700" b="0" i="0" u="none" strike="noStrike" kern="1200" cap="none" spc="0" normalizeH="0" baseline="0" noProof="0" dirty="0">
                <a:ln>
                  <a:noFill/>
                </a:ln>
                <a:solidFill>
                  <a:srgbClr val="FF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2^ giornata</a:t>
            </a:r>
            <a:br>
              <a:rPr kumimoji="0" lang="it-IT" altLang="it-IT" sz="7700" b="0" i="0" u="none" strike="noStrike" kern="1200" cap="none" spc="0" normalizeH="0" baseline="0" noProof="0" dirty="0">
                <a:ln>
                  <a:noFill/>
                </a:ln>
                <a:solidFill>
                  <a:srgbClr val="FF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</a:br>
            <a:endParaRPr kumimoji="0" lang="it-IT" altLang="it-IT" sz="7700" b="0" i="0" u="none" strike="noStrike" kern="1200" cap="none" spc="0" normalizeH="0" baseline="0" noProof="0" dirty="0">
              <a:ln>
                <a:noFill/>
              </a:ln>
              <a:solidFill>
                <a:srgbClr val="FF0033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omic Sans MS" panose="030F0702030302020204" pitchFamily="66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099" name="Rectangle 2"/>
          <p:cNvSpPr/>
          <p:nvPr/>
        </p:nvSpPr>
        <p:spPr>
          <a:xfrm>
            <a:off x="866775" y="4659313"/>
            <a:ext cx="11630025" cy="2601912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>
              <a:buClrTx/>
              <a:buFont typeface="Times New Roman" panose="02020603050405020304" pitchFamily="18" charset="0"/>
            </a:pPr>
            <a:endParaRPr lang="it-IT" altLang="it-IT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/>
          <p:nvPr/>
        </p:nvSpPr>
        <p:spPr>
          <a:xfrm rot="-10800000" flipV="1">
            <a:off x="4551299" y="6025225"/>
            <a:ext cx="7910223" cy="2324735"/>
          </a:xfrm>
          <a:prstGeom prst="rect">
            <a:avLst/>
          </a:prstGeom>
          <a:noFill/>
          <a:ln w="9525">
            <a:noFill/>
          </a:ln>
        </p:spPr>
        <p:txBody>
          <a:bodyPr lIns="127983" tIns="66551" rIns="127983" bIns="66551" anchor="t" anchorCtr="0">
            <a:spAutoFit/>
          </a:bodyPr>
          <a:lstStyle/>
          <a:p>
            <a:pPr algn="ctr" defTabSz="449580">
              <a:spcBef>
                <a:spcPts val="1250"/>
              </a:spcBef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it-IT" altLang="it-IT" sz="2845" b="1" dirty="0">
                <a:solidFill>
                  <a:srgbClr val="FF0000"/>
                </a:solidFill>
                <a:latin typeface="Comic Sans MS" panose="030F0702030302020204" pitchFamily="66" charset="0"/>
              </a:rPr>
              <a:t>Il riconoscimento precoce, l</a:t>
            </a:r>
            <a:r>
              <a:rPr lang="ja-JP" altLang="it-IT" sz="2845" b="1" dirty="0">
                <a:solidFill>
                  <a:srgbClr val="FF0000"/>
                </a:solidFill>
                <a:latin typeface="Comic Sans MS" panose="030F0702030302020204" pitchFamily="66" charset="0"/>
              </a:rPr>
              <a:t>’</a:t>
            </a:r>
            <a:r>
              <a:rPr lang="it-IT" altLang="it-IT" sz="2845" b="1" dirty="0">
                <a:solidFill>
                  <a:srgbClr val="FF0000"/>
                </a:solidFill>
                <a:latin typeface="Comic Sans MS" panose="030F0702030302020204" pitchFamily="66" charset="0"/>
              </a:rPr>
              <a:t>intervento precoce ed il trasporto precoce dei pazienti con sospetta ACS dal territorio all</a:t>
            </a:r>
            <a:r>
              <a:rPr lang="ja-JP" altLang="it-IT" sz="2845" b="1" dirty="0">
                <a:solidFill>
                  <a:srgbClr val="FF0000"/>
                </a:solidFill>
                <a:latin typeface="Comic Sans MS" panose="030F0702030302020204" pitchFamily="66" charset="0"/>
              </a:rPr>
              <a:t>’</a:t>
            </a:r>
            <a:r>
              <a:rPr lang="it-IT" altLang="it-IT" sz="2845" b="1" dirty="0">
                <a:solidFill>
                  <a:srgbClr val="FF0000"/>
                </a:solidFill>
                <a:latin typeface="Comic Sans MS" panose="030F0702030302020204" pitchFamily="66" charset="0"/>
              </a:rPr>
              <a:t>ospedale sono fattori che possono ridurre di molto la morbilità e la mortalità.</a:t>
            </a:r>
          </a:p>
        </p:txBody>
      </p:sp>
      <p:pic>
        <p:nvPicPr>
          <p:cNvPr id="2048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71" y="5634680"/>
            <a:ext cx="4402093" cy="314241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4" name="Text Box 3"/>
          <p:cNvSpPr txBox="1"/>
          <p:nvPr/>
        </p:nvSpPr>
        <p:spPr>
          <a:xfrm>
            <a:off x="10511056" y="0"/>
            <a:ext cx="2492262" cy="650155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none" anchor="ctr" anchorCtr="0"/>
          <a:lstStyle/>
          <a:p>
            <a:pPr algn="ctr" eaLnBrk="0" hangingPunct="0">
              <a:buClrTx/>
              <a:buFont typeface="Times New Roman" panose="02020603050405020304" pitchFamily="18" charset="0"/>
            </a:pPr>
            <a:endParaRPr lang="it-IT" altLang="it-IT" sz="3980" dirty="0">
              <a:latin typeface="Comic Sans MS" panose="030F0702030302020204" pitchFamily="66" charset="0"/>
            </a:endParaRPr>
          </a:p>
        </p:txBody>
      </p:sp>
      <p:sp>
        <p:nvSpPr>
          <p:cNvPr id="20485" name="Text Box 4"/>
          <p:cNvSpPr txBox="1"/>
          <p:nvPr/>
        </p:nvSpPr>
        <p:spPr>
          <a:xfrm>
            <a:off x="758726" y="541796"/>
            <a:ext cx="11486078" cy="744220"/>
          </a:xfrm>
          <a:prstGeom prst="rect">
            <a:avLst/>
          </a:prstGeom>
          <a:noFill/>
          <a:ln w="9525">
            <a:noFill/>
          </a:ln>
        </p:spPr>
        <p:txBody>
          <a:bodyPr lIns="127983" tIns="66551" rIns="127983" bIns="66551" anchor="t" anchorCtr="0">
            <a:spAutoFit/>
          </a:bodyPr>
          <a:lstStyle/>
          <a:p>
            <a:pPr algn="ctr" defTabSz="449580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it-IT" altLang="it-IT" sz="3980" b="1" dirty="0">
                <a:solidFill>
                  <a:srgbClr val="000000"/>
                </a:solidFill>
                <a:latin typeface="Comic Sans MS" panose="030F0702030302020204" pitchFamily="66" charset="0"/>
              </a:rPr>
              <a:t>QUANTO È DIFFUSO IL PROBLEMA?</a:t>
            </a:r>
          </a:p>
        </p:txBody>
      </p:sp>
      <p:sp>
        <p:nvSpPr>
          <p:cNvPr id="20486" name="Text Box 5"/>
          <p:cNvSpPr txBox="1"/>
          <p:nvPr/>
        </p:nvSpPr>
        <p:spPr>
          <a:xfrm>
            <a:off x="650367" y="1625388"/>
            <a:ext cx="11919514" cy="3640455"/>
          </a:xfrm>
          <a:prstGeom prst="rect">
            <a:avLst/>
          </a:prstGeom>
          <a:noFill/>
          <a:ln w="9525">
            <a:noFill/>
          </a:ln>
        </p:spPr>
        <p:txBody>
          <a:bodyPr lIns="127983" tIns="66551" rIns="127983" bIns="66551" anchor="t" anchorCtr="0">
            <a:spAutoFit/>
          </a:bodyPr>
          <a:lstStyle/>
          <a:p>
            <a:pPr algn="ctr" defTabSz="449580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it-IT" altLang="it-IT" sz="2845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 defTabSz="449580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it-IT" altLang="it-IT" sz="2845" dirty="0">
                <a:solidFill>
                  <a:srgbClr val="000000"/>
                </a:solidFill>
                <a:latin typeface="Comic Sans MS" panose="030F0702030302020204" pitchFamily="66" charset="0"/>
              </a:rPr>
              <a:t>•In Italia le malattie cardiovascolari sono causa del </a:t>
            </a:r>
            <a:r>
              <a:rPr lang="it-IT" altLang="it-IT" sz="2845" b="1" dirty="0">
                <a:solidFill>
                  <a:srgbClr val="FF0000"/>
                </a:solidFill>
                <a:latin typeface="Comic Sans MS" panose="030F0702030302020204" pitchFamily="66" charset="0"/>
              </a:rPr>
              <a:t>45-50% </a:t>
            </a:r>
            <a:r>
              <a:rPr lang="it-IT" altLang="it-IT" sz="2845" dirty="0">
                <a:solidFill>
                  <a:srgbClr val="000000"/>
                </a:solidFill>
                <a:latin typeface="Comic Sans MS" panose="030F0702030302020204" pitchFamily="66" charset="0"/>
              </a:rPr>
              <a:t>della mortalità globale. </a:t>
            </a:r>
          </a:p>
          <a:p>
            <a:pPr algn="ctr" defTabSz="449580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it-IT" altLang="it-IT" sz="2845" dirty="0">
                <a:solidFill>
                  <a:srgbClr val="000000"/>
                </a:solidFill>
                <a:latin typeface="Comic Sans MS" panose="030F0702030302020204" pitchFamily="66" charset="0"/>
              </a:rPr>
              <a:t>•La cardiopatia ischemica da sola è a sua volta responsabile del </a:t>
            </a:r>
            <a:r>
              <a:rPr lang="it-IT" altLang="it-IT" sz="2845" b="1" dirty="0">
                <a:solidFill>
                  <a:srgbClr val="FF0000"/>
                </a:solidFill>
                <a:latin typeface="Comic Sans MS" panose="030F0702030302020204" pitchFamily="66" charset="0"/>
              </a:rPr>
              <a:t>35%</a:t>
            </a:r>
            <a:r>
              <a:rPr lang="it-IT" altLang="it-IT" sz="2845" dirty="0">
                <a:solidFill>
                  <a:srgbClr val="000000"/>
                </a:solidFill>
                <a:latin typeface="Comic Sans MS" panose="030F0702030302020204" pitchFamily="66" charset="0"/>
              </a:rPr>
              <a:t> dei decessi dovuti a malattie cardiovascolari. </a:t>
            </a:r>
          </a:p>
          <a:p>
            <a:pPr algn="ctr" defTabSz="449580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it-IT" altLang="it-IT" sz="2845" dirty="0">
                <a:solidFill>
                  <a:srgbClr val="000000"/>
                </a:solidFill>
                <a:latin typeface="Comic Sans MS" panose="030F0702030302020204" pitchFamily="66" charset="0"/>
              </a:rPr>
              <a:t>•Si stima che la mortalità annuale per le forme tipiche della cardiopatia ischemica (angina, infarto e morte improvvisa) sia tra </a:t>
            </a:r>
            <a:r>
              <a:rPr lang="it-IT" altLang="it-IT" sz="2845" b="1" dirty="0">
                <a:solidFill>
                  <a:srgbClr val="FF0000"/>
                </a:solidFill>
                <a:latin typeface="Comic Sans MS" panose="030F0702030302020204" pitchFamily="66" charset="0"/>
              </a:rPr>
              <a:t>70.000 e 80.000 casi</a:t>
            </a:r>
            <a:r>
              <a:rPr lang="it-IT" altLang="it-IT" sz="2845" dirty="0">
                <a:solidFill>
                  <a:srgbClr val="000000"/>
                </a:solidFill>
                <a:latin typeface="Comic Sans MS" panose="030F0702030302020204" pitchFamily="66" charset="0"/>
              </a:rPr>
              <a:t>. 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87" y="699820"/>
            <a:ext cx="11666676" cy="83662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1" name="AutoShape 2"/>
          <p:cNvSpPr/>
          <p:nvPr/>
        </p:nvSpPr>
        <p:spPr>
          <a:xfrm>
            <a:off x="10955781" y="101587"/>
            <a:ext cx="1842107" cy="205430"/>
          </a:xfrm>
          <a:prstGeom prst="roundRect">
            <a:avLst>
              <a:gd name="adj" fmla="val 1111"/>
            </a:avLst>
          </a:prstGeom>
          <a:solidFill>
            <a:srgbClr val="FFFFFF"/>
          </a:solidFill>
          <a:ln w="936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0" hangingPunct="0">
              <a:buClrTx/>
              <a:buFont typeface="Times New Roman" panose="02020603050405020304" pitchFamily="18" charset="0"/>
            </a:pPr>
            <a:endParaRPr lang="it-IT" altLang="it-IT" sz="398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06" y="627580"/>
            <a:ext cx="12095598" cy="861907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79" name="AutoShape 2"/>
          <p:cNvSpPr/>
          <p:nvPr/>
        </p:nvSpPr>
        <p:spPr>
          <a:xfrm>
            <a:off x="10750350" y="101587"/>
            <a:ext cx="2047539" cy="307018"/>
          </a:xfrm>
          <a:prstGeom prst="roundRect">
            <a:avLst>
              <a:gd name="adj" fmla="val 731"/>
            </a:avLst>
          </a:prstGeom>
          <a:solidFill>
            <a:srgbClr val="FFFFFF"/>
          </a:solidFill>
          <a:ln w="936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0" hangingPunct="0">
              <a:buClrTx/>
              <a:buFont typeface="Times New Roman" panose="02020603050405020304" pitchFamily="18" charset="0"/>
            </a:pPr>
            <a:endParaRPr lang="it-IT" altLang="it-IT" sz="398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"/>
          <p:cNvSpPr txBox="1"/>
          <p:nvPr/>
        </p:nvSpPr>
        <p:spPr>
          <a:xfrm>
            <a:off x="1174103" y="3900932"/>
            <a:ext cx="11052641" cy="191208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algn="ctr" defTabSz="449580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it-IT" altLang="it-IT" sz="6255" dirty="0">
                <a:solidFill>
                  <a:srgbClr val="FF0033"/>
                </a:solidFill>
                <a:latin typeface="Comic Sans MS" panose="030F0702030302020204" pitchFamily="66" charset="0"/>
              </a:rPr>
              <a:t>FATTORI DI RISCHIO</a:t>
            </a:r>
          </a:p>
        </p:txBody>
      </p:sp>
      <p:pic>
        <p:nvPicPr>
          <p:cNvPr id="26627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7149" y="988778"/>
            <a:ext cx="2835400" cy="218524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8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3494" y="6388679"/>
            <a:ext cx="2377130" cy="2103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9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145" y="1419958"/>
            <a:ext cx="3383969" cy="259384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0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145" y="5596303"/>
            <a:ext cx="1952724" cy="2404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1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5734" y="844299"/>
            <a:ext cx="2781220" cy="337042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2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2413" y="5799477"/>
            <a:ext cx="4871650" cy="395285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33" name="AutoShape 8"/>
          <p:cNvSpPr/>
          <p:nvPr/>
        </p:nvSpPr>
        <p:spPr>
          <a:xfrm>
            <a:off x="10854194" y="101587"/>
            <a:ext cx="1945951" cy="307018"/>
          </a:xfrm>
          <a:prstGeom prst="roundRect">
            <a:avLst>
              <a:gd name="adj" fmla="val 731"/>
            </a:avLst>
          </a:prstGeom>
          <a:solidFill>
            <a:srgbClr val="FFFFFF"/>
          </a:solidFill>
          <a:ln w="936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0" hangingPunct="0">
              <a:buClrTx/>
              <a:buFont typeface="Times New Roman" panose="02020603050405020304" pitchFamily="18" charset="0"/>
            </a:pPr>
            <a:endParaRPr lang="it-IT" altLang="it-IT" sz="398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906" y="844299"/>
            <a:ext cx="11770521" cy="822175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5" name="AutoShape 2"/>
          <p:cNvSpPr/>
          <p:nvPr/>
        </p:nvSpPr>
        <p:spPr>
          <a:xfrm>
            <a:off x="10955781" y="101587"/>
            <a:ext cx="1842107" cy="205430"/>
          </a:xfrm>
          <a:prstGeom prst="roundRect">
            <a:avLst>
              <a:gd name="adj" fmla="val 1111"/>
            </a:avLst>
          </a:prstGeom>
          <a:solidFill>
            <a:srgbClr val="FFFFFF"/>
          </a:solidFill>
          <a:ln w="936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0" hangingPunct="0">
              <a:buClrTx/>
              <a:buFont typeface="Times New Roman" panose="02020603050405020304" pitchFamily="18" charset="0"/>
            </a:pPr>
            <a:endParaRPr lang="it-IT" altLang="it-IT" sz="398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">
            <a:extLst>
              <a:ext uri="{FF2B5EF4-FFF2-40B4-BE49-F238E27FC236}">
                <a16:creationId xmlns:a16="http://schemas.microsoft.com/office/drawing/2014/main" id="{F6791E2B-CAC4-5517-82AE-256FAC5C0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799" y="268632"/>
            <a:ext cx="11052281" cy="162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it-IT" altLang="it-IT" sz="6257">
                <a:solidFill>
                  <a:srgbClr val="000000"/>
                </a:solidFill>
                <a:latin typeface="Comic Sans MS" panose="030F0702030302020204" pitchFamily="66" charset="0"/>
              </a:rPr>
              <a:t>Ipertensione arteriosa</a:t>
            </a:r>
          </a:p>
        </p:txBody>
      </p:sp>
      <p:graphicFrame>
        <p:nvGraphicFramePr>
          <p:cNvPr id="24579" name="Object 2">
            <a:extLst>
              <a:ext uri="{FF2B5EF4-FFF2-40B4-BE49-F238E27FC236}">
                <a16:creationId xmlns:a16="http://schemas.microsoft.com/office/drawing/2014/main" id="{15229968-4330-F2EE-10EE-A22D9D4757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927" y="4977591"/>
          <a:ext cx="12697934" cy="43003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5544324" imgH="1943371" progId="PBrush">
                  <p:embed/>
                </p:oleObj>
              </mc:Choice>
              <mc:Fallback>
                <p:oleObj r:id="rId3" imgW="5544324" imgH="1943371" progId="PBrush">
                  <p:embed/>
                  <p:pic>
                    <p:nvPicPr>
                      <p:cNvPr id="24579" name="Object 2">
                        <a:extLst>
                          <a:ext uri="{FF2B5EF4-FFF2-40B4-BE49-F238E27FC236}">
                            <a16:creationId xmlns:a16="http://schemas.microsoft.com/office/drawing/2014/main" id="{15229968-4330-F2EE-10EE-A22D9D4757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27" y="4977591"/>
                        <a:ext cx="12697934" cy="43003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0" name="Rectangle 3">
            <a:extLst>
              <a:ext uri="{FF2B5EF4-FFF2-40B4-BE49-F238E27FC236}">
                <a16:creationId xmlns:a16="http://schemas.microsoft.com/office/drawing/2014/main" id="{00DAB82B-BBE7-55D1-24C8-50AB5C98A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3384" y="2316104"/>
            <a:ext cx="4505791" cy="232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979" tIns="66549" rIns="127979" bIns="66549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1600"/>
              </a:spcBef>
            </a:pPr>
            <a:r>
              <a:rPr lang="it-IT" altLang="it-IT" sz="2560">
                <a:solidFill>
                  <a:srgbClr val="00FF00"/>
                </a:solidFill>
              </a:rPr>
              <a:t>Basso &lt; 3%</a:t>
            </a:r>
          </a:p>
          <a:p>
            <a:pPr>
              <a:spcBef>
                <a:spcPts val="1600"/>
              </a:spcBef>
            </a:pPr>
            <a:r>
              <a:rPr lang="it-IT" altLang="it-IT" sz="2560">
                <a:solidFill>
                  <a:srgbClr val="FFFF00"/>
                </a:solidFill>
              </a:rPr>
              <a:t>Medio 4-10%</a:t>
            </a:r>
          </a:p>
          <a:p>
            <a:pPr>
              <a:spcBef>
                <a:spcPts val="1600"/>
              </a:spcBef>
            </a:pPr>
            <a:r>
              <a:rPr lang="it-IT" altLang="it-IT" sz="2560">
                <a:solidFill>
                  <a:srgbClr val="FF9933"/>
                </a:solidFill>
              </a:rPr>
              <a:t>Elevato 10-14%</a:t>
            </a:r>
          </a:p>
          <a:p>
            <a:pPr>
              <a:spcBef>
                <a:spcPts val="1600"/>
              </a:spcBef>
            </a:pPr>
            <a:r>
              <a:rPr lang="it-IT" altLang="it-IT" sz="2560">
                <a:solidFill>
                  <a:srgbClr val="FF6600"/>
                </a:solidFill>
              </a:rPr>
              <a:t>Molto elevato &gt;15%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978" y="916538"/>
            <a:ext cx="11422868" cy="799149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1" name="AutoShape 2"/>
          <p:cNvSpPr/>
          <p:nvPr/>
        </p:nvSpPr>
        <p:spPr>
          <a:xfrm>
            <a:off x="10955781" y="101587"/>
            <a:ext cx="1842107" cy="205430"/>
          </a:xfrm>
          <a:prstGeom prst="roundRect">
            <a:avLst>
              <a:gd name="adj" fmla="val 1111"/>
            </a:avLst>
          </a:prstGeom>
          <a:solidFill>
            <a:srgbClr val="FFFFFF"/>
          </a:solidFill>
          <a:ln w="936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0" hangingPunct="0">
              <a:buClrTx/>
              <a:buFont typeface="Times New Roman" panose="02020603050405020304" pitchFamily="18" charset="0"/>
            </a:pPr>
            <a:endParaRPr lang="it-IT" altLang="it-IT" sz="398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1"/>
          <p:cNvSpPr txBox="1"/>
          <p:nvPr/>
        </p:nvSpPr>
        <p:spPr>
          <a:xfrm>
            <a:off x="9319105" y="8880941"/>
            <a:ext cx="3034058" cy="677245"/>
          </a:xfrm>
          <a:prstGeom prst="rect">
            <a:avLst/>
          </a:prstGeom>
          <a:noFill/>
          <a:ln w="9525">
            <a:noFill/>
          </a:ln>
        </p:spPr>
        <p:txBody>
          <a:bodyPr lIns="127983" tIns="66551" rIns="127983" bIns="66551" anchor="t" anchorCtr="0"/>
          <a:lstStyle/>
          <a:p>
            <a:pPr algn="r" defTabSz="449580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it-IT" altLang="it-IT" sz="1990" dirty="0">
                <a:solidFill>
                  <a:srgbClr val="000000"/>
                </a:solidFill>
                <a:latin typeface="Arial" panose="020B0604020202020204" pitchFamily="34" charset="0"/>
              </a:rPr>
              <a:t>17</a:t>
            </a:fld>
            <a:endParaRPr lang="it-IT" altLang="it-IT" sz="199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34819" name="Picture 2"/>
          <p:cNvPicPr>
            <a:picLocks noChangeAspect="1"/>
          </p:cNvPicPr>
          <p:nvPr/>
        </p:nvPicPr>
        <p:blipFill>
          <a:blip r:embed="rId3"/>
          <a:srcRect l="25325" t="3313" r="23387" b="46272"/>
          <a:stretch>
            <a:fillRect/>
          </a:stretch>
        </p:blipFill>
        <p:spPr>
          <a:xfrm>
            <a:off x="8158758" y="3508130"/>
            <a:ext cx="4435956" cy="58085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083804" y="0"/>
            <a:ext cx="10835922" cy="1995616"/>
          </a:xfrm>
          <a:prstGeom prst="rect">
            <a:avLst/>
          </a:prstGeom>
          <a:noFill/>
          <a:ln>
            <a:noFill/>
          </a:ln>
          <a:effectLst/>
        </p:spPr>
        <p:txBody>
          <a:bodyPr lIns="128495" tIns="65527" rIns="128495" bIns="65527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kumimoji="0" lang="it-IT" altLang="it-IT" sz="5120" b="1" i="0" u="none" strike="noStrike" kern="1200" cap="none" spc="0" normalizeH="0" baseline="0" noProof="0">
                <a:ln>
                  <a:noFill/>
                </a:ln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Il dolore cardiaco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433649" y="1842107"/>
            <a:ext cx="11269359" cy="6609913"/>
          </a:xfrm>
          <a:prstGeom prst="rect">
            <a:avLst/>
          </a:prstGeom>
          <a:noFill/>
          <a:ln>
            <a:noFill/>
          </a:ln>
          <a:effectLst/>
        </p:spPr>
        <p:txBody>
          <a:bodyPr lIns="131054" tIns="65527" rIns="131054" bIns="65527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60730" indent="-45720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44958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kumimoji="0" lang="it-IT" altLang="it-IT" sz="398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Quando si deve sospettare che un dolore toracico possa avere origine cardiaca? </a:t>
            </a:r>
          </a:p>
          <a:p>
            <a:pPr marL="760730" marR="0" lvl="1" indent="-457200" algn="l" defTabSz="44958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it-IT" altLang="it-IT" sz="441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MS PGothic" panose="020B0600070205080204" pitchFamily="34" charset="-128"/>
              <a:cs typeface="+mn-cs"/>
            </a:endParaRPr>
          </a:p>
          <a:p>
            <a:pPr marL="741680" marR="0" lvl="1" indent="-469900" algn="l" defTabSz="44958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Comic Sans MS" panose="030F0702030302020204" pitchFamily="66" charset="0"/>
              <a:buChar char="-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kumimoji="0" lang="it-IT" altLang="it-IT" sz="31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può comparire sotto sforzo o in </a:t>
            </a:r>
          </a:p>
          <a:p>
            <a:pPr marL="762000" marR="0" lvl="1" indent="-455930" algn="l" defTabSz="44958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kumimoji="0" lang="it-IT" altLang="it-IT" sz="31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      seguito ad una forte emozione</a:t>
            </a:r>
          </a:p>
          <a:p>
            <a:pPr marL="762000" marR="0" lvl="1" indent="-455930" algn="l" defTabSz="44958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it-IT" altLang="it-IT" sz="313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MS PGothic" panose="020B0600070205080204" pitchFamily="34" charset="-128"/>
              <a:cs typeface="+mn-cs"/>
            </a:endParaRPr>
          </a:p>
          <a:p>
            <a:pPr marL="741680" marR="0" lvl="1" indent="-469900" algn="l" defTabSz="44958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Comic Sans MS" panose="030F0702030302020204" pitchFamily="66" charset="0"/>
              <a:buChar char="-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kumimoji="0" lang="it-IT" altLang="it-IT" sz="31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dura minuti o più, non secondi</a:t>
            </a:r>
          </a:p>
          <a:p>
            <a:pPr marL="760730" marR="0" lvl="1" indent="-457200" algn="l" defTabSz="44958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it-IT" altLang="it-IT" sz="313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MS PGothic" panose="020B0600070205080204" pitchFamily="34" charset="-128"/>
              <a:cs typeface="+mn-cs"/>
            </a:endParaRPr>
          </a:p>
          <a:p>
            <a:pPr marL="741680" marR="0" lvl="1" indent="-469900" algn="l" defTabSz="44958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Comic Sans MS" panose="030F0702030302020204" pitchFamily="66" charset="0"/>
              <a:buChar char="-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kumimoji="0" lang="it-IT" altLang="it-IT" sz="31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non evocato dalla digitopressione</a:t>
            </a:r>
          </a:p>
          <a:p>
            <a:pPr marL="762000" marR="0" lvl="1" indent="-455930" algn="l" defTabSz="44958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kumimoji="0" lang="it-IT" altLang="it-IT" sz="31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 </a:t>
            </a:r>
          </a:p>
          <a:p>
            <a:pPr marL="741680" marR="0" lvl="1" indent="-469900" algn="l" defTabSz="44958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Comic Sans MS" panose="030F0702030302020204" pitchFamily="66" charset="0"/>
              <a:buChar char="-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kumimoji="0" lang="it-IT" altLang="it-IT" sz="31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si manifesta con un senso di</a:t>
            </a:r>
            <a:r>
              <a:rPr kumimoji="0" lang="it-IT" altLang="it-IT" sz="313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 </a:t>
            </a:r>
          </a:p>
          <a:p>
            <a:pPr marL="762000" marR="0" lvl="1" indent="-455930" algn="l" defTabSz="44958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kumimoji="0" lang="it-IT" altLang="it-IT" sz="31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      </a:t>
            </a:r>
            <a:r>
              <a:rPr kumimoji="0" lang="it-IT" altLang="it-IT" sz="313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costrizione/oppressione toracica</a:t>
            </a:r>
          </a:p>
          <a:p>
            <a:pPr marL="762000" marR="0" lvl="1" indent="-455930" algn="l" defTabSz="44958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it-IT" altLang="it-IT" sz="3555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762000" marR="0" lvl="1" indent="-455930" algn="l" defTabSz="44958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it-IT" altLang="it-IT" sz="3555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4822" name="Rectangle 5"/>
          <p:cNvSpPr/>
          <p:nvPr/>
        </p:nvSpPr>
        <p:spPr>
          <a:xfrm>
            <a:off x="1842318" y="4442728"/>
            <a:ext cx="264126" cy="65692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 eaLnBrk="0" hangingPunct="0">
              <a:buClrTx/>
              <a:buFont typeface="Times New Roman" panose="02020603050405020304" pitchFamily="18" charset="0"/>
            </a:pPr>
            <a:endParaRPr lang="it-IT" altLang="it-IT" sz="3980" dirty="0">
              <a:latin typeface="Comic Sans MS" panose="030F0702030302020204" pitchFamily="66" charset="0"/>
            </a:endParaRPr>
          </a:p>
        </p:txBody>
      </p:sp>
      <p:sp>
        <p:nvSpPr>
          <p:cNvPr id="34823" name="Text Box 6"/>
          <p:cNvSpPr txBox="1"/>
          <p:nvPr/>
        </p:nvSpPr>
        <p:spPr>
          <a:xfrm>
            <a:off x="10511056" y="0"/>
            <a:ext cx="2492262" cy="650155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none" anchor="ctr" anchorCtr="0"/>
          <a:lstStyle/>
          <a:p>
            <a:pPr algn="ctr" eaLnBrk="0" hangingPunct="0">
              <a:buClrTx/>
              <a:buFont typeface="Times New Roman" panose="02020603050405020304" pitchFamily="18" charset="0"/>
            </a:pPr>
            <a:endParaRPr lang="it-IT" altLang="it-IT" sz="398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532978" y="1083592"/>
            <a:ext cx="12470340" cy="3304540"/>
          </a:xfrm>
          <a:prstGeom prst="rect">
            <a:avLst/>
          </a:prstGeom>
          <a:noFill/>
          <a:ln>
            <a:noFill/>
          </a:ln>
          <a:effectLst/>
        </p:spPr>
        <p:txBody>
          <a:bodyPr lIns="131054" tIns="65527" rIns="131054" bIns="65527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449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kumimoji="0" lang="it-IT" altLang="it-IT" sz="398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Caratteristiche:</a:t>
            </a:r>
          </a:p>
          <a:p>
            <a:pPr marL="0" marR="0" lvl="0" indent="0" algn="l" defTabSz="449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it-IT" altLang="it-IT" sz="170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omic Sans MS" panose="030F0702030302020204" pitchFamily="66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449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Comic Sans MS" panose="030F0702030302020204" pitchFamily="66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kumimoji="0" lang="it-IT" altLang="it-IT" sz="2985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sede del dolore</a:t>
            </a:r>
            <a:r>
              <a:rPr kumimoji="0" lang="it-IT" altLang="it-IT" sz="298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:  retrosternale, stomaco,interscapolare</a:t>
            </a:r>
          </a:p>
          <a:p>
            <a:pPr marL="0" marR="0" lvl="0" indent="0" algn="l" defTabSz="449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Comic Sans MS" panose="030F0702030302020204" pitchFamily="66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kumimoji="0" lang="it-IT" altLang="it-IT" sz="2985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irradiazione</a:t>
            </a:r>
            <a:r>
              <a:rPr kumimoji="0" lang="it-IT" altLang="it-IT" sz="298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: gola, mandibola, spalla sinistra, braccio sinistro, braccio destro, mano sinistra</a:t>
            </a:r>
          </a:p>
          <a:p>
            <a:pPr marL="0" marR="0" lvl="0" indent="0" algn="l" defTabSz="449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Comic Sans MS" panose="030F0702030302020204" pitchFamily="66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kumimoji="0" lang="it-IT" altLang="it-IT" sz="2985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accompagnato da</a:t>
            </a:r>
            <a:r>
              <a:rPr kumimoji="0" lang="it-IT" altLang="it-IT" sz="298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: sudorazione, nausea,vomito, dispnea, angoscia, agitazione, senso di morte imminente</a:t>
            </a:r>
          </a:p>
        </p:txBody>
      </p:sp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758726" y="325078"/>
            <a:ext cx="11522197" cy="79121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kumimoji="0" lang="it-IT" altLang="it-IT" sz="4550" b="0" i="0" u="none" strike="noStrike" kern="1200" cap="none" spc="0" normalizeH="0" baseline="0" noProof="0">
                <a:ln>
                  <a:noFill/>
                </a:ln>
                <a:solidFill>
                  <a:srgbClr val="FF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IL DOLORE TORACICO CARDIACO</a:t>
            </a:r>
          </a:p>
        </p:txBody>
      </p:sp>
      <p:pic>
        <p:nvPicPr>
          <p:cNvPr id="36868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241" y="4370489"/>
            <a:ext cx="9935185" cy="50612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69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457" y="4578177"/>
            <a:ext cx="3873842" cy="517415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70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5335" y="4821985"/>
            <a:ext cx="6677637" cy="40634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871" name="Text Box 6"/>
          <p:cNvSpPr txBox="1"/>
          <p:nvPr/>
        </p:nvSpPr>
        <p:spPr>
          <a:xfrm>
            <a:off x="10944493" y="38378"/>
            <a:ext cx="2058825" cy="399574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none" anchor="ctr" anchorCtr="0"/>
          <a:lstStyle/>
          <a:p>
            <a:pPr algn="ctr" eaLnBrk="0" hangingPunct="0">
              <a:buClrTx/>
              <a:buFont typeface="Times New Roman" panose="02020603050405020304" pitchFamily="18" charset="0"/>
            </a:pPr>
            <a:endParaRPr lang="it-IT" altLang="it-IT" sz="398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299" y="6934990"/>
            <a:ext cx="1503484" cy="15982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5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" y="0"/>
            <a:ext cx="6758906" cy="96846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6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4493" y="6704727"/>
            <a:ext cx="1914346" cy="28308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8917" name="Text Box 4"/>
          <p:cNvSpPr txBox="1"/>
          <p:nvPr/>
        </p:nvSpPr>
        <p:spPr>
          <a:xfrm>
            <a:off x="7151920" y="541796"/>
            <a:ext cx="5526320" cy="6181725"/>
          </a:xfrm>
          <a:prstGeom prst="rect">
            <a:avLst/>
          </a:prstGeom>
          <a:noFill/>
          <a:ln w="9525">
            <a:noFill/>
          </a:ln>
        </p:spPr>
        <p:txBody>
          <a:bodyPr lIns="127983" tIns="66551" rIns="127983" bIns="66551" anchor="t" anchorCtr="0">
            <a:spAutoFit/>
          </a:bodyPr>
          <a:lstStyle/>
          <a:p>
            <a:pPr algn="ctr" defTabSz="449580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it-IT" altLang="it-IT" sz="2560" b="1" dirty="0">
                <a:solidFill>
                  <a:srgbClr val="000000"/>
                </a:solidFill>
                <a:latin typeface="Comic Sans MS" panose="030F0702030302020204" pitchFamily="66" charset="0"/>
              </a:rPr>
              <a:t>SINTOMO TIPICO</a:t>
            </a:r>
            <a:r>
              <a:rPr lang="it-IT" altLang="it-IT" sz="2560" dirty="0">
                <a:solidFill>
                  <a:srgbClr val="000000"/>
                </a:solidFill>
                <a:latin typeface="Comic Sans MS" panose="030F0702030302020204" pitchFamily="66" charset="0"/>
              </a:rPr>
              <a:t>: </a:t>
            </a:r>
          </a:p>
          <a:p>
            <a:pPr algn="ctr" defTabSz="449580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it-IT" altLang="it-IT" sz="2560" dirty="0">
                <a:solidFill>
                  <a:srgbClr val="000000"/>
                </a:solidFill>
                <a:latin typeface="Comic Sans MS" panose="030F0702030302020204" pitchFamily="66" charset="0"/>
              </a:rPr>
              <a:t>FASTIDIO RETROSTERNALE                descritto come una pressione oppure come uno stringimento, spesso irradiato al braccio sx, al collo od alla mandibola.</a:t>
            </a:r>
          </a:p>
          <a:p>
            <a:pPr algn="ctr" defTabSz="449580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it-IT" altLang="it-IT" sz="2560" dirty="0">
                <a:solidFill>
                  <a:srgbClr val="000000"/>
                </a:solidFill>
                <a:latin typeface="Comic Sans MS" panose="030F0702030302020204" pitchFamily="66" charset="0"/>
              </a:rPr>
              <a:t>Può essere associato a mancanza di fiato, palpitazioni, nausea, vomito o sudorazione. </a:t>
            </a:r>
          </a:p>
          <a:p>
            <a:pPr algn="ctr" defTabSz="449580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it-IT" altLang="it-IT" sz="2560" b="1" dirty="0">
                <a:solidFill>
                  <a:srgbClr val="000000"/>
                </a:solidFill>
                <a:latin typeface="Comic Sans MS" panose="030F0702030302020204" pitchFamily="66" charset="0"/>
              </a:rPr>
              <a:t>SINTOMI ATIPICI</a:t>
            </a:r>
            <a:r>
              <a:rPr lang="it-IT" altLang="it-IT" sz="2560" dirty="0">
                <a:solidFill>
                  <a:srgbClr val="000000"/>
                </a:solidFill>
                <a:latin typeface="Comic Sans MS" panose="030F0702030302020204" pitchFamily="66" charset="0"/>
              </a:rPr>
              <a:t> (anziani, donne e diabetici) : fastidio toracico vago, vertigini, mancanza di fiato, nausea, svenimento, sudorazioni fredde. </a:t>
            </a:r>
          </a:p>
          <a:p>
            <a:pPr algn="ctr" defTabSz="449580">
              <a:spcBef>
                <a:spcPts val="1125"/>
              </a:spcBef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it-IT" altLang="it-IT" sz="256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8918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7142" y="6725045"/>
            <a:ext cx="4009291" cy="29595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8919" name="Text Box 6"/>
          <p:cNvSpPr txBox="1"/>
          <p:nvPr/>
        </p:nvSpPr>
        <p:spPr>
          <a:xfrm>
            <a:off x="11161212" y="8885456"/>
            <a:ext cx="1517029" cy="437515"/>
          </a:xfrm>
          <a:prstGeom prst="rect">
            <a:avLst/>
          </a:prstGeom>
          <a:noFill/>
          <a:ln w="9525">
            <a:noFill/>
          </a:ln>
        </p:spPr>
        <p:txBody>
          <a:bodyPr lIns="127983" tIns="66551" rIns="127983" bIns="66551" anchor="t" anchorCtr="0">
            <a:spAutoFit/>
          </a:bodyPr>
          <a:lstStyle/>
          <a:p>
            <a:pPr algn="ctr" defTabSz="449580">
              <a:spcBef>
                <a:spcPts val="875"/>
              </a:spcBef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it-IT" altLang="it-IT" sz="1990" b="1" dirty="0">
                <a:solidFill>
                  <a:srgbClr val="000000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38920" name="Text Box 7"/>
          <p:cNvSpPr txBox="1"/>
          <p:nvPr/>
        </p:nvSpPr>
        <p:spPr>
          <a:xfrm>
            <a:off x="10511056" y="0"/>
            <a:ext cx="2492262" cy="650155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none" anchor="ctr" anchorCtr="0"/>
          <a:lstStyle/>
          <a:p>
            <a:pPr algn="ctr" eaLnBrk="0" hangingPunct="0">
              <a:buClrTx/>
              <a:buFont typeface="Times New Roman" panose="02020603050405020304" pitchFamily="18" charset="0"/>
            </a:pPr>
            <a:endParaRPr lang="it-IT" altLang="it-IT" sz="398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ttangolo 1"/>
          <p:cNvSpPr>
            <a:spLocks noChangeArrowheads="1"/>
          </p:cNvSpPr>
          <p:nvPr/>
        </p:nvSpPr>
        <p:spPr bwMode="auto">
          <a:xfrm>
            <a:off x="3736975" y="3749675"/>
            <a:ext cx="5878195" cy="13157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49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t-IT" altLang="it-IT" sz="3980" b="1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eorgia" panose="02040502050405020303" pitchFamily="18" charset="0"/>
                <a:ea typeface="MS PGothic" panose="020B0600070205080204" pitchFamily="34" charset="-128"/>
                <a:cs typeface="+mn-cs"/>
              </a:rPr>
              <a:t>        FILMATO 12</a:t>
            </a:r>
          </a:p>
          <a:p>
            <a:pPr marL="0" marR="0" lvl="0" indent="0" algn="l" defTabSz="449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t-IT" altLang="it-IT" sz="3980" b="1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eorgia" panose="02040502050405020303" pitchFamily="18" charset="0"/>
                <a:ea typeface="MS PGothic" panose="020B0600070205080204" pitchFamily="34" charset="-128"/>
                <a:cs typeface="+mn-cs"/>
              </a:rPr>
              <a:t>         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1"/>
          <p:cNvSpPr txBox="1"/>
          <p:nvPr/>
        </p:nvSpPr>
        <p:spPr>
          <a:xfrm>
            <a:off x="9319105" y="8880941"/>
            <a:ext cx="3034058" cy="677245"/>
          </a:xfrm>
          <a:prstGeom prst="rect">
            <a:avLst/>
          </a:prstGeom>
          <a:noFill/>
          <a:ln w="9525">
            <a:noFill/>
          </a:ln>
        </p:spPr>
        <p:txBody>
          <a:bodyPr lIns="127983" tIns="66551" rIns="127983" bIns="66551" anchor="t" anchorCtr="0"/>
          <a:lstStyle/>
          <a:p>
            <a:pPr algn="r" defTabSz="449580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it-IT" altLang="it-IT" sz="1990" dirty="0">
                <a:solidFill>
                  <a:srgbClr val="000000"/>
                </a:solidFill>
                <a:latin typeface="Arial" panose="020B0604020202020204" pitchFamily="34" charset="0"/>
              </a:rPr>
              <a:t>20</a:t>
            </a:fld>
            <a:endParaRPr lang="it-IT" altLang="it-IT" sz="199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40963" name="Picture 2"/>
          <p:cNvPicPr>
            <a:picLocks noChangeAspect="1"/>
          </p:cNvPicPr>
          <p:nvPr/>
        </p:nvPicPr>
        <p:blipFill>
          <a:blip r:embed="rId3"/>
          <a:srcRect l="25325" t="3313" r="23387" b="46272"/>
          <a:stretch>
            <a:fillRect/>
          </a:stretch>
        </p:blipFill>
        <p:spPr>
          <a:xfrm>
            <a:off x="7210615" y="1535089"/>
            <a:ext cx="5587273" cy="516286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083804" y="0"/>
            <a:ext cx="10835922" cy="1995616"/>
          </a:xfrm>
          <a:prstGeom prst="rect">
            <a:avLst/>
          </a:prstGeom>
          <a:noFill/>
          <a:ln>
            <a:noFill/>
          </a:ln>
          <a:effectLst/>
        </p:spPr>
        <p:txBody>
          <a:bodyPr lIns="128495" tIns="65527" rIns="128495" bIns="65527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kumimoji="0" lang="it-IT" altLang="it-IT" sz="5120" b="1" i="0" u="none" strike="noStrike" kern="1200" cap="none" spc="0" normalizeH="0" baseline="0" noProof="0">
                <a:ln>
                  <a:noFill/>
                </a:ln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Il dolore cardiaco</a:t>
            </a:r>
            <a:r>
              <a:rPr kumimoji="0" lang="it-IT" altLang="it-IT" sz="3415" b="1" i="0" u="none" strike="noStrike" kern="1200" cap="none" spc="0" normalizeH="0" baseline="0" noProof="0">
                <a:ln>
                  <a:noFill/>
                </a:ln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 </a:t>
            </a:r>
            <a:br>
              <a:rPr kumimoji="0" lang="it-IT" altLang="it-IT" sz="3415" b="1" i="0" u="none" strike="noStrike" kern="1200" cap="none" spc="0" normalizeH="0" baseline="0" noProof="0">
                <a:ln>
                  <a:noFill/>
                </a:ln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</a:br>
            <a:endParaRPr kumimoji="0" lang="it-IT" altLang="it-IT" sz="3415" b="1" i="0" u="none" strike="noStrike" kern="1200" cap="none" spc="0" normalizeH="0" baseline="0" noProof="0">
              <a:ln>
                <a:noFill/>
              </a:ln>
              <a:solidFill>
                <a:srgbClr val="00999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omic Sans MS" panose="030F0702030302020204" pitchFamily="66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0965" name="Text Box 4"/>
          <p:cNvSpPr txBox="1"/>
          <p:nvPr/>
        </p:nvSpPr>
        <p:spPr>
          <a:xfrm>
            <a:off x="408817" y="2559987"/>
            <a:ext cx="6433829" cy="2968592"/>
          </a:xfrm>
          <a:prstGeom prst="rect">
            <a:avLst/>
          </a:prstGeom>
          <a:noFill/>
          <a:ln w="9525">
            <a:noFill/>
          </a:ln>
        </p:spPr>
        <p:txBody>
          <a:bodyPr lIns="131054" tIns="65527" rIns="131054" bIns="65527" anchor="t" anchorCtr="0"/>
          <a:lstStyle/>
          <a:p>
            <a:pPr algn="just" defTabSz="449580">
              <a:lnSpc>
                <a:spcPct val="90000"/>
              </a:lnSpc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it-IT" altLang="it-IT" sz="3980" b="1" dirty="0">
                <a:solidFill>
                  <a:srgbClr val="333399"/>
                </a:solidFill>
                <a:latin typeface="Comic Sans MS" panose="030F0702030302020204" pitchFamily="66" charset="0"/>
              </a:rPr>
              <a:t>Quando si sospetta che il paziente soffra per una sintomatologia compatibile con un infarto ...</a:t>
            </a:r>
          </a:p>
          <a:p>
            <a:pPr marL="741680" lvl="1" indent="-268605" algn="just" defTabSz="44958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it-IT" altLang="it-IT" sz="3130" dirty="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    </a:t>
            </a:r>
          </a:p>
        </p:txBody>
      </p:sp>
      <p:sp>
        <p:nvSpPr>
          <p:cNvPr id="40966" name="Rectangle 5"/>
          <p:cNvSpPr/>
          <p:nvPr/>
        </p:nvSpPr>
        <p:spPr>
          <a:xfrm>
            <a:off x="1842318" y="4442728"/>
            <a:ext cx="264126" cy="65692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 eaLnBrk="0" hangingPunct="0">
              <a:buClrTx/>
              <a:buFont typeface="Times New Roman" panose="02020603050405020304" pitchFamily="18" charset="0"/>
            </a:pPr>
            <a:endParaRPr lang="it-IT" altLang="it-IT" sz="3980" dirty="0">
              <a:latin typeface="Comic Sans MS" panose="030F0702030302020204" pitchFamily="66" charset="0"/>
            </a:endParaRPr>
          </a:p>
        </p:txBody>
      </p:sp>
      <p:sp>
        <p:nvSpPr>
          <p:cNvPr id="40967" name="Text Box 6"/>
          <p:cNvSpPr txBox="1"/>
          <p:nvPr/>
        </p:nvSpPr>
        <p:spPr>
          <a:xfrm>
            <a:off x="10511056" y="0"/>
            <a:ext cx="2492262" cy="650155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none" anchor="ctr" anchorCtr="0"/>
          <a:lstStyle/>
          <a:p>
            <a:pPr algn="ctr" eaLnBrk="0" hangingPunct="0">
              <a:buClrTx/>
              <a:buFont typeface="Times New Roman" panose="02020603050405020304" pitchFamily="18" charset="0"/>
            </a:pPr>
            <a:endParaRPr lang="it-IT" altLang="it-IT" sz="3980" dirty="0">
              <a:latin typeface="Comic Sans MS" panose="030F0702030302020204" pitchFamily="66" charset="0"/>
            </a:endParaRPr>
          </a:p>
        </p:txBody>
      </p:sp>
      <p:sp>
        <p:nvSpPr>
          <p:cNvPr id="22535" name="Text Box 7"/>
          <p:cNvSpPr txBox="1"/>
          <p:nvPr/>
        </p:nvSpPr>
        <p:spPr>
          <a:xfrm>
            <a:off x="101799" y="7585146"/>
            <a:ext cx="12779615" cy="1221299"/>
          </a:xfrm>
          <a:prstGeom prst="rect">
            <a:avLst/>
          </a:prstGeom>
          <a:noFill/>
          <a:ln w="9525">
            <a:noFill/>
          </a:ln>
        </p:spPr>
        <p:txBody>
          <a:bodyPr lIns="127983" tIns="63991" rIns="127983" bIns="63991" anchor="t" anchorCtr="0"/>
          <a:lstStyle/>
          <a:p>
            <a:pPr algn="ctr" defTabSz="449580">
              <a:lnSpc>
                <a:spcPct val="90000"/>
              </a:lnSpc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it-IT" altLang="it-IT" sz="3980" b="1" dirty="0">
                <a:solidFill>
                  <a:srgbClr val="FF3333"/>
                </a:solidFill>
                <a:latin typeface="Comic Sans MS" panose="030F0702030302020204" pitchFamily="66" charset="0"/>
              </a:rPr>
              <a:t>… chiamare immediatamente i soccorsi !!!</a:t>
            </a:r>
          </a:p>
        </p:txBody>
      </p:sp>
      <p:sp>
        <p:nvSpPr>
          <p:cNvPr id="40969" name="AutoShape 11"/>
          <p:cNvSpPr/>
          <p:nvPr/>
        </p:nvSpPr>
        <p:spPr>
          <a:xfrm>
            <a:off x="11978421" y="8880941"/>
            <a:ext cx="374742" cy="334108"/>
          </a:xfrm>
          <a:prstGeom prst="roundRect">
            <a:avLst>
              <a:gd name="adj" fmla="val 671"/>
            </a:avLst>
          </a:prstGeom>
          <a:solidFill>
            <a:srgbClr val="FFFFFF"/>
          </a:solidFill>
          <a:ln w="936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0" hangingPunct="0">
              <a:buClrTx/>
              <a:buFont typeface="Times New Roman" panose="02020603050405020304" pitchFamily="18" charset="0"/>
            </a:pPr>
            <a:endParaRPr lang="it-IT" altLang="it-IT" sz="398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" dur="1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406479" y="73785"/>
            <a:ext cx="11813413" cy="1300311"/>
          </a:xfrm>
          <a:prstGeom prst="rect">
            <a:avLst/>
          </a:prstGeom>
          <a:noFill/>
          <a:ln>
            <a:noFill/>
          </a:ln>
          <a:effectLst/>
        </p:spPr>
        <p:txBody>
          <a:bodyPr lIns="128495" tIns="65527" rIns="128495" bIns="65527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kumimoji="0" lang="it-IT" altLang="it-IT" sz="4800" b="1" i="0" u="none" strike="noStrike" kern="1200" cap="none" spc="0" normalizeH="0" baseline="0" noProof="0" dirty="0">
                <a:ln>
                  <a:noFill/>
                </a:ln>
                <a:solidFill>
                  <a:srgbClr val="FF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Cosa fare in attesa del 112</a:t>
            </a:r>
          </a:p>
        </p:txBody>
      </p:sp>
      <p:sp>
        <p:nvSpPr>
          <p:cNvPr id="43011" name="Text Box 2"/>
          <p:cNvSpPr txBox="1"/>
          <p:nvPr/>
        </p:nvSpPr>
        <p:spPr>
          <a:xfrm>
            <a:off x="10944493" y="38378"/>
            <a:ext cx="2058825" cy="297988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none" anchor="ctr" anchorCtr="0"/>
          <a:lstStyle/>
          <a:p>
            <a:pPr algn="ctr" eaLnBrk="0" hangingPunct="0">
              <a:buClrTx/>
              <a:buFont typeface="Times New Roman" panose="02020603050405020304" pitchFamily="18" charset="0"/>
            </a:pPr>
            <a:endParaRPr lang="it-IT" altLang="it-IT" sz="3980" dirty="0">
              <a:latin typeface="Comic Sans MS" panose="030F0702030302020204" pitchFamily="66" charset="0"/>
            </a:endParaRP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-19477" y="46846"/>
            <a:ext cx="13003319" cy="97221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7983" tIns="66551" rIns="127983" bIns="66551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ts val="1250"/>
              </a:spcBef>
              <a:spcAft>
                <a:spcPct val="0"/>
              </a:spcAft>
              <a:buClr>
                <a:srgbClr val="000000"/>
              </a:buClr>
              <a:buSzTx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lang="it-IT" altLang="it-IT" sz="2000" dirty="0">
              <a:solidFill>
                <a:srgbClr val="FF0000"/>
              </a:solidFill>
            </a:endParaRPr>
          </a:p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ts val="1250"/>
              </a:spcBef>
              <a:spcAft>
                <a:spcPct val="0"/>
              </a:spcAft>
              <a:buClr>
                <a:srgbClr val="000000"/>
              </a:buClr>
              <a:buSzTx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lang="it-IT" altLang="it-IT" sz="2000" dirty="0">
              <a:solidFill>
                <a:srgbClr val="FF0000"/>
              </a:solidFill>
            </a:endParaRPr>
          </a:p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ts val="1250"/>
              </a:spcBef>
              <a:spcAft>
                <a:spcPct val="0"/>
              </a:spcAft>
              <a:buClr>
                <a:srgbClr val="000000"/>
              </a:buClr>
              <a:buSzTx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lang="it-IT" altLang="it-IT" sz="2000" dirty="0">
              <a:solidFill>
                <a:srgbClr val="FF0000"/>
              </a:solidFill>
            </a:endParaRPr>
          </a:p>
          <a:p>
            <a:pPr marL="457200" marR="0" lvl="0" indent="-457200" algn="l" defTabSz="449580" rtl="0" eaLnBrk="1" fontAlgn="base" latinLnBrk="0" hangingPunct="1">
              <a:lnSpc>
                <a:spcPct val="100000"/>
              </a:lnSpc>
              <a:spcBef>
                <a:spcPts val="125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kumimoji="0" lang="it-IT" altLang="it-IT" sz="284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Riconoscere segni e sintomi </a:t>
            </a:r>
          </a:p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ts val="125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kumimoji="0" lang="it-IT" altLang="it-IT" sz="284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  Tranquillizzare il paziente</a:t>
            </a:r>
          </a:p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ts val="125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kumimoji="0" lang="it-IT" altLang="it-IT" sz="284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   Metterlo a riposo impedendo sforzi e movimenti (riduce il consumo d’ossigeno cardiaco)</a:t>
            </a:r>
          </a:p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ts val="125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kumimoji="0" lang="it-IT" altLang="it-IT" sz="284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Adagiarlo in posizione comoda,</a:t>
            </a:r>
            <a:r>
              <a:rPr kumimoji="0" lang="it-IT" altLang="it-IT" sz="284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it-IT" altLang="it-IT" sz="284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semiseduta</a:t>
            </a:r>
            <a:r>
              <a:rPr kumimoji="0" lang="it-IT" altLang="it-IT" sz="284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it-IT" altLang="it-IT" sz="284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  </a:t>
            </a:r>
          </a:p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ts val="125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it-IT" altLang="it-IT" sz="284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ts val="625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it-IT" altLang="it-IT" sz="142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ts val="125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kumimoji="0" lang="it-IT" altLang="it-IT" sz="284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Controllare polso e respiro</a:t>
            </a:r>
          </a:p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ts val="1375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kumimoji="0" lang="it-IT" altLang="it-IT" sz="284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Chiedere se ha già manifestato in passato episodi analoghi e se assume  farmaci per il cuore </a:t>
            </a:r>
            <a:r>
              <a:rPr kumimoji="0" lang="it-IT" altLang="it-IT" sz="284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ingdings" panose="05000000000000000000" pitchFamily="2" charset="2"/>
                <a:ea typeface="MS PGothic" panose="020B0600070205080204" pitchFamily="34" charset="-128"/>
                <a:cs typeface="+mn-cs"/>
              </a:rPr>
              <a:t></a:t>
            </a:r>
            <a:r>
              <a:rPr kumimoji="0" lang="it-IT" altLang="it-IT" sz="284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 se sì, aiutarlo ad assumere i suoi farmaci abituali</a:t>
            </a:r>
            <a:r>
              <a:rPr kumimoji="0" lang="it-IT" altLang="it-IT" sz="313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                 </a:t>
            </a:r>
          </a:p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ts val="150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it-IT" altLang="it-IT" sz="3415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omic Sans MS" panose="030F0702030302020204" pitchFamily="66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ctr" defTabSz="449580" rtl="0" eaLnBrk="1" fontAlgn="base" latinLnBrk="0" hangingPunct="1">
              <a:lnSpc>
                <a:spcPct val="100000"/>
              </a:lnSpc>
              <a:spcBef>
                <a:spcPts val="150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it-IT" altLang="it-IT" sz="3415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ctr" defTabSz="449580" rtl="0" eaLnBrk="1" fontAlgn="base" latinLnBrk="0" hangingPunct="1">
              <a:lnSpc>
                <a:spcPct val="100000"/>
              </a:lnSpc>
              <a:spcBef>
                <a:spcPts val="150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it-IT" altLang="it-IT" sz="3415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ctr" defTabSz="449580" rtl="0" eaLnBrk="1" fontAlgn="base" latinLnBrk="0" hangingPunct="1">
              <a:lnSpc>
                <a:spcPct val="100000"/>
              </a:lnSpc>
              <a:spcBef>
                <a:spcPts val="150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it-IT" altLang="it-IT" sz="3415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3013" name="Text Box 4"/>
          <p:cNvSpPr txBox="1"/>
          <p:nvPr/>
        </p:nvSpPr>
        <p:spPr>
          <a:xfrm>
            <a:off x="3066760" y="4298431"/>
            <a:ext cx="5959757" cy="1356360"/>
          </a:xfrm>
          <a:prstGeom prst="rect">
            <a:avLst/>
          </a:prstGeom>
          <a:noFill/>
          <a:ln w="9525">
            <a:noFill/>
          </a:ln>
        </p:spPr>
        <p:txBody>
          <a:bodyPr lIns="127983" tIns="66551" rIns="127983" bIns="66551" anchor="t" anchorCtr="0">
            <a:spAutoFit/>
          </a:bodyPr>
          <a:lstStyle/>
          <a:p>
            <a:pPr algn="ctr" defTabSz="449580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it-IT" altLang="it-IT" sz="3980" b="1" dirty="0">
                <a:solidFill>
                  <a:srgbClr val="FF0000"/>
                </a:solidFill>
                <a:latin typeface="Comic Sans MS" panose="030F0702030302020204" pitchFamily="66" charset="0"/>
              </a:rPr>
              <a:t>NON ALZARE LE GAMBE</a:t>
            </a:r>
          </a:p>
        </p:txBody>
      </p:sp>
      <p:pic>
        <p:nvPicPr>
          <p:cNvPr id="43014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448" y="4306900"/>
            <a:ext cx="975233" cy="102489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5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8674" y="4464162"/>
            <a:ext cx="975233" cy="102489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433489" y="7594825"/>
            <a:ext cx="12136233" cy="1143071"/>
          </a:xfrm>
          <a:prstGeom prst="rect">
            <a:avLst/>
          </a:prstGeom>
          <a:noFill/>
          <a:ln>
            <a:noFill/>
          </a:ln>
          <a:effectLst/>
        </p:spPr>
        <p:txBody>
          <a:bodyPr lIns="91636" tIns="45562" rIns="91636" bIns="45562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kumimoji="0" lang="it-IT" altLang="it-IT" sz="341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ATTENZIONE</a:t>
            </a:r>
            <a:r>
              <a:rPr kumimoji="0" lang="it-IT" altLang="it-IT" sz="341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: L</a:t>
            </a:r>
            <a:r>
              <a:rPr kumimoji="0" lang="ja-JP" altLang="it-IT" sz="341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’</a:t>
            </a:r>
            <a:r>
              <a:rPr kumimoji="0" lang="it-IT" altLang="it-IT" sz="341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INFARTO PUO</a:t>
            </a:r>
            <a:r>
              <a:rPr kumimoji="0" lang="ja-JP" altLang="it-IT" sz="341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’</a:t>
            </a:r>
            <a:r>
              <a:rPr kumimoji="0" lang="it-IT" altLang="it-IT" sz="341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 EVOLVERE </a:t>
            </a:r>
          </a:p>
          <a:p>
            <a:pPr marL="0" marR="0" lvl="0" indent="0" algn="ct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kumimoji="0" lang="it-IT" altLang="it-IT" sz="341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			IN ARRESTO CARDIACO</a:t>
            </a:r>
          </a:p>
        </p:txBody>
      </p:sp>
      <p:sp>
        <p:nvSpPr>
          <p:cNvPr id="43017" name="Rectangle 8"/>
          <p:cNvSpPr/>
          <p:nvPr/>
        </p:nvSpPr>
        <p:spPr>
          <a:xfrm>
            <a:off x="758566" y="8614728"/>
            <a:ext cx="11486078" cy="1137285"/>
          </a:xfrm>
          <a:prstGeom prst="rect">
            <a:avLst/>
          </a:prstGeom>
          <a:noFill/>
          <a:ln w="9525">
            <a:noFill/>
          </a:ln>
        </p:spPr>
        <p:txBody>
          <a:bodyPr lIns="127983" tIns="66551" rIns="127983" bIns="66551" anchor="t" anchorCtr="0">
            <a:spAutoFit/>
          </a:bodyPr>
          <a:lstStyle/>
          <a:p>
            <a:pPr algn="ctr" defTabSz="449580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it-IT" altLang="it-IT" sz="3270" dirty="0">
                <a:solidFill>
                  <a:srgbClr val="000000"/>
                </a:solidFill>
                <a:latin typeface="Comic Sans MS" panose="030F0702030302020204" pitchFamily="66" charset="0"/>
              </a:rPr>
              <a:t>Se il paziente perde coscienza prepararsi a praticare le manovre di </a:t>
            </a:r>
            <a:r>
              <a:rPr lang="it-IT" altLang="it-IT" sz="3270" dirty="0">
                <a:solidFill>
                  <a:srgbClr val="FF0000"/>
                </a:solidFill>
                <a:latin typeface="Comic Sans MS" panose="030F0702030302020204" pitchFamily="66" charset="0"/>
              </a:rPr>
              <a:t>rianimazione cardio-polmonare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"/>
          <p:cNvSpPr txBox="1"/>
          <p:nvPr/>
        </p:nvSpPr>
        <p:spPr>
          <a:xfrm>
            <a:off x="1842318" y="325078"/>
            <a:ext cx="9102175" cy="866874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algn="ctr" defTabSz="449580">
              <a:spcBef>
                <a:spcPts val="800"/>
              </a:spcBef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it-IT" altLang="it-IT" sz="4550" dirty="0">
                <a:solidFill>
                  <a:srgbClr val="FF0033"/>
                </a:solidFill>
                <a:latin typeface="Comic Sans MS" panose="030F0702030302020204" pitchFamily="66" charset="0"/>
              </a:rPr>
              <a:t>Cause di arresto respiratorio</a:t>
            </a: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217170" y="1408430"/>
            <a:ext cx="8411210" cy="43815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7983" tIns="66551" rIns="127983" bIns="66551">
            <a:spAutoFit/>
          </a:bodyPr>
          <a:lstStyle>
            <a:lvl1pPr marL="330200" indent="-330200">
              <a:tabLst>
                <a:tab pos="330200" algn="l"/>
                <a:tab pos="777875" algn="l"/>
                <a:tab pos="1226820" algn="l"/>
                <a:tab pos="1676400" algn="l"/>
                <a:tab pos="2125345" algn="l"/>
                <a:tab pos="2574925" algn="l"/>
                <a:tab pos="3023870" algn="l"/>
                <a:tab pos="3473450" algn="l"/>
                <a:tab pos="3922395" algn="l"/>
                <a:tab pos="4371975" algn="l"/>
                <a:tab pos="4820920" algn="l"/>
                <a:tab pos="5270500" algn="l"/>
                <a:tab pos="5719445" algn="l"/>
                <a:tab pos="6169025" algn="l"/>
                <a:tab pos="6617970" algn="l"/>
                <a:tab pos="7067550" algn="l"/>
                <a:tab pos="7516495" algn="l"/>
                <a:tab pos="7966075" algn="l"/>
                <a:tab pos="8415020" algn="l"/>
                <a:tab pos="8864600" algn="l"/>
                <a:tab pos="931354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87400" indent="-330200">
              <a:tabLst>
                <a:tab pos="330200" algn="l"/>
                <a:tab pos="777875" algn="l"/>
                <a:tab pos="1226820" algn="l"/>
                <a:tab pos="1676400" algn="l"/>
                <a:tab pos="2125345" algn="l"/>
                <a:tab pos="2574925" algn="l"/>
                <a:tab pos="3023870" algn="l"/>
                <a:tab pos="3473450" algn="l"/>
                <a:tab pos="3922395" algn="l"/>
                <a:tab pos="4371975" algn="l"/>
                <a:tab pos="4820920" algn="l"/>
                <a:tab pos="5270500" algn="l"/>
                <a:tab pos="5719445" algn="l"/>
                <a:tab pos="6169025" algn="l"/>
                <a:tab pos="6617970" algn="l"/>
                <a:tab pos="7067550" algn="l"/>
                <a:tab pos="7516495" algn="l"/>
                <a:tab pos="7966075" algn="l"/>
                <a:tab pos="8415020" algn="l"/>
                <a:tab pos="8864600" algn="l"/>
                <a:tab pos="931354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330200" algn="l"/>
                <a:tab pos="777875" algn="l"/>
                <a:tab pos="1226820" algn="l"/>
                <a:tab pos="1676400" algn="l"/>
                <a:tab pos="2125345" algn="l"/>
                <a:tab pos="2574925" algn="l"/>
                <a:tab pos="3023870" algn="l"/>
                <a:tab pos="3473450" algn="l"/>
                <a:tab pos="3922395" algn="l"/>
                <a:tab pos="4371975" algn="l"/>
                <a:tab pos="4820920" algn="l"/>
                <a:tab pos="5270500" algn="l"/>
                <a:tab pos="5719445" algn="l"/>
                <a:tab pos="6169025" algn="l"/>
                <a:tab pos="6617970" algn="l"/>
                <a:tab pos="7067550" algn="l"/>
                <a:tab pos="7516495" algn="l"/>
                <a:tab pos="7966075" algn="l"/>
                <a:tab pos="8415020" algn="l"/>
                <a:tab pos="8864600" algn="l"/>
                <a:tab pos="931354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330200" algn="l"/>
                <a:tab pos="777875" algn="l"/>
                <a:tab pos="1226820" algn="l"/>
                <a:tab pos="1676400" algn="l"/>
                <a:tab pos="2125345" algn="l"/>
                <a:tab pos="2574925" algn="l"/>
                <a:tab pos="3023870" algn="l"/>
                <a:tab pos="3473450" algn="l"/>
                <a:tab pos="3922395" algn="l"/>
                <a:tab pos="4371975" algn="l"/>
                <a:tab pos="4820920" algn="l"/>
                <a:tab pos="5270500" algn="l"/>
                <a:tab pos="5719445" algn="l"/>
                <a:tab pos="6169025" algn="l"/>
                <a:tab pos="6617970" algn="l"/>
                <a:tab pos="7067550" algn="l"/>
                <a:tab pos="7516495" algn="l"/>
                <a:tab pos="7966075" algn="l"/>
                <a:tab pos="8415020" algn="l"/>
                <a:tab pos="8864600" algn="l"/>
                <a:tab pos="931354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330200" algn="l"/>
                <a:tab pos="777875" algn="l"/>
                <a:tab pos="1226820" algn="l"/>
                <a:tab pos="1676400" algn="l"/>
                <a:tab pos="2125345" algn="l"/>
                <a:tab pos="2574925" algn="l"/>
                <a:tab pos="3023870" algn="l"/>
                <a:tab pos="3473450" algn="l"/>
                <a:tab pos="3922395" algn="l"/>
                <a:tab pos="4371975" algn="l"/>
                <a:tab pos="4820920" algn="l"/>
                <a:tab pos="5270500" algn="l"/>
                <a:tab pos="5719445" algn="l"/>
                <a:tab pos="6169025" algn="l"/>
                <a:tab pos="6617970" algn="l"/>
                <a:tab pos="7067550" algn="l"/>
                <a:tab pos="7516495" algn="l"/>
                <a:tab pos="7966075" algn="l"/>
                <a:tab pos="8415020" algn="l"/>
                <a:tab pos="8864600" algn="l"/>
                <a:tab pos="931354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0200" algn="l"/>
                <a:tab pos="777875" algn="l"/>
                <a:tab pos="1226820" algn="l"/>
                <a:tab pos="1676400" algn="l"/>
                <a:tab pos="2125345" algn="l"/>
                <a:tab pos="2574925" algn="l"/>
                <a:tab pos="3023870" algn="l"/>
                <a:tab pos="3473450" algn="l"/>
                <a:tab pos="3922395" algn="l"/>
                <a:tab pos="4371975" algn="l"/>
                <a:tab pos="4820920" algn="l"/>
                <a:tab pos="5270500" algn="l"/>
                <a:tab pos="5719445" algn="l"/>
                <a:tab pos="6169025" algn="l"/>
                <a:tab pos="6617970" algn="l"/>
                <a:tab pos="7067550" algn="l"/>
                <a:tab pos="7516495" algn="l"/>
                <a:tab pos="7966075" algn="l"/>
                <a:tab pos="8415020" algn="l"/>
                <a:tab pos="8864600" algn="l"/>
                <a:tab pos="931354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0200" algn="l"/>
                <a:tab pos="777875" algn="l"/>
                <a:tab pos="1226820" algn="l"/>
                <a:tab pos="1676400" algn="l"/>
                <a:tab pos="2125345" algn="l"/>
                <a:tab pos="2574925" algn="l"/>
                <a:tab pos="3023870" algn="l"/>
                <a:tab pos="3473450" algn="l"/>
                <a:tab pos="3922395" algn="l"/>
                <a:tab pos="4371975" algn="l"/>
                <a:tab pos="4820920" algn="l"/>
                <a:tab pos="5270500" algn="l"/>
                <a:tab pos="5719445" algn="l"/>
                <a:tab pos="6169025" algn="l"/>
                <a:tab pos="6617970" algn="l"/>
                <a:tab pos="7067550" algn="l"/>
                <a:tab pos="7516495" algn="l"/>
                <a:tab pos="7966075" algn="l"/>
                <a:tab pos="8415020" algn="l"/>
                <a:tab pos="8864600" algn="l"/>
                <a:tab pos="931354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0200" algn="l"/>
                <a:tab pos="777875" algn="l"/>
                <a:tab pos="1226820" algn="l"/>
                <a:tab pos="1676400" algn="l"/>
                <a:tab pos="2125345" algn="l"/>
                <a:tab pos="2574925" algn="l"/>
                <a:tab pos="3023870" algn="l"/>
                <a:tab pos="3473450" algn="l"/>
                <a:tab pos="3922395" algn="l"/>
                <a:tab pos="4371975" algn="l"/>
                <a:tab pos="4820920" algn="l"/>
                <a:tab pos="5270500" algn="l"/>
                <a:tab pos="5719445" algn="l"/>
                <a:tab pos="6169025" algn="l"/>
                <a:tab pos="6617970" algn="l"/>
                <a:tab pos="7067550" algn="l"/>
                <a:tab pos="7516495" algn="l"/>
                <a:tab pos="7966075" algn="l"/>
                <a:tab pos="8415020" algn="l"/>
                <a:tab pos="8864600" algn="l"/>
                <a:tab pos="931354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0200" algn="l"/>
                <a:tab pos="777875" algn="l"/>
                <a:tab pos="1226820" algn="l"/>
                <a:tab pos="1676400" algn="l"/>
                <a:tab pos="2125345" algn="l"/>
                <a:tab pos="2574925" algn="l"/>
                <a:tab pos="3023870" algn="l"/>
                <a:tab pos="3473450" algn="l"/>
                <a:tab pos="3922395" algn="l"/>
                <a:tab pos="4371975" algn="l"/>
                <a:tab pos="4820920" algn="l"/>
                <a:tab pos="5270500" algn="l"/>
                <a:tab pos="5719445" algn="l"/>
                <a:tab pos="6169025" algn="l"/>
                <a:tab pos="6617970" algn="l"/>
                <a:tab pos="7067550" algn="l"/>
                <a:tab pos="7516495" algn="l"/>
                <a:tab pos="7966075" algn="l"/>
                <a:tab pos="8415020" algn="l"/>
                <a:tab pos="8864600" algn="l"/>
                <a:tab pos="931354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30200" marR="0" lvl="0" indent="-330200" algn="l" defTabSz="449580" rtl="0" eaLnBrk="1" fontAlgn="base" latinLnBrk="0" hangingPunct="1">
              <a:lnSpc>
                <a:spcPct val="100000"/>
              </a:lnSpc>
              <a:spcBef>
                <a:spcPts val="1875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AutoNum type="arabicParenR"/>
              <a:tabLst>
                <a:tab pos="330200" algn="l"/>
                <a:tab pos="777875" algn="l"/>
                <a:tab pos="1226820" algn="l"/>
                <a:tab pos="1676400" algn="l"/>
                <a:tab pos="2125345" algn="l"/>
                <a:tab pos="2574925" algn="l"/>
                <a:tab pos="3023870" algn="l"/>
                <a:tab pos="3473450" algn="l"/>
                <a:tab pos="3922395" algn="l"/>
                <a:tab pos="4371975" algn="l"/>
                <a:tab pos="4820920" algn="l"/>
                <a:tab pos="5270500" algn="l"/>
                <a:tab pos="5719445" algn="l"/>
                <a:tab pos="6169025" algn="l"/>
                <a:tab pos="6617970" algn="l"/>
                <a:tab pos="7067550" algn="l"/>
                <a:tab pos="7516495" algn="l"/>
                <a:tab pos="7966075" algn="l"/>
                <a:tab pos="8415020" algn="l"/>
                <a:tab pos="8864600" algn="l"/>
                <a:tab pos="9313545" algn="l"/>
              </a:tabLst>
              <a:defRPr/>
            </a:pPr>
            <a:r>
              <a:rPr kumimoji="0" lang="it-IT" altLang="it-IT" sz="426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 L</a:t>
            </a:r>
            <a:r>
              <a:rPr kumimoji="0" lang="ja-JP" altLang="it-IT" sz="426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’</a:t>
            </a:r>
            <a:r>
              <a:rPr kumimoji="0" lang="it-IT" altLang="it-IT" sz="426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aria non giunge ai polmoni</a:t>
            </a:r>
          </a:p>
          <a:p>
            <a:pPr marL="787400" marR="0" lvl="1" indent="-330200" algn="l" defTabSz="449580" rtl="0" eaLnBrk="1" fontAlgn="base" latinLnBrk="0" hangingPunct="1">
              <a:lnSpc>
                <a:spcPct val="100000"/>
              </a:lnSpc>
              <a:spcBef>
                <a:spcPts val="125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>
                <a:tab pos="330200" algn="l"/>
                <a:tab pos="777875" algn="l"/>
                <a:tab pos="1226820" algn="l"/>
                <a:tab pos="1676400" algn="l"/>
                <a:tab pos="2125345" algn="l"/>
                <a:tab pos="2574925" algn="l"/>
                <a:tab pos="3023870" algn="l"/>
                <a:tab pos="3473450" algn="l"/>
                <a:tab pos="3922395" algn="l"/>
                <a:tab pos="4371975" algn="l"/>
                <a:tab pos="4820920" algn="l"/>
                <a:tab pos="5270500" algn="l"/>
                <a:tab pos="5719445" algn="l"/>
                <a:tab pos="6169025" algn="l"/>
                <a:tab pos="6617970" algn="l"/>
                <a:tab pos="7067550" algn="l"/>
                <a:tab pos="7516495" algn="l"/>
                <a:tab pos="7966075" algn="l"/>
                <a:tab pos="8415020" algn="l"/>
                <a:tab pos="8864600" algn="l"/>
                <a:tab pos="9313545" algn="l"/>
              </a:tabLst>
              <a:defRPr/>
            </a:pPr>
            <a:r>
              <a:rPr kumimoji="0" lang="it-IT" altLang="it-IT" sz="284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Ostacolo meccanico</a:t>
            </a:r>
          </a:p>
          <a:p>
            <a:pPr marL="798830" marR="0" lvl="1" indent="-330200" algn="l" defTabSz="449580" rtl="0" eaLnBrk="1" fontAlgn="base" latinLnBrk="0" hangingPunct="1">
              <a:lnSpc>
                <a:spcPct val="100000"/>
              </a:lnSpc>
              <a:spcBef>
                <a:spcPts val="1250"/>
              </a:spcBef>
              <a:spcAft>
                <a:spcPct val="0"/>
              </a:spcAft>
              <a:buClrTx/>
              <a:buSzTx/>
              <a:buFontTx/>
              <a:buNone/>
              <a:tabLst>
                <a:tab pos="330200" algn="l"/>
                <a:tab pos="777875" algn="l"/>
                <a:tab pos="1226820" algn="l"/>
                <a:tab pos="1676400" algn="l"/>
                <a:tab pos="2125345" algn="l"/>
                <a:tab pos="2574925" algn="l"/>
                <a:tab pos="3023870" algn="l"/>
                <a:tab pos="3473450" algn="l"/>
                <a:tab pos="3922395" algn="l"/>
                <a:tab pos="4371975" algn="l"/>
                <a:tab pos="4820920" algn="l"/>
                <a:tab pos="5270500" algn="l"/>
                <a:tab pos="5719445" algn="l"/>
                <a:tab pos="6169025" algn="l"/>
                <a:tab pos="6617970" algn="l"/>
                <a:tab pos="7067550" algn="l"/>
                <a:tab pos="7516495" algn="l"/>
                <a:tab pos="7966075" algn="l"/>
                <a:tab pos="8415020" algn="l"/>
                <a:tab pos="8864600" algn="l"/>
                <a:tab pos="9313545" algn="l"/>
              </a:tabLst>
              <a:defRPr/>
            </a:pPr>
            <a:endParaRPr kumimoji="0" lang="it-IT" altLang="it-IT" sz="284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798830" marR="0" lvl="1" indent="-330200" algn="l" defTabSz="449580" rtl="0" eaLnBrk="1" fontAlgn="base" latinLnBrk="0" hangingPunct="1">
              <a:lnSpc>
                <a:spcPct val="100000"/>
              </a:lnSpc>
              <a:spcBef>
                <a:spcPts val="1250"/>
              </a:spcBef>
              <a:spcAft>
                <a:spcPct val="0"/>
              </a:spcAft>
              <a:buClrTx/>
              <a:buSzTx/>
              <a:buFontTx/>
              <a:buNone/>
              <a:tabLst>
                <a:tab pos="330200" algn="l"/>
                <a:tab pos="777875" algn="l"/>
                <a:tab pos="1226820" algn="l"/>
                <a:tab pos="1676400" algn="l"/>
                <a:tab pos="2125345" algn="l"/>
                <a:tab pos="2574925" algn="l"/>
                <a:tab pos="3023870" algn="l"/>
                <a:tab pos="3473450" algn="l"/>
                <a:tab pos="3922395" algn="l"/>
                <a:tab pos="4371975" algn="l"/>
                <a:tab pos="4820920" algn="l"/>
                <a:tab pos="5270500" algn="l"/>
                <a:tab pos="5719445" algn="l"/>
                <a:tab pos="6169025" algn="l"/>
                <a:tab pos="6617970" algn="l"/>
                <a:tab pos="7067550" algn="l"/>
                <a:tab pos="7516495" algn="l"/>
                <a:tab pos="7966075" algn="l"/>
                <a:tab pos="8415020" algn="l"/>
                <a:tab pos="8864600" algn="l"/>
                <a:tab pos="9313545" algn="l"/>
              </a:tabLst>
              <a:defRPr/>
            </a:pPr>
            <a:endParaRPr kumimoji="0" lang="it-IT" altLang="it-IT" sz="284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798830" marR="0" lvl="1" indent="-330200" algn="l" defTabSz="449580" rtl="0" eaLnBrk="1" fontAlgn="base" latinLnBrk="0" hangingPunct="1">
              <a:lnSpc>
                <a:spcPct val="100000"/>
              </a:lnSpc>
              <a:spcBef>
                <a:spcPts val="1250"/>
              </a:spcBef>
              <a:spcAft>
                <a:spcPct val="0"/>
              </a:spcAft>
              <a:buClrTx/>
              <a:buSzTx/>
              <a:buFontTx/>
              <a:buNone/>
              <a:tabLst>
                <a:tab pos="330200" algn="l"/>
                <a:tab pos="777875" algn="l"/>
                <a:tab pos="1226820" algn="l"/>
                <a:tab pos="1676400" algn="l"/>
                <a:tab pos="2125345" algn="l"/>
                <a:tab pos="2574925" algn="l"/>
                <a:tab pos="3023870" algn="l"/>
                <a:tab pos="3473450" algn="l"/>
                <a:tab pos="3922395" algn="l"/>
                <a:tab pos="4371975" algn="l"/>
                <a:tab pos="4820920" algn="l"/>
                <a:tab pos="5270500" algn="l"/>
                <a:tab pos="5719445" algn="l"/>
                <a:tab pos="6169025" algn="l"/>
                <a:tab pos="6617970" algn="l"/>
                <a:tab pos="7067550" algn="l"/>
                <a:tab pos="7516495" algn="l"/>
                <a:tab pos="7966075" algn="l"/>
                <a:tab pos="8415020" algn="l"/>
                <a:tab pos="8864600" algn="l"/>
                <a:tab pos="9313545" algn="l"/>
              </a:tabLst>
              <a:defRPr/>
            </a:pPr>
            <a:endParaRPr kumimoji="0" lang="it-IT" altLang="it-IT" sz="284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798830" marR="0" lvl="1" indent="-330200" algn="l" defTabSz="449580" rtl="0" eaLnBrk="1" fontAlgn="base" latinLnBrk="0" hangingPunct="1">
              <a:lnSpc>
                <a:spcPct val="100000"/>
              </a:lnSpc>
              <a:spcBef>
                <a:spcPts val="1250"/>
              </a:spcBef>
              <a:spcAft>
                <a:spcPct val="0"/>
              </a:spcAft>
              <a:buClrTx/>
              <a:buSzTx/>
              <a:buFontTx/>
              <a:buNone/>
              <a:tabLst>
                <a:tab pos="330200" algn="l"/>
                <a:tab pos="777875" algn="l"/>
                <a:tab pos="1226820" algn="l"/>
                <a:tab pos="1676400" algn="l"/>
                <a:tab pos="2125345" algn="l"/>
                <a:tab pos="2574925" algn="l"/>
                <a:tab pos="3023870" algn="l"/>
                <a:tab pos="3473450" algn="l"/>
                <a:tab pos="3922395" algn="l"/>
                <a:tab pos="4371975" algn="l"/>
                <a:tab pos="4820920" algn="l"/>
                <a:tab pos="5270500" algn="l"/>
                <a:tab pos="5719445" algn="l"/>
                <a:tab pos="6169025" algn="l"/>
                <a:tab pos="6617970" algn="l"/>
                <a:tab pos="7067550" algn="l"/>
                <a:tab pos="7516495" algn="l"/>
                <a:tab pos="7966075" algn="l"/>
                <a:tab pos="8415020" algn="l"/>
                <a:tab pos="8864600" algn="l"/>
                <a:tab pos="9313545" algn="l"/>
              </a:tabLst>
              <a:defRPr/>
            </a:pPr>
            <a:endParaRPr kumimoji="0" lang="it-IT" altLang="it-IT" sz="284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787400" marR="0" lvl="1" indent="-330200" algn="l" defTabSz="449580" rtl="0" eaLnBrk="1" fontAlgn="base" latinLnBrk="0" hangingPunct="1">
              <a:lnSpc>
                <a:spcPct val="100000"/>
              </a:lnSpc>
              <a:spcBef>
                <a:spcPts val="125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>
                <a:tab pos="330200" algn="l"/>
                <a:tab pos="777875" algn="l"/>
                <a:tab pos="1226820" algn="l"/>
                <a:tab pos="1676400" algn="l"/>
                <a:tab pos="2125345" algn="l"/>
                <a:tab pos="2574925" algn="l"/>
                <a:tab pos="3023870" algn="l"/>
                <a:tab pos="3473450" algn="l"/>
                <a:tab pos="3922395" algn="l"/>
                <a:tab pos="4371975" algn="l"/>
                <a:tab pos="4820920" algn="l"/>
                <a:tab pos="5270500" algn="l"/>
                <a:tab pos="5719445" algn="l"/>
                <a:tab pos="6169025" algn="l"/>
                <a:tab pos="6617970" algn="l"/>
                <a:tab pos="7067550" algn="l"/>
                <a:tab pos="7516495" algn="l"/>
                <a:tab pos="7966075" algn="l"/>
                <a:tab pos="8415020" algn="l"/>
                <a:tab pos="8864600" algn="l"/>
                <a:tab pos="9313545" algn="l"/>
              </a:tabLst>
              <a:defRPr/>
            </a:pPr>
            <a:r>
              <a:rPr kumimoji="0" lang="it-IT" altLang="it-IT" sz="284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Paralisi muscoli respiratori</a:t>
            </a:r>
          </a:p>
        </p:txBody>
      </p:sp>
      <p:pic>
        <p:nvPicPr>
          <p:cNvPr id="8196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726" y="3277866"/>
            <a:ext cx="4537542" cy="20317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7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9345" y="2275544"/>
            <a:ext cx="2731555" cy="35758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8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4338" y="2316178"/>
            <a:ext cx="2521610" cy="34268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9" name="Text Box 6"/>
          <p:cNvSpPr txBox="1"/>
          <p:nvPr/>
        </p:nvSpPr>
        <p:spPr>
          <a:xfrm>
            <a:off x="2492474" y="2925699"/>
            <a:ext cx="1517029" cy="437515"/>
          </a:xfrm>
          <a:prstGeom prst="rect">
            <a:avLst/>
          </a:prstGeom>
          <a:noFill/>
          <a:ln w="9525">
            <a:noFill/>
          </a:ln>
        </p:spPr>
        <p:txBody>
          <a:bodyPr lIns="127983" tIns="66551" rIns="127983" bIns="66551" anchor="t" anchorCtr="0">
            <a:spAutoFit/>
          </a:bodyPr>
          <a:lstStyle/>
          <a:p>
            <a:pPr defTabSz="449580">
              <a:spcBef>
                <a:spcPts val="875"/>
              </a:spcBef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it-IT" altLang="it-IT" sz="1990" dirty="0">
                <a:solidFill>
                  <a:srgbClr val="000000"/>
                </a:solidFill>
                <a:latin typeface="Arial" panose="020B0604020202020204" pitchFamily="34" charset="0"/>
              </a:rPr>
              <a:t>lingua</a:t>
            </a:r>
          </a:p>
        </p:txBody>
      </p:sp>
      <p:sp>
        <p:nvSpPr>
          <p:cNvPr id="8200" name="Text Box 7"/>
          <p:cNvSpPr txBox="1"/>
          <p:nvPr/>
        </p:nvSpPr>
        <p:spPr>
          <a:xfrm>
            <a:off x="6068328" y="4009291"/>
            <a:ext cx="1733748" cy="437515"/>
          </a:xfrm>
          <a:prstGeom prst="rect">
            <a:avLst/>
          </a:prstGeom>
          <a:noFill/>
          <a:ln w="9525">
            <a:noFill/>
          </a:ln>
        </p:spPr>
        <p:txBody>
          <a:bodyPr lIns="127983" tIns="66551" rIns="127983" bIns="66551" anchor="t" anchorCtr="0">
            <a:spAutoFit/>
          </a:bodyPr>
          <a:lstStyle/>
          <a:p>
            <a:pPr defTabSz="449580">
              <a:spcBef>
                <a:spcPts val="875"/>
              </a:spcBef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it-IT" altLang="it-IT" sz="1990" dirty="0">
                <a:solidFill>
                  <a:srgbClr val="000000"/>
                </a:solidFill>
                <a:latin typeface="Arial" panose="020B0604020202020204" pitchFamily="34" charset="0"/>
              </a:rPr>
              <a:t>cibo</a:t>
            </a:r>
          </a:p>
        </p:txBody>
      </p:sp>
      <p:sp>
        <p:nvSpPr>
          <p:cNvPr id="8201" name="Text Box 8"/>
          <p:cNvSpPr txBox="1"/>
          <p:nvPr/>
        </p:nvSpPr>
        <p:spPr>
          <a:xfrm>
            <a:off x="10944493" y="1625388"/>
            <a:ext cx="1733748" cy="437515"/>
          </a:xfrm>
          <a:prstGeom prst="rect">
            <a:avLst/>
          </a:prstGeom>
          <a:noFill/>
          <a:ln w="9525">
            <a:noFill/>
          </a:ln>
        </p:spPr>
        <p:txBody>
          <a:bodyPr lIns="127983" tIns="66551" rIns="127983" bIns="66551" anchor="t" anchorCtr="0">
            <a:spAutoFit/>
          </a:bodyPr>
          <a:lstStyle/>
          <a:p>
            <a:pPr defTabSz="449580">
              <a:spcBef>
                <a:spcPts val="875"/>
              </a:spcBef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it-IT" altLang="it-IT" sz="1990" dirty="0">
                <a:solidFill>
                  <a:srgbClr val="000000"/>
                </a:solidFill>
                <a:latin typeface="Arial" panose="020B0604020202020204" pitchFamily="34" charset="0"/>
              </a:rPr>
              <a:t>neve</a:t>
            </a:r>
          </a:p>
        </p:txBody>
      </p:sp>
      <p:pic>
        <p:nvPicPr>
          <p:cNvPr id="8202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367" y="6393194"/>
            <a:ext cx="1456078" cy="184210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3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9348" y="6853721"/>
            <a:ext cx="2275544" cy="17066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4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3561" y="6393194"/>
            <a:ext cx="1584754" cy="1828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5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60901" y="6718272"/>
            <a:ext cx="2383903" cy="238390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206" name="Text Box 13"/>
          <p:cNvSpPr txBox="1"/>
          <p:nvPr/>
        </p:nvSpPr>
        <p:spPr>
          <a:xfrm>
            <a:off x="433649" y="8343660"/>
            <a:ext cx="1733748" cy="437515"/>
          </a:xfrm>
          <a:prstGeom prst="rect">
            <a:avLst/>
          </a:prstGeom>
          <a:noFill/>
          <a:ln w="9525">
            <a:noFill/>
          </a:ln>
        </p:spPr>
        <p:txBody>
          <a:bodyPr lIns="127983" tIns="66551" rIns="127983" bIns="66551" anchor="t" anchorCtr="0">
            <a:spAutoFit/>
          </a:bodyPr>
          <a:lstStyle/>
          <a:p>
            <a:pPr defTabSz="449580">
              <a:spcBef>
                <a:spcPts val="875"/>
              </a:spcBef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it-IT" altLang="it-IT" sz="1990" dirty="0">
                <a:solidFill>
                  <a:srgbClr val="000000"/>
                </a:solidFill>
                <a:latin typeface="Arial" panose="020B0604020202020204" pitchFamily="34" charset="0"/>
              </a:rPr>
              <a:t>Alcol (&gt; 4g/l) </a:t>
            </a:r>
          </a:p>
        </p:txBody>
      </p:sp>
      <p:sp>
        <p:nvSpPr>
          <p:cNvPr id="8207" name="Text Box 14"/>
          <p:cNvSpPr txBox="1"/>
          <p:nvPr/>
        </p:nvSpPr>
        <p:spPr>
          <a:xfrm>
            <a:off x="3792784" y="6284835"/>
            <a:ext cx="2492262" cy="437515"/>
          </a:xfrm>
          <a:prstGeom prst="rect">
            <a:avLst/>
          </a:prstGeom>
          <a:noFill/>
          <a:ln w="9525">
            <a:noFill/>
          </a:ln>
        </p:spPr>
        <p:txBody>
          <a:bodyPr lIns="127983" tIns="66551" rIns="127983" bIns="66551" anchor="t" anchorCtr="0">
            <a:spAutoFit/>
          </a:bodyPr>
          <a:lstStyle/>
          <a:p>
            <a:pPr defTabSz="449580">
              <a:spcBef>
                <a:spcPts val="875"/>
              </a:spcBef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it-IT" altLang="it-IT" sz="1990" dirty="0">
                <a:solidFill>
                  <a:srgbClr val="000000"/>
                </a:solidFill>
                <a:latin typeface="Arial" panose="020B0604020202020204" pitchFamily="34" charset="0"/>
              </a:rPr>
              <a:t>folgorazione</a:t>
            </a:r>
          </a:p>
        </p:txBody>
      </p:sp>
      <p:sp>
        <p:nvSpPr>
          <p:cNvPr id="8208" name="Text Box 15"/>
          <p:cNvSpPr txBox="1"/>
          <p:nvPr/>
        </p:nvSpPr>
        <p:spPr>
          <a:xfrm>
            <a:off x="7043561" y="8452019"/>
            <a:ext cx="1950466" cy="743585"/>
          </a:xfrm>
          <a:prstGeom prst="rect">
            <a:avLst/>
          </a:prstGeom>
          <a:noFill/>
          <a:ln w="9525">
            <a:noFill/>
          </a:ln>
        </p:spPr>
        <p:txBody>
          <a:bodyPr lIns="127983" tIns="66551" rIns="127983" bIns="66551" anchor="t" anchorCtr="0">
            <a:spAutoFit/>
          </a:bodyPr>
          <a:lstStyle/>
          <a:p>
            <a:pPr defTabSz="449580">
              <a:spcBef>
                <a:spcPts val="875"/>
              </a:spcBef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it-IT" altLang="it-IT" sz="1990" dirty="0">
                <a:solidFill>
                  <a:srgbClr val="000000"/>
                </a:solidFill>
                <a:latin typeface="Arial" panose="020B0604020202020204" pitchFamily="34" charset="0"/>
              </a:rPr>
              <a:t>droghe/farmaci</a:t>
            </a:r>
          </a:p>
        </p:txBody>
      </p:sp>
      <p:sp>
        <p:nvSpPr>
          <p:cNvPr id="8209" name="Text Box 16"/>
          <p:cNvSpPr txBox="1"/>
          <p:nvPr/>
        </p:nvSpPr>
        <p:spPr>
          <a:xfrm>
            <a:off x="9752542" y="6176476"/>
            <a:ext cx="3142417" cy="437515"/>
          </a:xfrm>
          <a:prstGeom prst="rect">
            <a:avLst/>
          </a:prstGeom>
          <a:noFill/>
          <a:ln w="9525">
            <a:noFill/>
          </a:ln>
        </p:spPr>
        <p:txBody>
          <a:bodyPr lIns="127983" tIns="66551" rIns="127983" bIns="66551" anchor="t" anchorCtr="0">
            <a:spAutoFit/>
          </a:bodyPr>
          <a:lstStyle/>
          <a:p>
            <a:pPr defTabSz="449580">
              <a:spcBef>
                <a:spcPts val="875"/>
              </a:spcBef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it-IT" altLang="it-IT" sz="1990" dirty="0">
                <a:solidFill>
                  <a:srgbClr val="000000"/>
                </a:solidFill>
                <a:latin typeface="Arial" panose="020B0604020202020204" pitchFamily="34" charset="0"/>
              </a:rPr>
              <a:t>traumi/schiacciamenti</a:t>
            </a:r>
          </a:p>
        </p:txBody>
      </p:sp>
      <p:sp>
        <p:nvSpPr>
          <p:cNvPr id="8210" name="Text Box 17"/>
          <p:cNvSpPr txBox="1"/>
          <p:nvPr/>
        </p:nvSpPr>
        <p:spPr>
          <a:xfrm>
            <a:off x="10727775" y="0"/>
            <a:ext cx="2275544" cy="394970"/>
          </a:xfrm>
          <a:prstGeom prst="rect">
            <a:avLst/>
          </a:prstGeom>
          <a:noFill/>
          <a:ln w="9525">
            <a:noFill/>
          </a:ln>
        </p:spPr>
        <p:txBody>
          <a:bodyPr lIns="127983" tIns="66551" rIns="127983" bIns="66551" anchor="t" anchorCtr="0">
            <a:spAutoFit/>
          </a:bodyPr>
          <a:lstStyle/>
          <a:p>
            <a:pPr defTabSz="449580">
              <a:spcBef>
                <a:spcPts val="750"/>
              </a:spcBef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it-IT" altLang="it-IT" sz="1705" dirty="0">
                <a:solidFill>
                  <a:srgbClr val="000000"/>
                </a:solidFill>
                <a:latin typeface="Arial" panose="020B0604020202020204" pitchFamily="34" charset="0"/>
              </a:rPr>
              <a:t>1 dicembre 2008</a:t>
            </a:r>
          </a:p>
        </p:txBody>
      </p:sp>
      <p:sp>
        <p:nvSpPr>
          <p:cNvPr id="5138" name="Oval 18"/>
          <p:cNvSpPr/>
          <p:nvPr/>
        </p:nvSpPr>
        <p:spPr>
          <a:xfrm>
            <a:off x="2925911" y="6176476"/>
            <a:ext cx="3250777" cy="3034058"/>
          </a:xfrm>
          <a:prstGeom prst="ellipse">
            <a:avLst/>
          </a:prstGeom>
          <a:noFill/>
          <a:ln w="19080" cap="sq" cmpd="sng">
            <a:solidFill>
              <a:srgbClr val="FF0000"/>
            </a:solidFill>
            <a:prstDash val="lgDash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>
              <a:buClrTx/>
              <a:buFont typeface="Times New Roman" panose="02020603050405020304" pitchFamily="18" charset="0"/>
            </a:pPr>
            <a:endParaRPr lang="it-IT" altLang="it-IT" sz="3980" dirty="0">
              <a:latin typeface="Arial" panose="020B0604020202020204" pitchFamily="34" charset="0"/>
            </a:endParaRPr>
          </a:p>
        </p:txBody>
      </p:sp>
      <p:sp>
        <p:nvSpPr>
          <p:cNvPr id="5139" name="Oval 19"/>
          <p:cNvSpPr/>
          <p:nvPr/>
        </p:nvSpPr>
        <p:spPr>
          <a:xfrm>
            <a:off x="6610124" y="6176476"/>
            <a:ext cx="2600621" cy="2167184"/>
          </a:xfrm>
          <a:prstGeom prst="ellipse">
            <a:avLst/>
          </a:prstGeom>
          <a:noFill/>
          <a:ln w="19080" cap="sq" cmpd="sng">
            <a:solidFill>
              <a:srgbClr val="FF0000"/>
            </a:solidFill>
            <a:prstDash val="lgDash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>
              <a:buClrTx/>
              <a:buFont typeface="Times New Roman" panose="02020603050405020304" pitchFamily="18" charset="0"/>
            </a:pPr>
            <a:endParaRPr lang="it-IT" altLang="it-IT" sz="3980" dirty="0">
              <a:latin typeface="Arial" panose="020B0604020202020204" pitchFamily="34" charset="0"/>
            </a:endParaRPr>
          </a:p>
        </p:txBody>
      </p:sp>
      <p:sp>
        <p:nvSpPr>
          <p:cNvPr id="8213" name="Text Box 20"/>
          <p:cNvSpPr txBox="1"/>
          <p:nvPr/>
        </p:nvSpPr>
        <p:spPr>
          <a:xfrm>
            <a:off x="10619415" y="0"/>
            <a:ext cx="2383903" cy="521479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none" anchor="ctr" anchorCtr="0"/>
          <a:lstStyle/>
          <a:p>
            <a:pPr>
              <a:buClrTx/>
              <a:buFont typeface="Times New Roman" panose="02020603050405020304" pitchFamily="18" charset="0"/>
            </a:pPr>
            <a:endParaRPr lang="it-IT" altLang="it-IT" sz="398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1" name="Object 2"/>
          <p:cNvGraphicFramePr>
            <a:graphicFrameLocks noChangeAspect="1"/>
          </p:cNvGraphicFramePr>
          <p:nvPr/>
        </p:nvGraphicFramePr>
        <p:xfrm>
          <a:off x="8982740" y="3304956"/>
          <a:ext cx="3858039" cy="3724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3333750" imgH="3219450" progId="Paint.Picture">
                  <p:embed/>
                </p:oleObj>
              </mc:Choice>
              <mc:Fallback>
                <p:oleObj r:id="rId3" imgW="3333750" imgH="3219450" progId="Paint.Picture">
                  <p:embed/>
                  <p:pic>
                    <p:nvPicPr>
                      <p:cNvPr id="0" name="Picture 307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982740" y="3304956"/>
                        <a:ext cx="3858039" cy="372484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9443" name="Rectangle 3"/>
          <p:cNvSpPr>
            <a:spLocks noChangeArrowheads="1"/>
          </p:cNvSpPr>
          <p:nvPr/>
        </p:nvSpPr>
        <p:spPr bwMode="auto">
          <a:xfrm>
            <a:off x="973188" y="1781155"/>
            <a:ext cx="11052641" cy="1625388"/>
          </a:xfrm>
          <a:prstGeom prst="rect">
            <a:avLst/>
          </a:prstGeom>
          <a:noFill/>
          <a:ln>
            <a:noFill/>
          </a:ln>
        </p:spPr>
        <p:txBody>
          <a:bodyPr lIns="130915" tIns="65457" rIns="130915" bIns="65457" anchor="ctr"/>
          <a:lstStyle>
            <a:lvl1pPr defTabSz="1084580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08458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08458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08458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08458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08458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08458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08458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08458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1084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t-IT" altLang="it-IT" sz="5700" b="0" i="0" u="none" strike="noStrike" kern="1200" cap="none" spc="0" normalizeH="0" baseline="0" noProof="0">
                <a:ln>
                  <a:noFill/>
                </a:ln>
                <a:solidFill>
                  <a:srgbClr val="FF0033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OSTRUZIONE PARZIALE</a:t>
            </a:r>
          </a:p>
        </p:txBody>
      </p:sp>
      <p:sp>
        <p:nvSpPr>
          <p:cNvPr id="189444" name="Rectangle 4"/>
          <p:cNvSpPr>
            <a:spLocks noChangeArrowheads="1"/>
          </p:cNvSpPr>
          <p:nvPr/>
        </p:nvSpPr>
        <p:spPr bwMode="auto">
          <a:xfrm>
            <a:off x="668427" y="3476525"/>
            <a:ext cx="11050384" cy="4332112"/>
          </a:xfrm>
          <a:prstGeom prst="rect">
            <a:avLst/>
          </a:prstGeom>
          <a:noFill/>
          <a:ln>
            <a:noFill/>
          </a:ln>
        </p:spPr>
        <p:txBody>
          <a:bodyPr lIns="130915" tIns="65457" rIns="130915" bIns="65457"/>
          <a:lstStyle>
            <a:lvl1pPr marL="487680" indent="-487680" defTabSz="1084580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08458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08458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08458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08458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08458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08458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08458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08458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87680" marR="0" lvl="0" indent="-487680" algn="l" defTabSz="108458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t-IT" altLang="it-IT" sz="399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- il soggetto è in grado di respirare</a:t>
            </a:r>
          </a:p>
          <a:p>
            <a:pPr marL="487680" marR="0" lvl="0" indent="-487680" algn="l" defTabSz="108458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t-IT" altLang="it-IT" sz="399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 </a:t>
            </a:r>
          </a:p>
          <a:p>
            <a:pPr marL="487680" marR="0" lvl="0" indent="-487680" algn="l" defTabSz="108458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t-IT" altLang="it-IT" sz="399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- tossisce tentando di espellere </a:t>
            </a:r>
          </a:p>
          <a:p>
            <a:pPr marL="487680" marR="0" lvl="0" indent="-487680" algn="l" defTabSz="108458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t-IT" altLang="it-IT" sz="399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    il corpo estraneo (c.e.)</a:t>
            </a:r>
          </a:p>
        </p:txBody>
      </p:sp>
      <p:sp>
        <p:nvSpPr>
          <p:cNvPr id="852997" name="Rectangle 5"/>
          <p:cNvSpPr>
            <a:spLocks noChangeArrowheads="1"/>
          </p:cNvSpPr>
          <p:nvPr/>
        </p:nvSpPr>
        <p:spPr bwMode="auto">
          <a:xfrm>
            <a:off x="668427" y="7027548"/>
            <a:ext cx="12082053" cy="20588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130915" tIns="65457" rIns="130915" bIns="65457"/>
          <a:lstStyle/>
          <a:p>
            <a:pPr marL="0" marR="0" lvl="0" indent="0" algn="l" defTabSz="76263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t-IT" sz="5700" b="0" i="0" u="none" strike="noStrike" kern="1200" cap="none" spc="0" normalizeH="0" baseline="0" noProof="0" dirty="0">
                <a:ln>
                  <a:noFill/>
                </a:ln>
                <a:solidFill>
                  <a:srgbClr val="FF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In questo caso, incoraggia la vittima a tossire!</a:t>
            </a:r>
          </a:p>
        </p:txBody>
      </p:sp>
      <p:pic>
        <p:nvPicPr>
          <p:cNvPr id="10245" name="Immagine 7" descr="Linee guida ERC/ILCOR 20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2740" y="446982"/>
            <a:ext cx="3169507" cy="15508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6" name="Immagine 7" descr="http://gogreenstreets.org/sites/default/files/AHA_logo_with_black_tag.png?13312412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206" y="523736"/>
            <a:ext cx="2530639" cy="171117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ChangeArrowheads="1"/>
          </p:cNvSpPr>
          <p:nvPr/>
        </p:nvSpPr>
        <p:spPr bwMode="auto">
          <a:xfrm>
            <a:off x="882889" y="2140095"/>
            <a:ext cx="11052641" cy="1309341"/>
          </a:xfrm>
          <a:prstGeom prst="rect">
            <a:avLst/>
          </a:prstGeom>
          <a:noFill/>
          <a:ln>
            <a:noFill/>
          </a:ln>
        </p:spPr>
        <p:txBody>
          <a:bodyPr lIns="130915" tIns="65457" rIns="130915" bIns="65457" anchor="ctr"/>
          <a:lstStyle>
            <a:lvl1pPr defTabSz="1084580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08458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08458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08458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08458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08458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08458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08458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08458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1084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t-IT" altLang="it-IT" sz="5700" b="0" i="0" u="none" strike="noStrike" kern="1200" cap="none" spc="0" normalizeH="0" baseline="0" noProof="0">
                <a:ln>
                  <a:noFill/>
                </a:ln>
                <a:solidFill>
                  <a:srgbClr val="FF0033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OSTRUZIONE COMPLETA</a:t>
            </a:r>
          </a:p>
        </p:txBody>
      </p:sp>
      <p:sp>
        <p:nvSpPr>
          <p:cNvPr id="191491" name="Rectangle 3"/>
          <p:cNvSpPr>
            <a:spLocks noChangeArrowheads="1"/>
          </p:cNvSpPr>
          <p:nvPr/>
        </p:nvSpPr>
        <p:spPr bwMode="auto">
          <a:xfrm>
            <a:off x="973188" y="3724848"/>
            <a:ext cx="11052641" cy="5553410"/>
          </a:xfrm>
          <a:prstGeom prst="rect">
            <a:avLst/>
          </a:prstGeom>
          <a:noFill/>
          <a:ln>
            <a:noFill/>
          </a:ln>
        </p:spPr>
        <p:txBody>
          <a:bodyPr lIns="130915" tIns="65457" rIns="130915" bIns="65457"/>
          <a:lstStyle>
            <a:lvl1pPr marL="487680" indent="-487680" defTabSz="1084580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08458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08458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08458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08458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08458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08458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08458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08458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87680" marR="0" lvl="0" indent="-487680" algn="l" defTabSz="108458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t-IT" altLang="it-IT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Il soggetto </a:t>
            </a:r>
            <a:r>
              <a:rPr kumimoji="0" lang="it-IT" altLang="it-IT" sz="399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non è in grado di respirare o effettua atti respiratori inefficaci </a:t>
            </a:r>
          </a:p>
          <a:p>
            <a:pPr marL="487680" marR="0" lvl="0" indent="-487680" algn="l" defTabSz="108458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altLang="it-IT" sz="3995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MS PGothic" panose="020B0600070205080204" pitchFamily="34" charset="-128"/>
              <a:cs typeface="+mn-cs"/>
            </a:endParaRPr>
          </a:p>
          <a:p>
            <a:pPr marL="487680" marR="0" lvl="0" indent="-487680" algn="l" defTabSz="1084580" rtl="0" eaLnBrk="0" fontAlgn="base" latinLnBrk="0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t-IT" altLang="it-IT" sz="399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- non è in grado di parlare</a:t>
            </a:r>
          </a:p>
          <a:p>
            <a:pPr marL="487680" marR="0" lvl="0" indent="-487680" algn="l" defTabSz="1084580" rtl="0" eaLnBrk="0" fontAlgn="base" latinLnBrk="0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altLang="it-IT" sz="3995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MS PGothic" panose="020B0600070205080204" pitchFamily="34" charset="-128"/>
              <a:cs typeface="+mn-cs"/>
            </a:endParaRPr>
          </a:p>
          <a:p>
            <a:pPr marL="487680" marR="0" lvl="0" indent="-487680" algn="l" defTabSz="1084580" rtl="0" eaLnBrk="0" fontAlgn="base" latinLnBrk="0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t-IT" altLang="it-IT" sz="399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- non è in grado di tossire</a:t>
            </a:r>
          </a:p>
          <a:p>
            <a:pPr marL="487680" marR="0" lvl="0" indent="-487680" algn="l" defTabSz="1084580" rtl="0" eaLnBrk="0" fontAlgn="base" latinLnBrk="0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altLang="it-IT" sz="3995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MS PGothic" panose="020B0600070205080204" pitchFamily="34" charset="-128"/>
              <a:cs typeface="+mn-cs"/>
            </a:endParaRPr>
          </a:p>
          <a:p>
            <a:pPr marL="487680" marR="0" lvl="0" indent="-487680" algn="l" defTabSz="1084580" rtl="0" eaLnBrk="0" fontAlgn="base" latinLnBrk="0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t-IT" altLang="it-IT" sz="399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- presenta segni di debolezza</a:t>
            </a:r>
          </a:p>
        </p:txBody>
      </p:sp>
      <p:pic>
        <p:nvPicPr>
          <p:cNvPr id="12291" name="Immagine 7" descr="Linee guida ERC/ILCOR 20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2740" y="446982"/>
            <a:ext cx="3169507" cy="15508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2" name="Immagine 5" descr="http://gogreenstreets.org/sites/default/files/AHA_logo_with_black_tag.png?13312412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206" y="523736"/>
            <a:ext cx="2530639" cy="171117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Immagine 3" descr="http://www.parkinson.it/images/articoli/mp06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2413" y="3004712"/>
            <a:ext cx="6840176" cy="63819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3539" name="Rettangolo 1"/>
          <p:cNvSpPr>
            <a:spLocks noChangeArrowheads="1"/>
          </p:cNvSpPr>
          <p:nvPr/>
        </p:nvSpPr>
        <p:spPr bwMode="auto">
          <a:xfrm>
            <a:off x="3045558" y="844299"/>
            <a:ext cx="9504007" cy="175323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defTabSz="1084580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08458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08458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08458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08458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08458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08458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08458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08458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1084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t-IT" altLang="it-IT" sz="5395" b="0" i="0" u="none" strike="noStrike" kern="1200" cap="none" spc="0" normalizeH="0" baseline="0" noProof="0">
                <a:ln>
                  <a:noFill/>
                </a:ln>
                <a:solidFill>
                  <a:srgbClr val="FF0033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OSTRUZIONE COMPLETA</a:t>
            </a:r>
          </a:p>
          <a:p>
            <a:pPr marL="0" marR="0" lvl="0" indent="0" algn="ctr" defTabSz="1084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t-IT" altLang="it-IT" sz="5395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Soggetto cosciente</a:t>
            </a:r>
            <a:endParaRPr kumimoji="0" lang="it-IT" altLang="it-IT" sz="4800" b="0" i="0" u="none" strike="noStrike" kern="120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omic Sans MS" panose="030F0702030302020204" pitchFamily="66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14339" name="Immagine 4" descr="http://gogreenstreets.org/sites/default/files/AHA_logo_with_black_tag.png?13312412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206" y="523736"/>
            <a:ext cx="2530639" cy="171117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fot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9686" y="4156028"/>
            <a:ext cx="3440405" cy="36909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5587" name="Rectangle 3"/>
          <p:cNvSpPr>
            <a:spLocks noChangeArrowheads="1"/>
          </p:cNvSpPr>
          <p:nvPr/>
        </p:nvSpPr>
        <p:spPr bwMode="auto">
          <a:xfrm>
            <a:off x="451708" y="3724848"/>
            <a:ext cx="9838114" cy="5151578"/>
          </a:xfrm>
          <a:prstGeom prst="rect">
            <a:avLst/>
          </a:prstGeom>
          <a:noFill/>
          <a:ln>
            <a:noFill/>
          </a:ln>
        </p:spPr>
        <p:txBody>
          <a:bodyPr lIns="130915" tIns="65457" rIns="130915" bIns="65457"/>
          <a:lstStyle>
            <a:lvl1pPr marL="487680" indent="-487680" defTabSz="1084580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08458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08458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08458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08458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08458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08458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08458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08458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87680" marR="0" lvl="0" indent="-487680" algn="l" defTabSz="108458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it-IT" altLang="it-IT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Abbracciare la vittima da dietro</a:t>
            </a:r>
          </a:p>
          <a:p>
            <a:pPr marL="487680" marR="0" lvl="0" indent="-487680" algn="l" defTabSz="108458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it-IT" altLang="it-IT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Mettere il pollice sotto lo sterno e l’indice sull’ombelico</a:t>
            </a:r>
          </a:p>
          <a:p>
            <a:pPr marL="487680" marR="0" lvl="0" indent="-487680" algn="l" defTabSz="108458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it-IT" altLang="it-IT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Mettere il pugno dell’altra mano al centro della “C”</a:t>
            </a:r>
          </a:p>
          <a:p>
            <a:pPr marL="487680" marR="0" lvl="0" indent="-487680" algn="l" defTabSz="108458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it-IT" altLang="it-IT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coprire il pugno con la prima mano ed effettuare 4-5 compressioni energiche spostando le mani in alto verso la schiena</a:t>
            </a:r>
          </a:p>
        </p:txBody>
      </p:sp>
      <p:sp>
        <p:nvSpPr>
          <p:cNvPr id="861188" name="Rectangle 4"/>
          <p:cNvSpPr>
            <a:spLocks noChangeArrowheads="1"/>
          </p:cNvSpPr>
          <p:nvPr/>
        </p:nvSpPr>
        <p:spPr bwMode="auto">
          <a:xfrm>
            <a:off x="709062" y="1781155"/>
            <a:ext cx="11052641" cy="16253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130915" tIns="65457" rIns="130915" bIns="65457" anchor="ctr"/>
          <a:lstStyle/>
          <a:p>
            <a:pPr marL="0" marR="0" lvl="0" indent="0" algn="ctr" defTabSz="76263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t-IT" sz="5000" b="0" i="0" u="none" strike="noStrike" kern="1200" cap="none" spc="0" normalizeH="0" baseline="0" noProof="0" dirty="0">
                <a:ln>
                  <a:noFill/>
                </a:ln>
                <a:solidFill>
                  <a:srgbClr val="FF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MANOVRA DI HEIMLICH</a:t>
            </a:r>
            <a:br>
              <a:rPr kumimoji="0" lang="it-IT" sz="5000" b="0" i="0" u="none" strike="noStrike" kern="1200" cap="none" spc="0" normalizeH="0" baseline="0" noProof="0" dirty="0">
                <a:ln>
                  <a:noFill/>
                </a:ln>
                <a:solidFill>
                  <a:srgbClr val="FF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</a:br>
            <a:r>
              <a:rPr kumimoji="0" lang="it-IT" sz="5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Tecnica</a:t>
            </a:r>
          </a:p>
        </p:txBody>
      </p:sp>
      <p:pic>
        <p:nvPicPr>
          <p:cNvPr id="16388" name="Immagine 7" descr="Linee guida ERC/ILCOR 20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7835" y="232522"/>
            <a:ext cx="3167250" cy="154863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9" name="Immagine 6" descr="http://gogreenstreets.org/sites/default/files/AHA_logo_with_black_tag.png?13312412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888" y="232522"/>
            <a:ext cx="2397448" cy="162087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840" y="456012"/>
            <a:ext cx="11115850" cy="884030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ttangolo 1"/>
          <p:cNvSpPr>
            <a:spLocks noChangeArrowheads="1"/>
          </p:cNvSpPr>
          <p:nvPr/>
        </p:nvSpPr>
        <p:spPr bwMode="auto">
          <a:xfrm>
            <a:off x="3736975" y="3749675"/>
            <a:ext cx="5643245" cy="13157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49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t-IT" altLang="it-IT" sz="3980" b="1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eorgia" panose="02040502050405020303" pitchFamily="18" charset="0"/>
                <a:ea typeface="MS PGothic" panose="020B0600070205080204" pitchFamily="34" charset="-128"/>
                <a:cs typeface="+mn-cs"/>
              </a:rPr>
              <a:t>       FILMATI</a:t>
            </a:r>
          </a:p>
          <a:p>
            <a:pPr marL="0" marR="0" lvl="0" indent="0" algn="l" defTabSz="449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t-IT" altLang="it-IT" sz="3980" b="1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eorgia" panose="02040502050405020303" pitchFamily="18" charset="0"/>
                <a:ea typeface="MS PGothic" panose="020B0600070205080204" pitchFamily="34" charset="-128"/>
                <a:cs typeface="+mn-cs"/>
              </a:rPr>
              <a:t>     17,18,19,20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1083804" y="325078"/>
            <a:ext cx="10835922" cy="1995616"/>
          </a:xfrm>
          <a:prstGeom prst="rect">
            <a:avLst/>
          </a:prstGeom>
          <a:noFill/>
          <a:ln>
            <a:noFill/>
          </a:ln>
          <a:effectLst/>
        </p:spPr>
        <p:txBody>
          <a:bodyPr lIns="128495" tIns="65527" rIns="128495" bIns="65527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kumimoji="0" lang="it-IT" altLang="it-IT" sz="7965" b="1" i="0" u="none" strike="noStrike" kern="1200" cap="none" spc="0" normalizeH="0" baseline="0" noProof="0">
                <a:ln>
                  <a:noFill/>
                </a:ln>
                <a:solidFill>
                  <a:srgbClr val="FF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Asma</a:t>
            </a:r>
          </a:p>
        </p:txBody>
      </p:sp>
      <p:sp>
        <p:nvSpPr>
          <p:cNvPr id="45059" name="Text Box 2"/>
          <p:cNvSpPr txBox="1"/>
          <p:nvPr/>
        </p:nvSpPr>
        <p:spPr>
          <a:xfrm>
            <a:off x="650367" y="2230394"/>
            <a:ext cx="11919514" cy="455739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defTabSz="449580">
              <a:spcBef>
                <a:spcPts val="2375"/>
              </a:spcBef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it-IT" altLang="it-IT" sz="5405" dirty="0">
                <a:solidFill>
                  <a:srgbClr val="000000"/>
                </a:solidFill>
                <a:latin typeface="Comic Sans MS" panose="030F0702030302020204" pitchFamily="66" charset="0"/>
              </a:rPr>
              <a:t>Disturbo respiratorio causato da una aumentata responsività dell’albero tracheo-bronchiale a vari stimoli</a:t>
            </a:r>
          </a:p>
          <a:p>
            <a:pPr defTabSz="449580">
              <a:spcBef>
                <a:spcPts val="2375"/>
              </a:spcBef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it-IT" altLang="it-IT" sz="5405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5060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6687" y="5092883"/>
            <a:ext cx="5481171" cy="39573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517241" y="433437"/>
            <a:ext cx="11203893" cy="1007110"/>
          </a:xfrm>
          <a:prstGeom prst="rect">
            <a:avLst/>
          </a:prstGeom>
          <a:noFill/>
          <a:ln>
            <a:noFill/>
          </a:ln>
          <a:effectLst/>
        </p:spPr>
        <p:txBody>
          <a:bodyPr lIns="127983" tIns="66551" rIns="127983" bIns="66551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kumimoji="0" lang="it-IT" altLang="it-IT" sz="5690" b="1" i="0" u="none" strike="noStrike" kern="1200" cap="none" spc="0" normalizeH="0" baseline="0" noProof="0">
                <a:ln>
                  <a:noFill/>
                </a:ln>
                <a:solidFill>
                  <a:srgbClr val="FF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Urgenze cardiocircolatorie</a:t>
            </a:r>
          </a:p>
        </p:txBody>
      </p:sp>
      <p:sp>
        <p:nvSpPr>
          <p:cNvPr id="4099" name="Text Box 2"/>
          <p:cNvSpPr txBox="1"/>
          <p:nvPr/>
        </p:nvSpPr>
        <p:spPr>
          <a:xfrm>
            <a:off x="975445" y="1950466"/>
            <a:ext cx="10944281" cy="521479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 eaLnBrk="0" hangingPunct="0">
              <a:buClrTx/>
              <a:buFont typeface="Times New Roman" panose="02020603050405020304" pitchFamily="18" charset="0"/>
            </a:pPr>
            <a:endParaRPr lang="it-IT" altLang="it-IT" sz="3980" dirty="0">
              <a:latin typeface="Comic Sans MS" panose="030F0702030302020204" pitchFamily="66" charset="0"/>
            </a:endParaRPr>
          </a:p>
        </p:txBody>
      </p:sp>
      <p:sp>
        <p:nvSpPr>
          <p:cNvPr id="4100" name="Text Box 3"/>
          <p:cNvSpPr txBox="1"/>
          <p:nvPr/>
        </p:nvSpPr>
        <p:spPr>
          <a:xfrm>
            <a:off x="9427464" y="2817340"/>
            <a:ext cx="3575854" cy="1882140"/>
          </a:xfrm>
          <a:prstGeom prst="rect">
            <a:avLst/>
          </a:prstGeom>
          <a:noFill/>
          <a:ln w="9525">
            <a:noFill/>
          </a:ln>
        </p:spPr>
        <p:txBody>
          <a:bodyPr lIns="127983" tIns="66551" rIns="127983" bIns="66551" anchor="t" anchorCtr="0">
            <a:spAutoFit/>
          </a:bodyPr>
          <a:lstStyle/>
          <a:p>
            <a:pPr algn="ctr" defTabSz="449580">
              <a:spcBef>
                <a:spcPts val="2500"/>
              </a:spcBef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it-IT" altLang="it-IT" sz="5690" dirty="0">
                <a:solidFill>
                  <a:srgbClr val="FF0033"/>
                </a:solidFill>
                <a:latin typeface="Comic Sans MS" panose="030F0702030302020204" pitchFamily="66" charset="0"/>
              </a:rPr>
              <a:t>Dolore toracico</a:t>
            </a:r>
          </a:p>
        </p:txBody>
      </p:sp>
      <p:pic>
        <p:nvPicPr>
          <p:cNvPr id="4101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" y="1517029"/>
            <a:ext cx="9427252" cy="707043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2" name="Text Box 5"/>
          <p:cNvSpPr txBox="1"/>
          <p:nvPr/>
        </p:nvSpPr>
        <p:spPr>
          <a:xfrm>
            <a:off x="10511056" y="0"/>
            <a:ext cx="2492262" cy="650155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none" anchor="ctr" anchorCtr="0"/>
          <a:lstStyle/>
          <a:p>
            <a:pPr algn="ctr" eaLnBrk="0" hangingPunct="0">
              <a:buClrTx/>
              <a:buFont typeface="Times New Roman" panose="02020603050405020304" pitchFamily="18" charset="0"/>
            </a:pPr>
            <a:endParaRPr lang="it-IT" altLang="it-IT" sz="3980" dirty="0">
              <a:latin typeface="Comic Sans MS" panose="030F0702030302020204" pitchFamily="66" charset="0"/>
            </a:endParaRPr>
          </a:p>
        </p:txBody>
      </p:sp>
      <p:pic>
        <p:nvPicPr>
          <p:cNvPr id="4103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2542" y="4659447"/>
            <a:ext cx="2668346" cy="3995746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1"/>
          <p:cNvSpPr txBox="1"/>
          <p:nvPr/>
        </p:nvSpPr>
        <p:spPr>
          <a:xfrm>
            <a:off x="741172" y="52090"/>
            <a:ext cx="11702796" cy="162538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algn="ctr" defTabSz="449580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it-IT" altLang="it-IT" sz="6255" dirty="0">
                <a:solidFill>
                  <a:srgbClr val="000000"/>
                </a:solidFill>
                <a:latin typeface="Arial" panose="020B0604020202020204" pitchFamily="34" charset="0"/>
              </a:rPr>
              <a:t>Asma </a:t>
            </a:r>
            <a:r>
              <a:rPr lang="it-IT" altLang="it-IT" sz="2845" dirty="0">
                <a:solidFill>
                  <a:srgbClr val="000000"/>
                </a:solidFill>
                <a:latin typeface="Arial" panose="020B0604020202020204" pitchFamily="34" charset="0"/>
              </a:rPr>
              <a:t>(1)</a:t>
            </a:r>
          </a:p>
        </p:txBody>
      </p:sp>
      <p:sp>
        <p:nvSpPr>
          <p:cNvPr id="49155" name="Text Box 2"/>
          <p:cNvSpPr txBox="1"/>
          <p:nvPr/>
        </p:nvSpPr>
        <p:spPr>
          <a:xfrm>
            <a:off x="1100828" y="1563985"/>
            <a:ext cx="9704924" cy="609521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marL="342900" indent="-330200" algn="ctr" defTabSz="449580">
              <a:spcBef>
                <a:spcPts val="600"/>
              </a:spcBef>
              <a:buClrTx/>
              <a:buFontTx/>
              <a:tabLst>
                <a:tab pos="342900" algn="l"/>
                <a:tab pos="790575" algn="l"/>
                <a:tab pos="1240155" algn="l"/>
                <a:tab pos="1689100" algn="l"/>
                <a:tab pos="2138680" algn="l"/>
                <a:tab pos="2587625" algn="l"/>
                <a:tab pos="3037205" algn="l"/>
                <a:tab pos="3486150" algn="l"/>
                <a:tab pos="3935730" algn="l"/>
                <a:tab pos="4384675" algn="l"/>
                <a:tab pos="4834255" algn="l"/>
                <a:tab pos="5283200" algn="l"/>
                <a:tab pos="5732780" algn="l"/>
                <a:tab pos="6181725" algn="l"/>
                <a:tab pos="6631305" algn="l"/>
                <a:tab pos="7080250" algn="l"/>
                <a:tab pos="7529830" algn="l"/>
                <a:tab pos="7978775" algn="l"/>
                <a:tab pos="8428355" algn="l"/>
                <a:tab pos="8877300" algn="l"/>
                <a:tab pos="9326880" algn="l"/>
              </a:tabLst>
            </a:pPr>
            <a:r>
              <a:rPr lang="it-IT" altLang="it-IT" sz="3980" dirty="0">
                <a:solidFill>
                  <a:srgbClr val="000000"/>
                </a:solidFill>
                <a:latin typeface="Arial" panose="020B0604020202020204" pitchFamily="34" charset="0"/>
              </a:rPr>
              <a:t>malattia infiammatoria cronica delle vie aeree</a:t>
            </a:r>
          </a:p>
        </p:txBody>
      </p:sp>
      <p:sp>
        <p:nvSpPr>
          <p:cNvPr id="49156" name="Text Box 4"/>
          <p:cNvSpPr txBox="1"/>
          <p:nvPr/>
        </p:nvSpPr>
        <p:spPr>
          <a:xfrm>
            <a:off x="309201" y="2860006"/>
            <a:ext cx="10510845" cy="525780"/>
          </a:xfrm>
          <a:prstGeom prst="rect">
            <a:avLst/>
          </a:prstGeom>
          <a:noFill/>
          <a:ln w="9525">
            <a:noFill/>
          </a:ln>
        </p:spPr>
        <p:txBody>
          <a:bodyPr lIns="127983" tIns="66551" rIns="127983" bIns="66551" anchor="t" anchorCtr="0">
            <a:spAutoFit/>
          </a:bodyPr>
          <a:lstStyle/>
          <a:p>
            <a:pPr algn="ctr" defTabSz="449580">
              <a:spcBef>
                <a:spcPts val="1125"/>
              </a:spcBef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it-IT" altLang="it-IT" sz="2560" dirty="0">
                <a:solidFill>
                  <a:srgbClr val="000000"/>
                </a:solidFill>
                <a:latin typeface="Arial" panose="020B0604020202020204" pitchFamily="34" charset="0"/>
              </a:rPr>
              <a:t>L</a:t>
            </a:r>
            <a:r>
              <a:rPr lang="ja-JP" altLang="it-IT" sz="256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sz="2560" dirty="0">
                <a:solidFill>
                  <a:srgbClr val="000000"/>
                </a:solidFill>
                <a:latin typeface="Arial" panose="020B0604020202020204" pitchFamily="34" charset="0"/>
              </a:rPr>
              <a:t>infiammazione è sempre presente ma durante le crisi si acutizza</a:t>
            </a:r>
          </a:p>
        </p:txBody>
      </p:sp>
      <p:pic>
        <p:nvPicPr>
          <p:cNvPr id="49157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295" y="3292475"/>
            <a:ext cx="8088630" cy="64884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158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" y="4117650"/>
            <a:ext cx="4767806" cy="44675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9159" name="Text Box 11"/>
          <p:cNvSpPr txBox="1"/>
          <p:nvPr/>
        </p:nvSpPr>
        <p:spPr>
          <a:xfrm>
            <a:off x="11594648" y="8885456"/>
            <a:ext cx="758515" cy="43569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>
              <a:buClrTx/>
              <a:buFont typeface="Times New Roman" panose="02020603050405020304" pitchFamily="18" charset="0"/>
            </a:pPr>
            <a:endParaRPr lang="it-IT" altLang="it-IT" sz="3980" dirty="0">
              <a:latin typeface="Arial" panose="020B0604020202020204" pitchFamily="34" charset="0"/>
            </a:endParaRPr>
          </a:p>
        </p:txBody>
      </p:sp>
      <p:sp>
        <p:nvSpPr>
          <p:cNvPr id="49160" name="Text Box 12"/>
          <p:cNvSpPr txBox="1"/>
          <p:nvPr/>
        </p:nvSpPr>
        <p:spPr>
          <a:xfrm>
            <a:off x="10727775" y="0"/>
            <a:ext cx="2275544" cy="394970"/>
          </a:xfrm>
          <a:prstGeom prst="rect">
            <a:avLst/>
          </a:prstGeom>
          <a:noFill/>
          <a:ln w="9525">
            <a:noFill/>
          </a:ln>
        </p:spPr>
        <p:txBody>
          <a:bodyPr lIns="127983" tIns="66551" rIns="127983" bIns="66551" anchor="t" anchorCtr="0">
            <a:spAutoFit/>
          </a:bodyPr>
          <a:lstStyle/>
          <a:p>
            <a:pPr defTabSz="449580">
              <a:spcBef>
                <a:spcPts val="750"/>
              </a:spcBef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it-IT" altLang="it-IT" sz="1705" dirty="0">
                <a:solidFill>
                  <a:srgbClr val="000000"/>
                </a:solidFill>
                <a:latin typeface="Arial" panose="020B0604020202020204" pitchFamily="34" charset="0"/>
              </a:rPr>
              <a:t>1 dicembre 2008</a:t>
            </a:r>
          </a:p>
        </p:txBody>
      </p:sp>
      <p:sp>
        <p:nvSpPr>
          <p:cNvPr id="49161" name="Text Box 13"/>
          <p:cNvSpPr txBox="1"/>
          <p:nvPr/>
        </p:nvSpPr>
        <p:spPr>
          <a:xfrm>
            <a:off x="10619415" y="0"/>
            <a:ext cx="2383903" cy="521479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none" anchor="ctr" anchorCtr="0"/>
          <a:lstStyle/>
          <a:p>
            <a:pPr>
              <a:buClrTx/>
              <a:buFont typeface="Times New Roman" panose="02020603050405020304" pitchFamily="18" charset="0"/>
            </a:pPr>
            <a:endParaRPr lang="it-IT" altLang="it-IT" sz="398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"/>
          <p:cNvSpPr/>
          <p:nvPr/>
        </p:nvSpPr>
        <p:spPr>
          <a:xfrm>
            <a:off x="2470" y="1020383"/>
            <a:ext cx="422910" cy="1005840"/>
          </a:xfrm>
          <a:prstGeom prst="rect">
            <a:avLst/>
          </a:prstGeom>
          <a:noFill/>
          <a:ln w="9525">
            <a:noFill/>
          </a:ln>
        </p:spPr>
        <p:txBody>
          <a:bodyPr wrap="none" lIns="131054" tIns="65527" rIns="131054" bIns="65527" anchor="t" anchorCtr="0">
            <a:spAutoFit/>
          </a:bodyPr>
          <a:lstStyle/>
          <a:p>
            <a:pPr defTabSz="449580">
              <a:buClrTx/>
              <a:buFontTx/>
              <a:tabLst>
                <a:tab pos="0" algn="l"/>
                <a:tab pos="749300" algn="l"/>
                <a:tab pos="1511300" algn="l"/>
                <a:tab pos="2286000" algn="l"/>
                <a:tab pos="3035300" algn="l"/>
                <a:tab pos="3797300" algn="l"/>
                <a:tab pos="4572000" algn="l"/>
                <a:tab pos="5321300" algn="l"/>
                <a:tab pos="6083300" algn="l"/>
                <a:tab pos="6858000" algn="l"/>
                <a:tab pos="7607300" algn="l"/>
                <a:tab pos="8369300" algn="l"/>
                <a:tab pos="9144000" algn="l"/>
                <a:tab pos="9893300" algn="l"/>
                <a:tab pos="10655300" algn="l"/>
                <a:tab pos="10779125" algn="l"/>
                <a:tab pos="10781030" algn="l"/>
              </a:tabLst>
            </a:pPr>
            <a:r>
              <a:rPr lang="it-IT" altLang="it-IT" sz="5690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it-IT" altLang="it-IT" sz="455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973188" y="2756388"/>
            <a:ext cx="11569605" cy="5561965"/>
          </a:xfrm>
          <a:prstGeom prst="rect">
            <a:avLst/>
          </a:prstGeom>
          <a:noFill/>
          <a:ln>
            <a:noFill/>
          </a:ln>
          <a:effectLst/>
        </p:spPr>
        <p:txBody>
          <a:bodyPr lIns="131054" tIns="65527" rIns="131054" bIns="65527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kumimoji="0" lang="it-IT" altLang="it-IT" sz="398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Come riconoscerlo:</a:t>
            </a:r>
          </a:p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it-IT" altLang="it-IT" sz="398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omic Sans MS" panose="030F0702030302020204" pitchFamily="66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Comic Sans MS" panose="030F0702030302020204" pitchFamily="66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kumimoji="0" lang="it-IT" altLang="it-IT" sz="341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 Difficoltà prevalentemente espiratoria</a:t>
            </a:r>
          </a:p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it-IT" altLang="it-IT" sz="341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omic Sans MS" panose="030F0702030302020204" pitchFamily="66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Comic Sans MS" panose="030F0702030302020204" pitchFamily="66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kumimoji="0" lang="it-IT" altLang="it-IT" sz="341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 Rumori espiratori, fischi, udibili anche da chi sta vicino al paziente</a:t>
            </a:r>
          </a:p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it-IT" altLang="it-IT" sz="341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omic Sans MS" panose="030F0702030302020204" pitchFamily="66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Comic Sans MS" panose="030F0702030302020204" pitchFamily="66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kumimoji="0" lang="it-IT" altLang="it-IT" sz="341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 Tosse secca, sforzo dei muscoli respiratori del torace. Il paziente è agitato, tende a mantenere la posizione seduta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2305103" y="677245"/>
            <a:ext cx="8395583" cy="92329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kumimoji="0" lang="it-IT" altLang="it-IT" sz="5405" b="1" i="0" u="none" strike="noStrike" kern="1200" cap="none" spc="0" normalizeH="0" baseline="0" noProof="0">
                <a:ln>
                  <a:noFill/>
                </a:ln>
                <a:solidFill>
                  <a:srgbClr val="FF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ATTACCO ASMATICO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1"/>
          <p:cNvSpPr txBox="1"/>
          <p:nvPr/>
        </p:nvSpPr>
        <p:spPr>
          <a:xfrm>
            <a:off x="650367" y="390545"/>
            <a:ext cx="11702796" cy="162538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algn="ctr" defTabSz="449580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it-IT" altLang="it-IT" sz="6255" dirty="0">
                <a:solidFill>
                  <a:srgbClr val="000000"/>
                </a:solidFill>
                <a:latin typeface="Arial" panose="020B0604020202020204" pitchFamily="34" charset="0"/>
              </a:rPr>
              <a:t>Asma </a:t>
            </a:r>
            <a:r>
              <a:rPr lang="it-IT" altLang="it-IT" sz="2845" dirty="0">
                <a:solidFill>
                  <a:srgbClr val="000000"/>
                </a:solidFill>
                <a:latin typeface="Arial" panose="020B0604020202020204" pitchFamily="34" charset="0"/>
              </a:rPr>
              <a:t>(2)</a:t>
            </a:r>
          </a:p>
        </p:txBody>
      </p:sp>
      <p:pic>
        <p:nvPicPr>
          <p:cNvPr id="5120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" y="2939244"/>
            <a:ext cx="5989105" cy="585139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5375281" y="2056568"/>
            <a:ext cx="7628038" cy="5851398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1630" indent="-330200">
              <a:tabLst>
                <a:tab pos="742950" algn="l"/>
                <a:tab pos="1190625" algn="l"/>
                <a:tab pos="1639570" algn="l"/>
                <a:tab pos="2089150" algn="l"/>
                <a:tab pos="2538095" algn="l"/>
                <a:tab pos="2987675" algn="l"/>
                <a:tab pos="3436620" algn="l"/>
                <a:tab pos="3886200" algn="l"/>
                <a:tab pos="4335145" algn="l"/>
                <a:tab pos="4784725" algn="l"/>
                <a:tab pos="5233670" algn="l"/>
                <a:tab pos="5683250" algn="l"/>
                <a:tab pos="6132195" algn="l"/>
                <a:tab pos="6581775" algn="l"/>
                <a:tab pos="7030720" algn="l"/>
                <a:tab pos="7480300" algn="l"/>
                <a:tab pos="7929245" algn="l"/>
                <a:tab pos="8378825" algn="l"/>
                <a:tab pos="8827770" algn="l"/>
                <a:tab pos="9277350" algn="l"/>
                <a:tab pos="972629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indent="-273050">
              <a:tabLst>
                <a:tab pos="742950" algn="l"/>
                <a:tab pos="1190625" algn="l"/>
                <a:tab pos="1639570" algn="l"/>
                <a:tab pos="2089150" algn="l"/>
                <a:tab pos="2538095" algn="l"/>
                <a:tab pos="2987675" algn="l"/>
                <a:tab pos="3436620" algn="l"/>
                <a:tab pos="3886200" algn="l"/>
                <a:tab pos="4335145" algn="l"/>
                <a:tab pos="4784725" algn="l"/>
                <a:tab pos="5233670" algn="l"/>
                <a:tab pos="5683250" algn="l"/>
                <a:tab pos="6132195" algn="l"/>
                <a:tab pos="6581775" algn="l"/>
                <a:tab pos="7030720" algn="l"/>
                <a:tab pos="7480300" algn="l"/>
                <a:tab pos="7929245" algn="l"/>
                <a:tab pos="8378825" algn="l"/>
                <a:tab pos="8827770" algn="l"/>
                <a:tab pos="9277350" algn="l"/>
                <a:tab pos="972629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742950" algn="l"/>
                <a:tab pos="1190625" algn="l"/>
                <a:tab pos="1639570" algn="l"/>
                <a:tab pos="2089150" algn="l"/>
                <a:tab pos="2538095" algn="l"/>
                <a:tab pos="2987675" algn="l"/>
                <a:tab pos="3436620" algn="l"/>
                <a:tab pos="3886200" algn="l"/>
                <a:tab pos="4335145" algn="l"/>
                <a:tab pos="4784725" algn="l"/>
                <a:tab pos="5233670" algn="l"/>
                <a:tab pos="5683250" algn="l"/>
                <a:tab pos="6132195" algn="l"/>
                <a:tab pos="6581775" algn="l"/>
                <a:tab pos="7030720" algn="l"/>
                <a:tab pos="7480300" algn="l"/>
                <a:tab pos="7929245" algn="l"/>
                <a:tab pos="8378825" algn="l"/>
                <a:tab pos="8827770" algn="l"/>
                <a:tab pos="9277350" algn="l"/>
                <a:tab pos="972629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742950" algn="l"/>
                <a:tab pos="1190625" algn="l"/>
                <a:tab pos="1639570" algn="l"/>
                <a:tab pos="2089150" algn="l"/>
                <a:tab pos="2538095" algn="l"/>
                <a:tab pos="2987675" algn="l"/>
                <a:tab pos="3436620" algn="l"/>
                <a:tab pos="3886200" algn="l"/>
                <a:tab pos="4335145" algn="l"/>
                <a:tab pos="4784725" algn="l"/>
                <a:tab pos="5233670" algn="l"/>
                <a:tab pos="5683250" algn="l"/>
                <a:tab pos="6132195" algn="l"/>
                <a:tab pos="6581775" algn="l"/>
                <a:tab pos="7030720" algn="l"/>
                <a:tab pos="7480300" algn="l"/>
                <a:tab pos="7929245" algn="l"/>
                <a:tab pos="8378825" algn="l"/>
                <a:tab pos="8827770" algn="l"/>
                <a:tab pos="9277350" algn="l"/>
                <a:tab pos="972629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742950" algn="l"/>
                <a:tab pos="1190625" algn="l"/>
                <a:tab pos="1639570" algn="l"/>
                <a:tab pos="2089150" algn="l"/>
                <a:tab pos="2538095" algn="l"/>
                <a:tab pos="2987675" algn="l"/>
                <a:tab pos="3436620" algn="l"/>
                <a:tab pos="3886200" algn="l"/>
                <a:tab pos="4335145" algn="l"/>
                <a:tab pos="4784725" algn="l"/>
                <a:tab pos="5233670" algn="l"/>
                <a:tab pos="5683250" algn="l"/>
                <a:tab pos="6132195" algn="l"/>
                <a:tab pos="6581775" algn="l"/>
                <a:tab pos="7030720" algn="l"/>
                <a:tab pos="7480300" algn="l"/>
                <a:tab pos="7929245" algn="l"/>
                <a:tab pos="8378825" algn="l"/>
                <a:tab pos="8827770" algn="l"/>
                <a:tab pos="9277350" algn="l"/>
                <a:tab pos="972629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570" algn="l"/>
                <a:tab pos="2089150" algn="l"/>
                <a:tab pos="2538095" algn="l"/>
                <a:tab pos="2987675" algn="l"/>
                <a:tab pos="3436620" algn="l"/>
                <a:tab pos="3886200" algn="l"/>
                <a:tab pos="4335145" algn="l"/>
                <a:tab pos="4784725" algn="l"/>
                <a:tab pos="5233670" algn="l"/>
                <a:tab pos="5683250" algn="l"/>
                <a:tab pos="6132195" algn="l"/>
                <a:tab pos="6581775" algn="l"/>
                <a:tab pos="7030720" algn="l"/>
                <a:tab pos="7480300" algn="l"/>
                <a:tab pos="7929245" algn="l"/>
                <a:tab pos="8378825" algn="l"/>
                <a:tab pos="8827770" algn="l"/>
                <a:tab pos="9277350" algn="l"/>
                <a:tab pos="972629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570" algn="l"/>
                <a:tab pos="2089150" algn="l"/>
                <a:tab pos="2538095" algn="l"/>
                <a:tab pos="2987675" algn="l"/>
                <a:tab pos="3436620" algn="l"/>
                <a:tab pos="3886200" algn="l"/>
                <a:tab pos="4335145" algn="l"/>
                <a:tab pos="4784725" algn="l"/>
                <a:tab pos="5233670" algn="l"/>
                <a:tab pos="5683250" algn="l"/>
                <a:tab pos="6132195" algn="l"/>
                <a:tab pos="6581775" algn="l"/>
                <a:tab pos="7030720" algn="l"/>
                <a:tab pos="7480300" algn="l"/>
                <a:tab pos="7929245" algn="l"/>
                <a:tab pos="8378825" algn="l"/>
                <a:tab pos="8827770" algn="l"/>
                <a:tab pos="9277350" algn="l"/>
                <a:tab pos="972629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570" algn="l"/>
                <a:tab pos="2089150" algn="l"/>
                <a:tab pos="2538095" algn="l"/>
                <a:tab pos="2987675" algn="l"/>
                <a:tab pos="3436620" algn="l"/>
                <a:tab pos="3886200" algn="l"/>
                <a:tab pos="4335145" algn="l"/>
                <a:tab pos="4784725" algn="l"/>
                <a:tab pos="5233670" algn="l"/>
                <a:tab pos="5683250" algn="l"/>
                <a:tab pos="6132195" algn="l"/>
                <a:tab pos="6581775" algn="l"/>
                <a:tab pos="7030720" algn="l"/>
                <a:tab pos="7480300" algn="l"/>
                <a:tab pos="7929245" algn="l"/>
                <a:tab pos="8378825" algn="l"/>
                <a:tab pos="8827770" algn="l"/>
                <a:tab pos="9277350" algn="l"/>
                <a:tab pos="972629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570" algn="l"/>
                <a:tab pos="2089150" algn="l"/>
                <a:tab pos="2538095" algn="l"/>
                <a:tab pos="2987675" algn="l"/>
                <a:tab pos="3436620" algn="l"/>
                <a:tab pos="3886200" algn="l"/>
                <a:tab pos="4335145" algn="l"/>
                <a:tab pos="4784725" algn="l"/>
                <a:tab pos="5233670" algn="l"/>
                <a:tab pos="5683250" algn="l"/>
                <a:tab pos="6132195" algn="l"/>
                <a:tab pos="6581775" algn="l"/>
                <a:tab pos="7030720" algn="l"/>
                <a:tab pos="7480300" algn="l"/>
                <a:tab pos="7929245" algn="l"/>
                <a:tab pos="8378825" algn="l"/>
                <a:tab pos="8827770" algn="l"/>
                <a:tab pos="9277350" algn="l"/>
                <a:tab pos="972629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742950" marR="0" lvl="1" indent="-273050" algn="l" defTabSz="44958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>
                <a:tab pos="742950" algn="l"/>
                <a:tab pos="1190625" algn="l"/>
                <a:tab pos="1639570" algn="l"/>
                <a:tab pos="2089150" algn="l"/>
                <a:tab pos="2538095" algn="l"/>
                <a:tab pos="2987675" algn="l"/>
                <a:tab pos="3436620" algn="l"/>
                <a:tab pos="3886200" algn="l"/>
                <a:tab pos="4335145" algn="l"/>
                <a:tab pos="4784725" algn="l"/>
                <a:tab pos="5233670" algn="l"/>
                <a:tab pos="5683250" algn="l"/>
                <a:tab pos="6132195" algn="l"/>
                <a:tab pos="6581775" algn="l"/>
                <a:tab pos="7030720" algn="l"/>
                <a:tab pos="7480300" algn="l"/>
                <a:tab pos="7929245" algn="l"/>
                <a:tab pos="8378825" algn="l"/>
                <a:tab pos="8827770" algn="l"/>
                <a:tab pos="9277350" algn="l"/>
                <a:tab pos="9726295" algn="l"/>
              </a:tabLst>
              <a:defRPr/>
            </a:pPr>
            <a:r>
              <a:rPr kumimoji="0" lang="it-IT" altLang="it-IT" sz="284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La bronco ostruzione è causa di:</a:t>
            </a:r>
          </a:p>
          <a:p>
            <a:pPr marL="730250" marR="0" lvl="1" indent="-260350" algn="l" defTabSz="44958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–"/>
              <a:tabLst>
                <a:tab pos="742950" algn="l"/>
                <a:tab pos="1190625" algn="l"/>
                <a:tab pos="1639570" algn="l"/>
                <a:tab pos="2089150" algn="l"/>
                <a:tab pos="2538095" algn="l"/>
                <a:tab pos="2987675" algn="l"/>
                <a:tab pos="3436620" algn="l"/>
                <a:tab pos="3886200" algn="l"/>
                <a:tab pos="4335145" algn="l"/>
                <a:tab pos="4784725" algn="l"/>
                <a:tab pos="5233670" algn="l"/>
                <a:tab pos="5683250" algn="l"/>
                <a:tab pos="6132195" algn="l"/>
                <a:tab pos="6581775" algn="l"/>
                <a:tab pos="7030720" algn="l"/>
                <a:tab pos="7480300" algn="l"/>
                <a:tab pos="7929245" algn="l"/>
                <a:tab pos="8378825" algn="l"/>
                <a:tab pos="8827770" algn="l"/>
                <a:tab pos="9277350" algn="l"/>
                <a:tab pos="9726295" algn="l"/>
              </a:tabLst>
              <a:defRPr/>
            </a:pPr>
            <a:r>
              <a:rPr kumimoji="0" lang="it-IT" altLang="it-IT" sz="284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Dispnea (prevalente in espirazione)</a:t>
            </a:r>
          </a:p>
          <a:p>
            <a:pPr marL="730250" marR="0" lvl="1" indent="-260350" algn="l" defTabSz="44958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–"/>
              <a:tabLst>
                <a:tab pos="742950" algn="l"/>
                <a:tab pos="1190625" algn="l"/>
                <a:tab pos="1639570" algn="l"/>
                <a:tab pos="2089150" algn="l"/>
                <a:tab pos="2538095" algn="l"/>
                <a:tab pos="2987675" algn="l"/>
                <a:tab pos="3436620" algn="l"/>
                <a:tab pos="3886200" algn="l"/>
                <a:tab pos="4335145" algn="l"/>
                <a:tab pos="4784725" algn="l"/>
                <a:tab pos="5233670" algn="l"/>
                <a:tab pos="5683250" algn="l"/>
                <a:tab pos="6132195" algn="l"/>
                <a:tab pos="6581775" algn="l"/>
                <a:tab pos="7030720" algn="l"/>
                <a:tab pos="7480300" algn="l"/>
                <a:tab pos="7929245" algn="l"/>
                <a:tab pos="8378825" algn="l"/>
                <a:tab pos="8827770" algn="l"/>
                <a:tab pos="9277350" algn="l"/>
                <a:tab pos="9726295" algn="l"/>
              </a:tabLst>
              <a:defRPr/>
            </a:pPr>
            <a:r>
              <a:rPr kumimoji="0" lang="it-IT" altLang="it-IT" sz="284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Respiro sibilante, fischi</a:t>
            </a:r>
          </a:p>
          <a:p>
            <a:pPr marL="730250" marR="0" lvl="1" indent="-260350" algn="l" defTabSz="44958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–"/>
              <a:tabLst>
                <a:tab pos="742950" algn="l"/>
                <a:tab pos="1190625" algn="l"/>
                <a:tab pos="1639570" algn="l"/>
                <a:tab pos="2089150" algn="l"/>
                <a:tab pos="2538095" algn="l"/>
                <a:tab pos="2987675" algn="l"/>
                <a:tab pos="3436620" algn="l"/>
                <a:tab pos="3886200" algn="l"/>
                <a:tab pos="4335145" algn="l"/>
                <a:tab pos="4784725" algn="l"/>
                <a:tab pos="5233670" algn="l"/>
                <a:tab pos="5683250" algn="l"/>
                <a:tab pos="6132195" algn="l"/>
                <a:tab pos="6581775" algn="l"/>
                <a:tab pos="7030720" algn="l"/>
                <a:tab pos="7480300" algn="l"/>
                <a:tab pos="7929245" algn="l"/>
                <a:tab pos="8378825" algn="l"/>
                <a:tab pos="8827770" algn="l"/>
                <a:tab pos="9277350" algn="l"/>
                <a:tab pos="9726295" algn="l"/>
              </a:tabLst>
              <a:defRPr/>
            </a:pPr>
            <a:r>
              <a:rPr kumimoji="0" lang="it-IT" altLang="it-IT" sz="284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Senso di costrizione toracica</a:t>
            </a:r>
          </a:p>
          <a:p>
            <a:pPr marL="730250" marR="0" lvl="1" indent="-260350" algn="l" defTabSz="44958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–"/>
              <a:tabLst>
                <a:tab pos="742950" algn="l"/>
                <a:tab pos="1190625" algn="l"/>
                <a:tab pos="1639570" algn="l"/>
                <a:tab pos="2089150" algn="l"/>
                <a:tab pos="2538095" algn="l"/>
                <a:tab pos="2987675" algn="l"/>
                <a:tab pos="3436620" algn="l"/>
                <a:tab pos="3886200" algn="l"/>
                <a:tab pos="4335145" algn="l"/>
                <a:tab pos="4784725" algn="l"/>
                <a:tab pos="5233670" algn="l"/>
                <a:tab pos="5683250" algn="l"/>
                <a:tab pos="6132195" algn="l"/>
                <a:tab pos="6581775" algn="l"/>
                <a:tab pos="7030720" algn="l"/>
                <a:tab pos="7480300" algn="l"/>
                <a:tab pos="7929245" algn="l"/>
                <a:tab pos="8378825" algn="l"/>
                <a:tab pos="8827770" algn="l"/>
                <a:tab pos="9277350" algn="l"/>
                <a:tab pos="9726295" algn="l"/>
              </a:tabLst>
              <a:defRPr/>
            </a:pPr>
            <a:r>
              <a:rPr kumimoji="0" lang="it-IT" altLang="it-IT" sz="284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Tosse secca</a:t>
            </a:r>
          </a:p>
          <a:p>
            <a:pPr marL="341630" marR="0" lvl="0" indent="-330200" algn="l" defTabSz="44958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>
                <a:tab pos="742950" algn="l"/>
                <a:tab pos="1190625" algn="l"/>
                <a:tab pos="1639570" algn="l"/>
                <a:tab pos="2089150" algn="l"/>
                <a:tab pos="2538095" algn="l"/>
                <a:tab pos="2987675" algn="l"/>
                <a:tab pos="3436620" algn="l"/>
                <a:tab pos="3886200" algn="l"/>
                <a:tab pos="4335145" algn="l"/>
                <a:tab pos="4784725" algn="l"/>
                <a:tab pos="5233670" algn="l"/>
                <a:tab pos="5683250" algn="l"/>
                <a:tab pos="6132195" algn="l"/>
                <a:tab pos="6581775" algn="l"/>
                <a:tab pos="7030720" algn="l"/>
                <a:tab pos="7480300" algn="l"/>
                <a:tab pos="7929245" algn="l"/>
                <a:tab pos="8378825" algn="l"/>
                <a:tab pos="8827770" algn="l"/>
                <a:tab pos="9277350" algn="l"/>
                <a:tab pos="9726295" algn="l"/>
              </a:tabLst>
              <a:defRPr/>
            </a:pPr>
            <a:endParaRPr kumimoji="0" lang="it-IT" altLang="it-IT" sz="284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1205" name="Rectangle 4"/>
          <p:cNvSpPr/>
          <p:nvPr/>
        </p:nvSpPr>
        <p:spPr>
          <a:xfrm>
            <a:off x="5068264" y="5388615"/>
            <a:ext cx="8235301" cy="2925699"/>
          </a:xfrm>
          <a:prstGeom prst="rect">
            <a:avLst/>
          </a:prstGeom>
          <a:noFill/>
          <a:ln w="9525">
            <a:noFill/>
          </a:ln>
        </p:spPr>
        <p:txBody>
          <a:bodyPr lIns="127983" tIns="66551" rIns="127983" bIns="66551" anchor="t" anchorCtr="0"/>
          <a:lstStyle/>
          <a:p>
            <a:pPr lvl="2" indent="-228600" algn="l" defTabSz="449580" rtl="0" eaLnBrk="1" fontAlgn="base" hangingPunct="1">
              <a:spcBef>
                <a:spcPts val="45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tabLst>
                <a:tab pos="1143000" algn="l"/>
                <a:tab pos="1590675" algn="l"/>
                <a:tab pos="2040255" algn="l"/>
                <a:tab pos="2489200" algn="l"/>
                <a:tab pos="2938780" algn="l"/>
                <a:tab pos="3387725" algn="l"/>
                <a:tab pos="3837305" algn="l"/>
                <a:tab pos="4286250" algn="l"/>
                <a:tab pos="4735830" algn="l"/>
                <a:tab pos="5184775" algn="l"/>
                <a:tab pos="5634355" algn="l"/>
                <a:tab pos="6083300" algn="l"/>
                <a:tab pos="6532880" algn="l"/>
                <a:tab pos="6981825" algn="l"/>
                <a:tab pos="7431405" algn="l"/>
                <a:tab pos="7880350" algn="l"/>
                <a:tab pos="8329930" algn="l"/>
                <a:tab pos="8778875" algn="l"/>
                <a:tab pos="9228455" algn="l"/>
                <a:tab pos="9677400" algn="l"/>
                <a:tab pos="10126980" algn="l"/>
              </a:tabLst>
            </a:pPr>
            <a:r>
              <a:rPr lang="it-IT" altLang="it-IT" sz="2560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variabile nel tempo</a:t>
            </a:r>
          </a:p>
          <a:p>
            <a:pPr lvl="2" indent="-228600" algn="l" defTabSz="449580" rtl="0" eaLnBrk="1" fontAlgn="base" hangingPunct="1">
              <a:spcBef>
                <a:spcPts val="45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tabLst>
                <a:tab pos="1143000" algn="l"/>
                <a:tab pos="1590675" algn="l"/>
                <a:tab pos="2040255" algn="l"/>
                <a:tab pos="2489200" algn="l"/>
                <a:tab pos="2938780" algn="l"/>
                <a:tab pos="3387725" algn="l"/>
                <a:tab pos="3837305" algn="l"/>
                <a:tab pos="4286250" algn="l"/>
                <a:tab pos="4735830" algn="l"/>
                <a:tab pos="5184775" algn="l"/>
                <a:tab pos="5634355" algn="l"/>
                <a:tab pos="6083300" algn="l"/>
                <a:tab pos="6532880" algn="l"/>
                <a:tab pos="6981825" algn="l"/>
                <a:tab pos="7431405" algn="l"/>
                <a:tab pos="7880350" algn="l"/>
                <a:tab pos="8329930" algn="l"/>
                <a:tab pos="8778875" algn="l"/>
                <a:tab pos="9228455" algn="l"/>
                <a:tab pos="9677400" algn="l"/>
                <a:tab pos="10126980" algn="l"/>
              </a:tabLst>
            </a:pPr>
            <a:r>
              <a:rPr lang="it-IT" altLang="it-IT" sz="2560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spesso si risolve spontaneamente o con trattamento farmacologico</a:t>
            </a:r>
          </a:p>
          <a:p>
            <a:pPr marL="341630" indent="-330200" defTabSz="449580">
              <a:spcBef>
                <a:spcPts val="450"/>
              </a:spcBef>
              <a:buClrTx/>
              <a:buFontTx/>
              <a:tabLst>
                <a:tab pos="1143000" algn="l"/>
                <a:tab pos="1590675" algn="l"/>
                <a:tab pos="2040255" algn="l"/>
                <a:tab pos="2489200" algn="l"/>
                <a:tab pos="2938780" algn="l"/>
                <a:tab pos="3387725" algn="l"/>
                <a:tab pos="3837305" algn="l"/>
                <a:tab pos="4286250" algn="l"/>
                <a:tab pos="4735830" algn="l"/>
                <a:tab pos="5184775" algn="l"/>
                <a:tab pos="5634355" algn="l"/>
                <a:tab pos="6083300" algn="l"/>
                <a:tab pos="6532880" algn="l"/>
                <a:tab pos="6981825" algn="l"/>
                <a:tab pos="7431405" algn="l"/>
                <a:tab pos="7880350" algn="l"/>
                <a:tab pos="8329930" algn="l"/>
                <a:tab pos="8778875" algn="l"/>
                <a:tab pos="9228455" algn="l"/>
                <a:tab pos="9677400" algn="l"/>
                <a:tab pos="10126980" algn="l"/>
              </a:tabLst>
            </a:pPr>
            <a:endParaRPr lang="it-IT" altLang="it-IT" sz="256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06" name="Text Box 6"/>
          <p:cNvSpPr txBox="1"/>
          <p:nvPr/>
        </p:nvSpPr>
        <p:spPr>
          <a:xfrm>
            <a:off x="10727775" y="0"/>
            <a:ext cx="2275544" cy="394970"/>
          </a:xfrm>
          <a:prstGeom prst="rect">
            <a:avLst/>
          </a:prstGeom>
          <a:noFill/>
          <a:ln w="9525">
            <a:noFill/>
          </a:ln>
        </p:spPr>
        <p:txBody>
          <a:bodyPr lIns="127983" tIns="66551" rIns="127983" bIns="66551" anchor="t" anchorCtr="0">
            <a:spAutoFit/>
          </a:bodyPr>
          <a:lstStyle/>
          <a:p>
            <a:pPr defTabSz="449580">
              <a:spcBef>
                <a:spcPts val="750"/>
              </a:spcBef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it-IT" altLang="it-IT" sz="1705" dirty="0">
                <a:solidFill>
                  <a:srgbClr val="000000"/>
                </a:solidFill>
                <a:latin typeface="Arial" panose="020B0604020202020204" pitchFamily="34" charset="0"/>
              </a:rPr>
              <a:t>1 dicembre 2008</a:t>
            </a:r>
          </a:p>
        </p:txBody>
      </p:sp>
      <p:sp>
        <p:nvSpPr>
          <p:cNvPr id="51207" name="Text Box 7"/>
          <p:cNvSpPr txBox="1"/>
          <p:nvPr/>
        </p:nvSpPr>
        <p:spPr>
          <a:xfrm>
            <a:off x="10619415" y="0"/>
            <a:ext cx="2383903" cy="521479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none" anchor="ctr" anchorCtr="0"/>
          <a:lstStyle/>
          <a:p>
            <a:pPr>
              <a:buClrTx/>
              <a:buFont typeface="Times New Roman" panose="02020603050405020304" pitchFamily="18" charset="0"/>
            </a:pPr>
            <a:endParaRPr lang="it-IT" altLang="it-IT" sz="398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7043561" y="758515"/>
            <a:ext cx="6284835" cy="5851398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30200" indent="-330200">
              <a:tabLst>
                <a:tab pos="330200" algn="l"/>
                <a:tab pos="777875" algn="l"/>
                <a:tab pos="1226820" algn="l"/>
                <a:tab pos="1676400" algn="l"/>
                <a:tab pos="2125345" algn="l"/>
                <a:tab pos="2574925" algn="l"/>
                <a:tab pos="3023870" algn="l"/>
                <a:tab pos="3473450" algn="l"/>
                <a:tab pos="3922395" algn="l"/>
                <a:tab pos="4371975" algn="l"/>
                <a:tab pos="4820920" algn="l"/>
                <a:tab pos="5270500" algn="l"/>
                <a:tab pos="5719445" algn="l"/>
                <a:tab pos="6169025" algn="l"/>
                <a:tab pos="6617970" algn="l"/>
                <a:tab pos="7067550" algn="l"/>
                <a:tab pos="7516495" algn="l"/>
                <a:tab pos="7966075" algn="l"/>
                <a:tab pos="8415020" algn="l"/>
                <a:tab pos="8864600" algn="l"/>
                <a:tab pos="931354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330200" algn="l"/>
                <a:tab pos="777875" algn="l"/>
                <a:tab pos="1226820" algn="l"/>
                <a:tab pos="1676400" algn="l"/>
                <a:tab pos="2125345" algn="l"/>
                <a:tab pos="2574925" algn="l"/>
                <a:tab pos="3023870" algn="l"/>
                <a:tab pos="3473450" algn="l"/>
                <a:tab pos="3922395" algn="l"/>
                <a:tab pos="4371975" algn="l"/>
                <a:tab pos="4820920" algn="l"/>
                <a:tab pos="5270500" algn="l"/>
                <a:tab pos="5719445" algn="l"/>
                <a:tab pos="6169025" algn="l"/>
                <a:tab pos="6617970" algn="l"/>
                <a:tab pos="7067550" algn="l"/>
                <a:tab pos="7516495" algn="l"/>
                <a:tab pos="7966075" algn="l"/>
                <a:tab pos="8415020" algn="l"/>
                <a:tab pos="8864600" algn="l"/>
                <a:tab pos="931354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330200" algn="l"/>
                <a:tab pos="777875" algn="l"/>
                <a:tab pos="1226820" algn="l"/>
                <a:tab pos="1676400" algn="l"/>
                <a:tab pos="2125345" algn="l"/>
                <a:tab pos="2574925" algn="l"/>
                <a:tab pos="3023870" algn="l"/>
                <a:tab pos="3473450" algn="l"/>
                <a:tab pos="3922395" algn="l"/>
                <a:tab pos="4371975" algn="l"/>
                <a:tab pos="4820920" algn="l"/>
                <a:tab pos="5270500" algn="l"/>
                <a:tab pos="5719445" algn="l"/>
                <a:tab pos="6169025" algn="l"/>
                <a:tab pos="6617970" algn="l"/>
                <a:tab pos="7067550" algn="l"/>
                <a:tab pos="7516495" algn="l"/>
                <a:tab pos="7966075" algn="l"/>
                <a:tab pos="8415020" algn="l"/>
                <a:tab pos="8864600" algn="l"/>
                <a:tab pos="931354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330200" algn="l"/>
                <a:tab pos="777875" algn="l"/>
                <a:tab pos="1226820" algn="l"/>
                <a:tab pos="1676400" algn="l"/>
                <a:tab pos="2125345" algn="l"/>
                <a:tab pos="2574925" algn="l"/>
                <a:tab pos="3023870" algn="l"/>
                <a:tab pos="3473450" algn="l"/>
                <a:tab pos="3922395" algn="l"/>
                <a:tab pos="4371975" algn="l"/>
                <a:tab pos="4820920" algn="l"/>
                <a:tab pos="5270500" algn="l"/>
                <a:tab pos="5719445" algn="l"/>
                <a:tab pos="6169025" algn="l"/>
                <a:tab pos="6617970" algn="l"/>
                <a:tab pos="7067550" algn="l"/>
                <a:tab pos="7516495" algn="l"/>
                <a:tab pos="7966075" algn="l"/>
                <a:tab pos="8415020" algn="l"/>
                <a:tab pos="8864600" algn="l"/>
                <a:tab pos="931354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330200" algn="l"/>
                <a:tab pos="777875" algn="l"/>
                <a:tab pos="1226820" algn="l"/>
                <a:tab pos="1676400" algn="l"/>
                <a:tab pos="2125345" algn="l"/>
                <a:tab pos="2574925" algn="l"/>
                <a:tab pos="3023870" algn="l"/>
                <a:tab pos="3473450" algn="l"/>
                <a:tab pos="3922395" algn="l"/>
                <a:tab pos="4371975" algn="l"/>
                <a:tab pos="4820920" algn="l"/>
                <a:tab pos="5270500" algn="l"/>
                <a:tab pos="5719445" algn="l"/>
                <a:tab pos="6169025" algn="l"/>
                <a:tab pos="6617970" algn="l"/>
                <a:tab pos="7067550" algn="l"/>
                <a:tab pos="7516495" algn="l"/>
                <a:tab pos="7966075" algn="l"/>
                <a:tab pos="8415020" algn="l"/>
                <a:tab pos="8864600" algn="l"/>
                <a:tab pos="931354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0200" algn="l"/>
                <a:tab pos="777875" algn="l"/>
                <a:tab pos="1226820" algn="l"/>
                <a:tab pos="1676400" algn="l"/>
                <a:tab pos="2125345" algn="l"/>
                <a:tab pos="2574925" algn="l"/>
                <a:tab pos="3023870" algn="l"/>
                <a:tab pos="3473450" algn="l"/>
                <a:tab pos="3922395" algn="l"/>
                <a:tab pos="4371975" algn="l"/>
                <a:tab pos="4820920" algn="l"/>
                <a:tab pos="5270500" algn="l"/>
                <a:tab pos="5719445" algn="l"/>
                <a:tab pos="6169025" algn="l"/>
                <a:tab pos="6617970" algn="l"/>
                <a:tab pos="7067550" algn="l"/>
                <a:tab pos="7516495" algn="l"/>
                <a:tab pos="7966075" algn="l"/>
                <a:tab pos="8415020" algn="l"/>
                <a:tab pos="8864600" algn="l"/>
                <a:tab pos="931354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0200" algn="l"/>
                <a:tab pos="777875" algn="l"/>
                <a:tab pos="1226820" algn="l"/>
                <a:tab pos="1676400" algn="l"/>
                <a:tab pos="2125345" algn="l"/>
                <a:tab pos="2574925" algn="l"/>
                <a:tab pos="3023870" algn="l"/>
                <a:tab pos="3473450" algn="l"/>
                <a:tab pos="3922395" algn="l"/>
                <a:tab pos="4371975" algn="l"/>
                <a:tab pos="4820920" algn="l"/>
                <a:tab pos="5270500" algn="l"/>
                <a:tab pos="5719445" algn="l"/>
                <a:tab pos="6169025" algn="l"/>
                <a:tab pos="6617970" algn="l"/>
                <a:tab pos="7067550" algn="l"/>
                <a:tab pos="7516495" algn="l"/>
                <a:tab pos="7966075" algn="l"/>
                <a:tab pos="8415020" algn="l"/>
                <a:tab pos="8864600" algn="l"/>
                <a:tab pos="931354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0200" algn="l"/>
                <a:tab pos="777875" algn="l"/>
                <a:tab pos="1226820" algn="l"/>
                <a:tab pos="1676400" algn="l"/>
                <a:tab pos="2125345" algn="l"/>
                <a:tab pos="2574925" algn="l"/>
                <a:tab pos="3023870" algn="l"/>
                <a:tab pos="3473450" algn="l"/>
                <a:tab pos="3922395" algn="l"/>
                <a:tab pos="4371975" algn="l"/>
                <a:tab pos="4820920" algn="l"/>
                <a:tab pos="5270500" algn="l"/>
                <a:tab pos="5719445" algn="l"/>
                <a:tab pos="6169025" algn="l"/>
                <a:tab pos="6617970" algn="l"/>
                <a:tab pos="7067550" algn="l"/>
                <a:tab pos="7516495" algn="l"/>
                <a:tab pos="7966075" algn="l"/>
                <a:tab pos="8415020" algn="l"/>
                <a:tab pos="8864600" algn="l"/>
                <a:tab pos="931354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0200" algn="l"/>
                <a:tab pos="777875" algn="l"/>
                <a:tab pos="1226820" algn="l"/>
                <a:tab pos="1676400" algn="l"/>
                <a:tab pos="2125345" algn="l"/>
                <a:tab pos="2574925" algn="l"/>
                <a:tab pos="3023870" algn="l"/>
                <a:tab pos="3473450" algn="l"/>
                <a:tab pos="3922395" algn="l"/>
                <a:tab pos="4371975" algn="l"/>
                <a:tab pos="4820920" algn="l"/>
                <a:tab pos="5270500" algn="l"/>
                <a:tab pos="5719445" algn="l"/>
                <a:tab pos="6169025" algn="l"/>
                <a:tab pos="6617970" algn="l"/>
                <a:tab pos="7067550" algn="l"/>
                <a:tab pos="7516495" algn="l"/>
                <a:tab pos="7966075" algn="l"/>
                <a:tab pos="8415020" algn="l"/>
                <a:tab pos="8864600" algn="l"/>
                <a:tab pos="931354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30200" marR="0" lvl="0" indent="-330200" algn="l" defTabSz="44958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>
                <a:tab pos="330200" algn="l"/>
                <a:tab pos="777875" algn="l"/>
                <a:tab pos="1226820" algn="l"/>
                <a:tab pos="1676400" algn="l"/>
                <a:tab pos="2125345" algn="l"/>
                <a:tab pos="2574925" algn="l"/>
                <a:tab pos="3023870" algn="l"/>
                <a:tab pos="3473450" algn="l"/>
                <a:tab pos="3922395" algn="l"/>
                <a:tab pos="4371975" algn="l"/>
                <a:tab pos="4820920" algn="l"/>
                <a:tab pos="5270500" algn="l"/>
                <a:tab pos="5719445" algn="l"/>
                <a:tab pos="6169025" algn="l"/>
                <a:tab pos="6617970" algn="l"/>
                <a:tab pos="7067550" algn="l"/>
                <a:tab pos="7516495" algn="l"/>
                <a:tab pos="7966075" algn="l"/>
                <a:tab pos="8415020" algn="l"/>
                <a:tab pos="8864600" algn="l"/>
                <a:tab pos="9313545" algn="l"/>
              </a:tabLst>
              <a:defRPr/>
            </a:pPr>
            <a:r>
              <a:rPr kumimoji="0" lang="it-IT" altLang="it-IT" sz="284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Cloro ( candeggina)</a:t>
            </a:r>
          </a:p>
          <a:p>
            <a:pPr marL="330200" marR="0" lvl="0" indent="-330200" algn="l" defTabSz="44958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>
                <a:tab pos="330200" algn="l"/>
                <a:tab pos="777875" algn="l"/>
                <a:tab pos="1226820" algn="l"/>
                <a:tab pos="1676400" algn="l"/>
                <a:tab pos="2125345" algn="l"/>
                <a:tab pos="2574925" algn="l"/>
                <a:tab pos="3023870" algn="l"/>
                <a:tab pos="3473450" algn="l"/>
                <a:tab pos="3922395" algn="l"/>
                <a:tab pos="4371975" algn="l"/>
                <a:tab pos="4820920" algn="l"/>
                <a:tab pos="5270500" algn="l"/>
                <a:tab pos="5719445" algn="l"/>
                <a:tab pos="6169025" algn="l"/>
                <a:tab pos="6617970" algn="l"/>
                <a:tab pos="7067550" algn="l"/>
                <a:tab pos="7516495" algn="l"/>
                <a:tab pos="7966075" algn="l"/>
                <a:tab pos="8415020" algn="l"/>
                <a:tab pos="8864600" algn="l"/>
                <a:tab pos="9313545" algn="l"/>
              </a:tabLst>
              <a:defRPr/>
            </a:pPr>
            <a:r>
              <a:rPr kumimoji="0" lang="it-IT" altLang="it-IT" sz="284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Ammoniaca</a:t>
            </a:r>
          </a:p>
          <a:p>
            <a:pPr marL="330200" marR="0" lvl="0" indent="-330200" algn="l" defTabSz="44958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>
                <a:tab pos="330200" algn="l"/>
                <a:tab pos="777875" algn="l"/>
                <a:tab pos="1226820" algn="l"/>
                <a:tab pos="1676400" algn="l"/>
                <a:tab pos="2125345" algn="l"/>
                <a:tab pos="2574925" algn="l"/>
                <a:tab pos="3023870" algn="l"/>
                <a:tab pos="3473450" algn="l"/>
                <a:tab pos="3922395" algn="l"/>
                <a:tab pos="4371975" algn="l"/>
                <a:tab pos="4820920" algn="l"/>
                <a:tab pos="5270500" algn="l"/>
                <a:tab pos="5719445" algn="l"/>
                <a:tab pos="6169025" algn="l"/>
                <a:tab pos="6617970" algn="l"/>
                <a:tab pos="7067550" algn="l"/>
                <a:tab pos="7516495" algn="l"/>
                <a:tab pos="7966075" algn="l"/>
                <a:tab pos="8415020" algn="l"/>
                <a:tab pos="8864600" algn="l"/>
                <a:tab pos="9313545" algn="l"/>
              </a:tabLst>
              <a:defRPr/>
            </a:pPr>
            <a:r>
              <a:rPr kumimoji="0" lang="it-IT" altLang="it-IT" sz="284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Formaldeide (Milton, </a:t>
            </a:r>
            <a:r>
              <a:rPr kumimoji="0" lang="it-IT" altLang="it-IT" sz="284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lysoformio</a:t>
            </a:r>
            <a:r>
              <a:rPr kumimoji="0" lang="it-IT" altLang="it-IT" sz="284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)</a:t>
            </a:r>
          </a:p>
          <a:p>
            <a:pPr marL="330200" marR="0" lvl="0" indent="-330200" algn="l" defTabSz="44958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>
                <a:tab pos="330200" algn="l"/>
                <a:tab pos="777875" algn="l"/>
                <a:tab pos="1226820" algn="l"/>
                <a:tab pos="1676400" algn="l"/>
                <a:tab pos="2125345" algn="l"/>
                <a:tab pos="2574925" algn="l"/>
                <a:tab pos="3023870" algn="l"/>
                <a:tab pos="3473450" algn="l"/>
                <a:tab pos="3922395" algn="l"/>
                <a:tab pos="4371975" algn="l"/>
                <a:tab pos="4820920" algn="l"/>
                <a:tab pos="5270500" algn="l"/>
                <a:tab pos="5719445" algn="l"/>
                <a:tab pos="6169025" algn="l"/>
                <a:tab pos="6617970" algn="l"/>
                <a:tab pos="7067550" algn="l"/>
                <a:tab pos="7516495" algn="l"/>
                <a:tab pos="7966075" algn="l"/>
                <a:tab pos="8415020" algn="l"/>
                <a:tab pos="8864600" algn="l"/>
                <a:tab pos="9313545" algn="l"/>
              </a:tabLst>
              <a:defRPr/>
            </a:pPr>
            <a:r>
              <a:rPr kumimoji="0" lang="it-IT" altLang="it-IT" sz="284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Alcool</a:t>
            </a:r>
          </a:p>
          <a:p>
            <a:pPr marL="330200" marR="0" lvl="0" indent="-330200" algn="l" defTabSz="44958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>
                <a:tab pos="330200" algn="l"/>
                <a:tab pos="777875" algn="l"/>
                <a:tab pos="1226820" algn="l"/>
                <a:tab pos="1676400" algn="l"/>
                <a:tab pos="2125345" algn="l"/>
                <a:tab pos="2574925" algn="l"/>
                <a:tab pos="3023870" algn="l"/>
                <a:tab pos="3473450" algn="l"/>
                <a:tab pos="3922395" algn="l"/>
                <a:tab pos="4371975" algn="l"/>
                <a:tab pos="4820920" algn="l"/>
                <a:tab pos="5270500" algn="l"/>
                <a:tab pos="5719445" algn="l"/>
                <a:tab pos="6169025" algn="l"/>
                <a:tab pos="6617970" algn="l"/>
                <a:tab pos="7067550" algn="l"/>
                <a:tab pos="7516495" algn="l"/>
                <a:tab pos="7966075" algn="l"/>
                <a:tab pos="8415020" algn="l"/>
                <a:tab pos="8864600" algn="l"/>
                <a:tab pos="9313545" algn="l"/>
              </a:tabLst>
              <a:defRPr/>
            </a:pPr>
            <a:r>
              <a:rPr kumimoji="0" lang="it-IT" altLang="it-IT" sz="284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Aceto</a:t>
            </a:r>
          </a:p>
          <a:p>
            <a:pPr marL="330200" marR="0" lvl="0" indent="-330200" algn="l" defTabSz="44958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>
                <a:tab pos="330200" algn="l"/>
                <a:tab pos="777875" algn="l"/>
                <a:tab pos="1226820" algn="l"/>
                <a:tab pos="1676400" algn="l"/>
                <a:tab pos="2125345" algn="l"/>
                <a:tab pos="2574925" algn="l"/>
                <a:tab pos="3023870" algn="l"/>
                <a:tab pos="3473450" algn="l"/>
                <a:tab pos="3922395" algn="l"/>
                <a:tab pos="4371975" algn="l"/>
                <a:tab pos="4820920" algn="l"/>
                <a:tab pos="5270500" algn="l"/>
                <a:tab pos="5719445" algn="l"/>
                <a:tab pos="6169025" algn="l"/>
                <a:tab pos="6617970" algn="l"/>
                <a:tab pos="7067550" algn="l"/>
                <a:tab pos="7516495" algn="l"/>
                <a:tab pos="7966075" algn="l"/>
                <a:tab pos="8415020" algn="l"/>
                <a:tab pos="8864600" algn="l"/>
                <a:tab pos="9313545" algn="l"/>
              </a:tabLst>
              <a:defRPr/>
            </a:pPr>
            <a:r>
              <a:rPr kumimoji="0" lang="it-IT" altLang="it-IT" sz="284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Fumo di sigaretta passivo</a:t>
            </a:r>
          </a:p>
          <a:p>
            <a:pPr marL="330200" marR="0" lvl="0" indent="-330200" algn="l" defTabSz="44958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>
                <a:tab pos="330200" algn="l"/>
                <a:tab pos="777875" algn="l"/>
                <a:tab pos="1226820" algn="l"/>
                <a:tab pos="1676400" algn="l"/>
                <a:tab pos="2125345" algn="l"/>
                <a:tab pos="2574925" algn="l"/>
                <a:tab pos="3023870" algn="l"/>
                <a:tab pos="3473450" algn="l"/>
                <a:tab pos="3922395" algn="l"/>
                <a:tab pos="4371975" algn="l"/>
                <a:tab pos="4820920" algn="l"/>
                <a:tab pos="5270500" algn="l"/>
                <a:tab pos="5719445" algn="l"/>
                <a:tab pos="6169025" algn="l"/>
                <a:tab pos="6617970" algn="l"/>
                <a:tab pos="7067550" algn="l"/>
                <a:tab pos="7516495" algn="l"/>
                <a:tab pos="7966075" algn="l"/>
                <a:tab pos="8415020" algn="l"/>
                <a:tab pos="8864600" algn="l"/>
                <a:tab pos="9313545" algn="l"/>
              </a:tabLst>
              <a:defRPr/>
            </a:pPr>
            <a:r>
              <a:rPr kumimoji="0" lang="it-IT" altLang="it-IT" sz="284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Lattice</a:t>
            </a:r>
          </a:p>
          <a:p>
            <a:pPr marL="330200" marR="0" lvl="0" indent="-330200" algn="l" defTabSz="44958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>
                <a:tab pos="330200" algn="l"/>
                <a:tab pos="777875" algn="l"/>
                <a:tab pos="1226820" algn="l"/>
                <a:tab pos="1676400" algn="l"/>
                <a:tab pos="2125345" algn="l"/>
                <a:tab pos="2574925" algn="l"/>
                <a:tab pos="3023870" algn="l"/>
                <a:tab pos="3473450" algn="l"/>
                <a:tab pos="3922395" algn="l"/>
                <a:tab pos="4371975" algn="l"/>
                <a:tab pos="4820920" algn="l"/>
                <a:tab pos="5270500" algn="l"/>
                <a:tab pos="5719445" algn="l"/>
                <a:tab pos="6169025" algn="l"/>
                <a:tab pos="6617970" algn="l"/>
                <a:tab pos="7067550" algn="l"/>
                <a:tab pos="7516495" algn="l"/>
                <a:tab pos="7966075" algn="l"/>
                <a:tab pos="8415020" algn="l"/>
                <a:tab pos="8864600" algn="l"/>
                <a:tab pos="9313545" algn="l"/>
              </a:tabLst>
              <a:defRPr/>
            </a:pPr>
            <a:r>
              <a:rPr kumimoji="0" lang="it-IT" altLang="it-IT" sz="284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Piretro, naftalina, canfora </a:t>
            </a:r>
            <a:r>
              <a:rPr kumimoji="0" lang="it-IT" altLang="it-IT" sz="284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ecc</a:t>
            </a:r>
            <a:endParaRPr kumimoji="0" lang="it-IT" altLang="it-IT" sz="284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330200" marR="0" lvl="0" indent="-330200" algn="l" defTabSz="44958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>
                <a:tab pos="330200" algn="l"/>
                <a:tab pos="777875" algn="l"/>
                <a:tab pos="1226820" algn="l"/>
                <a:tab pos="1676400" algn="l"/>
                <a:tab pos="2125345" algn="l"/>
                <a:tab pos="2574925" algn="l"/>
                <a:tab pos="3023870" algn="l"/>
                <a:tab pos="3473450" algn="l"/>
                <a:tab pos="3922395" algn="l"/>
                <a:tab pos="4371975" algn="l"/>
                <a:tab pos="4820920" algn="l"/>
                <a:tab pos="5270500" algn="l"/>
                <a:tab pos="5719445" algn="l"/>
                <a:tab pos="6169025" algn="l"/>
                <a:tab pos="6617970" algn="l"/>
                <a:tab pos="7067550" algn="l"/>
                <a:tab pos="7516495" algn="l"/>
                <a:tab pos="7966075" algn="l"/>
                <a:tab pos="8415020" algn="l"/>
                <a:tab pos="8864600" algn="l"/>
                <a:tab pos="9313545" algn="l"/>
              </a:tabLst>
              <a:defRPr/>
            </a:pPr>
            <a:r>
              <a:rPr kumimoji="0" lang="it-IT" altLang="it-IT" sz="284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Radon</a:t>
            </a:r>
          </a:p>
          <a:p>
            <a:pPr marL="341630" marR="0" lvl="0" indent="-330200" algn="l" defTabSz="449580" rtl="0" eaLnBrk="1" fontAlgn="base" latinLnBrk="0" hangingPunct="1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>
                <a:tab pos="330200" algn="l"/>
                <a:tab pos="777875" algn="l"/>
                <a:tab pos="1226820" algn="l"/>
                <a:tab pos="1676400" algn="l"/>
                <a:tab pos="2125345" algn="l"/>
                <a:tab pos="2574925" algn="l"/>
                <a:tab pos="3023870" algn="l"/>
                <a:tab pos="3473450" algn="l"/>
                <a:tab pos="3922395" algn="l"/>
                <a:tab pos="4371975" algn="l"/>
                <a:tab pos="4820920" algn="l"/>
                <a:tab pos="5270500" algn="l"/>
                <a:tab pos="5719445" algn="l"/>
                <a:tab pos="6169025" algn="l"/>
                <a:tab pos="6617970" algn="l"/>
                <a:tab pos="7067550" algn="l"/>
                <a:tab pos="7516495" algn="l"/>
                <a:tab pos="7966075" algn="l"/>
                <a:tab pos="8415020" algn="l"/>
                <a:tab pos="8864600" algn="l"/>
                <a:tab pos="9313545" algn="l"/>
              </a:tabLst>
              <a:defRPr/>
            </a:pPr>
            <a:endParaRPr kumimoji="0" lang="it-IT" altLang="it-IT" sz="284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7347" name="Text Box 2"/>
          <p:cNvSpPr txBox="1"/>
          <p:nvPr/>
        </p:nvSpPr>
        <p:spPr>
          <a:xfrm>
            <a:off x="216930" y="216718"/>
            <a:ext cx="3684214" cy="525780"/>
          </a:xfrm>
          <a:prstGeom prst="rect">
            <a:avLst/>
          </a:prstGeom>
          <a:noFill/>
          <a:ln w="9525">
            <a:noFill/>
          </a:ln>
        </p:spPr>
        <p:txBody>
          <a:bodyPr lIns="127983" tIns="66551" rIns="127983" bIns="66551" anchor="t" anchorCtr="0">
            <a:spAutoFit/>
          </a:bodyPr>
          <a:lstStyle/>
          <a:p>
            <a:pPr defTabSz="449580">
              <a:spcBef>
                <a:spcPts val="1125"/>
              </a:spcBef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it-IT" altLang="it-IT" sz="2560" b="1" dirty="0">
                <a:solidFill>
                  <a:srgbClr val="000000"/>
                </a:solidFill>
                <a:latin typeface="Comic Sans MS" panose="030F0702030302020204" pitchFamily="66" charset="0"/>
              </a:rPr>
              <a:t>Inquinanti lavorativi</a:t>
            </a:r>
          </a:p>
        </p:txBody>
      </p:sp>
      <p:sp>
        <p:nvSpPr>
          <p:cNvPr id="57348" name="Rectangle 3"/>
          <p:cNvSpPr/>
          <p:nvPr/>
        </p:nvSpPr>
        <p:spPr>
          <a:xfrm>
            <a:off x="7151920" y="5851398"/>
            <a:ext cx="3034058" cy="2708981"/>
          </a:xfrm>
          <a:prstGeom prst="rect">
            <a:avLst/>
          </a:prstGeom>
          <a:noFill/>
          <a:ln w="9525">
            <a:noFill/>
          </a:ln>
        </p:spPr>
        <p:txBody>
          <a:bodyPr lIns="127983" tIns="66551" rIns="127983" bIns="66551" anchor="t" anchorCtr="0"/>
          <a:lstStyle/>
          <a:p>
            <a:pPr marL="330200" indent="-330200" defTabSz="449580">
              <a:spcBef>
                <a:spcPts val="500"/>
              </a:spcBef>
              <a:buClrTx/>
              <a:buFont typeface="Arial" panose="020B0604020202020204" pitchFamily="34" charset="0"/>
              <a:buChar char="•"/>
              <a:tabLst>
                <a:tab pos="330200" algn="l"/>
                <a:tab pos="777875" algn="l"/>
                <a:tab pos="1227455" algn="l"/>
                <a:tab pos="1676400" algn="l"/>
                <a:tab pos="2125980" algn="l"/>
                <a:tab pos="2574925" algn="l"/>
                <a:tab pos="3024505" algn="l"/>
                <a:tab pos="3473450" algn="l"/>
                <a:tab pos="3923030" algn="l"/>
                <a:tab pos="4371975" algn="l"/>
                <a:tab pos="4821555" algn="l"/>
                <a:tab pos="5270500" algn="l"/>
                <a:tab pos="5720080" algn="l"/>
                <a:tab pos="6169025" algn="l"/>
                <a:tab pos="6618605" algn="l"/>
                <a:tab pos="7067550" algn="l"/>
                <a:tab pos="7517130" algn="l"/>
                <a:tab pos="7966075" algn="l"/>
                <a:tab pos="8415655" algn="l"/>
                <a:tab pos="8864600" algn="l"/>
                <a:tab pos="9314180" algn="l"/>
              </a:tabLst>
            </a:pPr>
            <a:r>
              <a:rPr lang="it-IT" altLang="it-IT" sz="2845" dirty="0">
                <a:solidFill>
                  <a:srgbClr val="000000"/>
                </a:solidFill>
                <a:latin typeface="Arial" panose="020B0604020202020204" pitchFamily="34" charset="0"/>
              </a:rPr>
              <a:t>SO</a:t>
            </a:r>
            <a:r>
              <a:rPr lang="it-IT" altLang="it-IT" sz="2845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</a:p>
          <a:p>
            <a:pPr marL="330200" indent="-330200" defTabSz="449580">
              <a:spcBef>
                <a:spcPts val="500"/>
              </a:spcBef>
              <a:buClrTx/>
              <a:buFont typeface="Arial" panose="020B0604020202020204" pitchFamily="34" charset="0"/>
              <a:buChar char="•"/>
              <a:tabLst>
                <a:tab pos="330200" algn="l"/>
                <a:tab pos="777875" algn="l"/>
                <a:tab pos="1227455" algn="l"/>
                <a:tab pos="1676400" algn="l"/>
                <a:tab pos="2125980" algn="l"/>
                <a:tab pos="2574925" algn="l"/>
                <a:tab pos="3024505" algn="l"/>
                <a:tab pos="3473450" algn="l"/>
                <a:tab pos="3923030" algn="l"/>
                <a:tab pos="4371975" algn="l"/>
                <a:tab pos="4821555" algn="l"/>
                <a:tab pos="5270500" algn="l"/>
                <a:tab pos="5720080" algn="l"/>
                <a:tab pos="6169025" algn="l"/>
                <a:tab pos="6618605" algn="l"/>
                <a:tab pos="7067550" algn="l"/>
                <a:tab pos="7517130" algn="l"/>
                <a:tab pos="7966075" algn="l"/>
                <a:tab pos="8415655" algn="l"/>
                <a:tab pos="8864600" algn="l"/>
                <a:tab pos="9314180" algn="l"/>
              </a:tabLst>
            </a:pPr>
            <a:r>
              <a:rPr lang="it-IT" altLang="it-IT" sz="2845" dirty="0">
                <a:solidFill>
                  <a:srgbClr val="000000"/>
                </a:solidFill>
                <a:latin typeface="Arial" panose="020B0604020202020204" pitchFamily="34" charset="0"/>
              </a:rPr>
              <a:t>NO</a:t>
            </a:r>
          </a:p>
          <a:p>
            <a:pPr marL="330200" indent="-330200" defTabSz="449580">
              <a:spcBef>
                <a:spcPts val="500"/>
              </a:spcBef>
              <a:buClrTx/>
              <a:buFont typeface="Arial" panose="020B0604020202020204" pitchFamily="34" charset="0"/>
              <a:buChar char="•"/>
              <a:tabLst>
                <a:tab pos="330200" algn="l"/>
                <a:tab pos="777875" algn="l"/>
                <a:tab pos="1227455" algn="l"/>
                <a:tab pos="1676400" algn="l"/>
                <a:tab pos="2125980" algn="l"/>
                <a:tab pos="2574925" algn="l"/>
                <a:tab pos="3024505" algn="l"/>
                <a:tab pos="3473450" algn="l"/>
                <a:tab pos="3923030" algn="l"/>
                <a:tab pos="4371975" algn="l"/>
                <a:tab pos="4821555" algn="l"/>
                <a:tab pos="5270500" algn="l"/>
                <a:tab pos="5720080" algn="l"/>
                <a:tab pos="6169025" algn="l"/>
                <a:tab pos="6618605" algn="l"/>
                <a:tab pos="7067550" algn="l"/>
                <a:tab pos="7517130" algn="l"/>
                <a:tab pos="7966075" algn="l"/>
                <a:tab pos="8415655" algn="l"/>
                <a:tab pos="8864600" algn="l"/>
                <a:tab pos="9314180" algn="l"/>
              </a:tabLst>
            </a:pPr>
            <a:r>
              <a:rPr lang="it-IT" altLang="it-IT" sz="2845" dirty="0">
                <a:solidFill>
                  <a:srgbClr val="000000"/>
                </a:solidFill>
                <a:latin typeface="Arial" panose="020B0604020202020204" pitchFamily="34" charset="0"/>
              </a:rPr>
              <a:t>O</a:t>
            </a:r>
            <a:r>
              <a:rPr lang="it-IT" altLang="it-IT" sz="2845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3</a:t>
            </a:r>
          </a:p>
          <a:p>
            <a:pPr marL="330200" indent="-330200" defTabSz="449580">
              <a:spcBef>
                <a:spcPts val="500"/>
              </a:spcBef>
              <a:buClrTx/>
              <a:buFont typeface="Arial" panose="020B0604020202020204" pitchFamily="34" charset="0"/>
              <a:buChar char="•"/>
              <a:tabLst>
                <a:tab pos="330200" algn="l"/>
                <a:tab pos="777875" algn="l"/>
                <a:tab pos="1227455" algn="l"/>
                <a:tab pos="1676400" algn="l"/>
                <a:tab pos="2125980" algn="l"/>
                <a:tab pos="2574925" algn="l"/>
                <a:tab pos="3024505" algn="l"/>
                <a:tab pos="3473450" algn="l"/>
                <a:tab pos="3923030" algn="l"/>
                <a:tab pos="4371975" algn="l"/>
                <a:tab pos="4821555" algn="l"/>
                <a:tab pos="5270500" algn="l"/>
                <a:tab pos="5720080" algn="l"/>
                <a:tab pos="6169025" algn="l"/>
                <a:tab pos="6618605" algn="l"/>
                <a:tab pos="7067550" algn="l"/>
                <a:tab pos="7517130" algn="l"/>
                <a:tab pos="7966075" algn="l"/>
                <a:tab pos="8415655" algn="l"/>
                <a:tab pos="8864600" algn="l"/>
                <a:tab pos="9314180" algn="l"/>
              </a:tabLst>
            </a:pPr>
            <a:r>
              <a:rPr lang="it-IT" altLang="it-IT" sz="2845" dirty="0">
                <a:solidFill>
                  <a:srgbClr val="000000"/>
                </a:solidFill>
                <a:latin typeface="Arial" panose="020B0604020202020204" pitchFamily="34" charset="0"/>
              </a:rPr>
              <a:t>PM 10, 5, 2.5</a:t>
            </a:r>
          </a:p>
          <a:p>
            <a:pPr marL="330200" indent="-330200" defTabSz="449580">
              <a:spcBef>
                <a:spcPts val="500"/>
              </a:spcBef>
              <a:buClrTx/>
              <a:buFont typeface="Arial" panose="020B0604020202020204" pitchFamily="34" charset="0"/>
              <a:buChar char="•"/>
              <a:tabLst>
                <a:tab pos="330200" algn="l"/>
                <a:tab pos="777875" algn="l"/>
                <a:tab pos="1227455" algn="l"/>
                <a:tab pos="1676400" algn="l"/>
                <a:tab pos="2125980" algn="l"/>
                <a:tab pos="2574925" algn="l"/>
                <a:tab pos="3024505" algn="l"/>
                <a:tab pos="3473450" algn="l"/>
                <a:tab pos="3923030" algn="l"/>
                <a:tab pos="4371975" algn="l"/>
                <a:tab pos="4821555" algn="l"/>
                <a:tab pos="5270500" algn="l"/>
                <a:tab pos="5720080" algn="l"/>
                <a:tab pos="6169025" algn="l"/>
                <a:tab pos="6618605" algn="l"/>
                <a:tab pos="7067550" algn="l"/>
                <a:tab pos="7517130" algn="l"/>
                <a:tab pos="7966075" algn="l"/>
                <a:tab pos="8415655" algn="l"/>
                <a:tab pos="8864600" algn="l"/>
                <a:tab pos="9314180" algn="l"/>
              </a:tabLst>
            </a:pPr>
            <a:r>
              <a:rPr lang="it-IT" altLang="it-IT" sz="2845" dirty="0">
                <a:solidFill>
                  <a:srgbClr val="000000"/>
                </a:solidFill>
                <a:latin typeface="Arial" panose="020B0604020202020204" pitchFamily="34" charset="0"/>
              </a:rPr>
              <a:t>………..</a:t>
            </a:r>
          </a:p>
        </p:txBody>
      </p:sp>
      <p:sp>
        <p:nvSpPr>
          <p:cNvPr id="57349" name="Text Box 4"/>
          <p:cNvSpPr txBox="1"/>
          <p:nvPr/>
        </p:nvSpPr>
        <p:spPr>
          <a:xfrm>
            <a:off x="7260280" y="5309602"/>
            <a:ext cx="4009291" cy="525780"/>
          </a:xfrm>
          <a:prstGeom prst="rect">
            <a:avLst/>
          </a:prstGeom>
          <a:noFill/>
          <a:ln w="9525">
            <a:noFill/>
          </a:ln>
        </p:spPr>
        <p:txBody>
          <a:bodyPr lIns="127983" tIns="66551" rIns="127983" bIns="66551" anchor="t" anchorCtr="0">
            <a:spAutoFit/>
          </a:bodyPr>
          <a:lstStyle/>
          <a:p>
            <a:pPr defTabSz="449580">
              <a:spcBef>
                <a:spcPts val="1125"/>
              </a:spcBef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it-IT" altLang="it-IT" sz="2560" b="1" dirty="0">
                <a:solidFill>
                  <a:srgbClr val="000000"/>
                </a:solidFill>
                <a:latin typeface="Comic Sans MS" panose="030F0702030302020204" pitchFamily="66" charset="0"/>
              </a:rPr>
              <a:t>Inquinanti atmosferici</a:t>
            </a:r>
          </a:p>
        </p:txBody>
      </p:sp>
      <p:sp>
        <p:nvSpPr>
          <p:cNvPr id="57350" name="Rectangle 5"/>
          <p:cNvSpPr/>
          <p:nvPr/>
        </p:nvSpPr>
        <p:spPr>
          <a:xfrm>
            <a:off x="212" y="650155"/>
            <a:ext cx="7151709" cy="3792573"/>
          </a:xfrm>
          <a:prstGeom prst="rect">
            <a:avLst/>
          </a:prstGeom>
          <a:noFill/>
          <a:ln w="9525">
            <a:noFill/>
          </a:ln>
        </p:spPr>
        <p:txBody>
          <a:bodyPr lIns="127983" tIns="66551" rIns="127983" bIns="66551" anchor="t" anchorCtr="0"/>
          <a:lstStyle/>
          <a:p>
            <a:pPr marL="330200" indent="-330200" defTabSz="449580">
              <a:spcBef>
                <a:spcPts val="500"/>
              </a:spcBef>
              <a:buClrTx/>
              <a:buFont typeface="Arial" panose="020B0604020202020204" pitchFamily="34" charset="0"/>
              <a:buChar char="•"/>
              <a:tabLst>
                <a:tab pos="330200" algn="l"/>
                <a:tab pos="777875" algn="l"/>
                <a:tab pos="1227455" algn="l"/>
                <a:tab pos="1676400" algn="l"/>
                <a:tab pos="2125980" algn="l"/>
                <a:tab pos="2574925" algn="l"/>
                <a:tab pos="3024505" algn="l"/>
                <a:tab pos="3473450" algn="l"/>
                <a:tab pos="3923030" algn="l"/>
                <a:tab pos="4371975" algn="l"/>
                <a:tab pos="4821555" algn="l"/>
                <a:tab pos="5270500" algn="l"/>
                <a:tab pos="5720080" algn="l"/>
                <a:tab pos="6169025" algn="l"/>
                <a:tab pos="6618605" algn="l"/>
                <a:tab pos="7067550" algn="l"/>
                <a:tab pos="7517130" algn="l"/>
                <a:tab pos="7966075" algn="l"/>
                <a:tab pos="8415655" algn="l"/>
                <a:tab pos="8864600" algn="l"/>
                <a:tab pos="9314180" algn="l"/>
              </a:tabLst>
            </a:pPr>
            <a:r>
              <a:rPr lang="it-IT" altLang="it-IT" sz="2845" dirty="0">
                <a:solidFill>
                  <a:srgbClr val="000000"/>
                </a:solidFill>
                <a:latin typeface="Arial" panose="020B0604020202020204" pitchFamily="34" charset="0"/>
              </a:rPr>
              <a:t>POLVERI</a:t>
            </a:r>
          </a:p>
          <a:p>
            <a:pPr marL="730250" lvl="1" indent="-273050" algn="l" defTabSz="449580" rtl="0" eaLnBrk="1" fontAlgn="base" hangingPunct="1">
              <a:spcBef>
                <a:spcPts val="5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–"/>
              <a:tabLst>
                <a:tab pos="330200" algn="l"/>
                <a:tab pos="777875" algn="l"/>
                <a:tab pos="1227455" algn="l"/>
                <a:tab pos="1676400" algn="l"/>
                <a:tab pos="2125980" algn="l"/>
                <a:tab pos="2574925" algn="l"/>
                <a:tab pos="3024505" algn="l"/>
                <a:tab pos="3473450" algn="l"/>
                <a:tab pos="3923030" algn="l"/>
                <a:tab pos="4371975" algn="l"/>
                <a:tab pos="4821555" algn="l"/>
                <a:tab pos="5270500" algn="l"/>
                <a:tab pos="5720080" algn="l"/>
                <a:tab pos="6169025" algn="l"/>
                <a:tab pos="6618605" algn="l"/>
                <a:tab pos="7067550" algn="l"/>
                <a:tab pos="7517130" algn="l"/>
                <a:tab pos="7966075" algn="l"/>
                <a:tab pos="8415655" algn="l"/>
                <a:tab pos="8864600" algn="l"/>
                <a:tab pos="9314180" algn="l"/>
              </a:tabLst>
            </a:pPr>
            <a:r>
              <a:rPr lang="it-IT" altLang="it-IT" sz="2845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Legno</a:t>
            </a:r>
          </a:p>
          <a:p>
            <a:pPr marL="730250" lvl="1" indent="-273050" algn="l" defTabSz="449580" rtl="0" eaLnBrk="1" fontAlgn="base" hangingPunct="1">
              <a:spcBef>
                <a:spcPts val="5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–"/>
              <a:tabLst>
                <a:tab pos="330200" algn="l"/>
                <a:tab pos="777875" algn="l"/>
                <a:tab pos="1227455" algn="l"/>
                <a:tab pos="1676400" algn="l"/>
                <a:tab pos="2125980" algn="l"/>
                <a:tab pos="2574925" algn="l"/>
                <a:tab pos="3024505" algn="l"/>
                <a:tab pos="3473450" algn="l"/>
                <a:tab pos="3923030" algn="l"/>
                <a:tab pos="4371975" algn="l"/>
                <a:tab pos="4821555" algn="l"/>
                <a:tab pos="5270500" algn="l"/>
                <a:tab pos="5720080" algn="l"/>
                <a:tab pos="6169025" algn="l"/>
                <a:tab pos="6618605" algn="l"/>
                <a:tab pos="7067550" algn="l"/>
                <a:tab pos="7517130" algn="l"/>
                <a:tab pos="7966075" algn="l"/>
                <a:tab pos="8415655" algn="l"/>
                <a:tab pos="8864600" algn="l"/>
                <a:tab pos="9314180" algn="l"/>
              </a:tabLst>
            </a:pPr>
            <a:r>
              <a:rPr lang="it-IT" altLang="it-IT" sz="2845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Farina</a:t>
            </a:r>
          </a:p>
          <a:p>
            <a:pPr marL="730250" lvl="1" indent="-273050" algn="l" defTabSz="449580" rtl="0" eaLnBrk="1" fontAlgn="base" hangingPunct="1">
              <a:spcBef>
                <a:spcPts val="5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–"/>
              <a:tabLst>
                <a:tab pos="330200" algn="l"/>
                <a:tab pos="777875" algn="l"/>
                <a:tab pos="1227455" algn="l"/>
                <a:tab pos="1676400" algn="l"/>
                <a:tab pos="2125980" algn="l"/>
                <a:tab pos="2574925" algn="l"/>
                <a:tab pos="3024505" algn="l"/>
                <a:tab pos="3473450" algn="l"/>
                <a:tab pos="3923030" algn="l"/>
                <a:tab pos="4371975" algn="l"/>
                <a:tab pos="4821555" algn="l"/>
                <a:tab pos="5270500" algn="l"/>
                <a:tab pos="5720080" algn="l"/>
                <a:tab pos="6169025" algn="l"/>
                <a:tab pos="6618605" algn="l"/>
                <a:tab pos="7067550" algn="l"/>
                <a:tab pos="7517130" algn="l"/>
                <a:tab pos="7966075" algn="l"/>
                <a:tab pos="8415655" algn="l"/>
                <a:tab pos="8864600" algn="l"/>
                <a:tab pos="9314180" algn="l"/>
              </a:tabLst>
            </a:pPr>
            <a:r>
              <a:rPr lang="it-IT" altLang="it-IT" sz="2845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Semi ( soia, ricino…..)</a:t>
            </a:r>
          </a:p>
          <a:p>
            <a:pPr marL="730250" lvl="1" indent="-273050" algn="l" defTabSz="449580" rtl="0" eaLnBrk="1" fontAlgn="base" hangingPunct="1">
              <a:spcBef>
                <a:spcPts val="5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–"/>
              <a:tabLst>
                <a:tab pos="330200" algn="l"/>
                <a:tab pos="777875" algn="l"/>
                <a:tab pos="1227455" algn="l"/>
                <a:tab pos="1676400" algn="l"/>
                <a:tab pos="2125980" algn="l"/>
                <a:tab pos="2574925" algn="l"/>
                <a:tab pos="3024505" algn="l"/>
                <a:tab pos="3473450" algn="l"/>
                <a:tab pos="3923030" algn="l"/>
                <a:tab pos="4371975" algn="l"/>
                <a:tab pos="4821555" algn="l"/>
                <a:tab pos="5270500" algn="l"/>
                <a:tab pos="5720080" algn="l"/>
                <a:tab pos="6169025" algn="l"/>
                <a:tab pos="6618605" algn="l"/>
                <a:tab pos="7067550" algn="l"/>
                <a:tab pos="7517130" algn="l"/>
                <a:tab pos="7966075" algn="l"/>
                <a:tab pos="8415655" algn="l"/>
                <a:tab pos="8864600" algn="l"/>
                <a:tab pos="9314180" algn="l"/>
              </a:tabLst>
            </a:pPr>
            <a:r>
              <a:rPr lang="it-IT" altLang="it-IT" sz="2845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Cotone, fibre sintetiche, fibre colorate</a:t>
            </a:r>
          </a:p>
          <a:p>
            <a:pPr marL="730250" lvl="1" indent="-273050" algn="l" defTabSz="449580" rtl="0" eaLnBrk="1" fontAlgn="base" hangingPunct="1">
              <a:spcBef>
                <a:spcPts val="5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–"/>
              <a:tabLst>
                <a:tab pos="330200" algn="l"/>
                <a:tab pos="777875" algn="l"/>
                <a:tab pos="1227455" algn="l"/>
                <a:tab pos="1676400" algn="l"/>
                <a:tab pos="2125980" algn="l"/>
                <a:tab pos="2574925" algn="l"/>
                <a:tab pos="3024505" algn="l"/>
                <a:tab pos="3473450" algn="l"/>
                <a:tab pos="3923030" algn="l"/>
                <a:tab pos="4371975" algn="l"/>
                <a:tab pos="4821555" algn="l"/>
                <a:tab pos="5270500" algn="l"/>
                <a:tab pos="5720080" algn="l"/>
                <a:tab pos="6169025" algn="l"/>
                <a:tab pos="6618605" algn="l"/>
                <a:tab pos="7067550" algn="l"/>
                <a:tab pos="7517130" algn="l"/>
                <a:tab pos="7966075" algn="l"/>
                <a:tab pos="8415655" algn="l"/>
                <a:tab pos="8864600" algn="l"/>
                <a:tab pos="9314180" algn="l"/>
              </a:tabLst>
            </a:pPr>
            <a:r>
              <a:rPr lang="it-IT" altLang="it-IT" sz="2845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Antibiotici</a:t>
            </a:r>
          </a:p>
          <a:p>
            <a:pPr marL="730250" lvl="1" indent="-273050" algn="l" defTabSz="449580" rtl="0" eaLnBrk="1" fontAlgn="base" hangingPunct="1">
              <a:spcBef>
                <a:spcPts val="5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–"/>
              <a:tabLst>
                <a:tab pos="330200" algn="l"/>
                <a:tab pos="777875" algn="l"/>
                <a:tab pos="1227455" algn="l"/>
                <a:tab pos="1676400" algn="l"/>
                <a:tab pos="2125980" algn="l"/>
                <a:tab pos="2574925" algn="l"/>
                <a:tab pos="3024505" algn="l"/>
                <a:tab pos="3473450" algn="l"/>
                <a:tab pos="3923030" algn="l"/>
                <a:tab pos="4371975" algn="l"/>
                <a:tab pos="4821555" algn="l"/>
                <a:tab pos="5270500" algn="l"/>
                <a:tab pos="5720080" algn="l"/>
                <a:tab pos="6169025" algn="l"/>
                <a:tab pos="6618605" algn="l"/>
                <a:tab pos="7067550" algn="l"/>
                <a:tab pos="7517130" algn="l"/>
                <a:tab pos="7966075" algn="l"/>
                <a:tab pos="8415655" algn="l"/>
                <a:tab pos="8864600" algn="l"/>
                <a:tab pos="9314180" algn="l"/>
              </a:tabLst>
            </a:pPr>
            <a:r>
              <a:rPr lang="it-IT" altLang="it-IT" sz="2845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Lattice…….</a:t>
            </a:r>
          </a:p>
        </p:txBody>
      </p:sp>
      <p:sp>
        <p:nvSpPr>
          <p:cNvPr id="57351" name="Rectangle 6"/>
          <p:cNvSpPr/>
          <p:nvPr/>
        </p:nvSpPr>
        <p:spPr>
          <a:xfrm>
            <a:off x="212" y="4767806"/>
            <a:ext cx="6609913" cy="3575854"/>
          </a:xfrm>
          <a:prstGeom prst="rect">
            <a:avLst/>
          </a:prstGeom>
          <a:noFill/>
          <a:ln w="9525">
            <a:noFill/>
          </a:ln>
        </p:spPr>
        <p:txBody>
          <a:bodyPr lIns="127983" tIns="66551" rIns="127983" bIns="66551" anchor="t" anchorCtr="0"/>
          <a:lstStyle/>
          <a:p>
            <a:pPr marL="330200" indent="-330200" defTabSz="449580">
              <a:spcBef>
                <a:spcPts val="500"/>
              </a:spcBef>
              <a:buClrTx/>
              <a:buFont typeface="Arial" panose="020B0604020202020204" pitchFamily="34" charset="0"/>
              <a:buChar char="•"/>
              <a:tabLst>
                <a:tab pos="330200" algn="l"/>
                <a:tab pos="777875" algn="l"/>
                <a:tab pos="1227455" algn="l"/>
                <a:tab pos="1676400" algn="l"/>
                <a:tab pos="2125980" algn="l"/>
                <a:tab pos="2574925" algn="l"/>
                <a:tab pos="3024505" algn="l"/>
                <a:tab pos="3473450" algn="l"/>
                <a:tab pos="3923030" algn="l"/>
                <a:tab pos="4371975" algn="l"/>
                <a:tab pos="4821555" algn="l"/>
                <a:tab pos="5270500" algn="l"/>
                <a:tab pos="5720080" algn="l"/>
                <a:tab pos="6169025" algn="l"/>
                <a:tab pos="6618605" algn="l"/>
                <a:tab pos="7067550" algn="l"/>
                <a:tab pos="7517130" algn="l"/>
                <a:tab pos="7966075" algn="l"/>
                <a:tab pos="8415655" algn="l"/>
                <a:tab pos="8864600" algn="l"/>
                <a:tab pos="9314180" algn="l"/>
              </a:tabLst>
            </a:pPr>
            <a:r>
              <a:rPr lang="it-IT" altLang="it-IT" sz="2845" dirty="0">
                <a:solidFill>
                  <a:srgbClr val="000000"/>
                </a:solidFill>
                <a:latin typeface="Arial" panose="020B0604020202020204" pitchFamily="34" charset="0"/>
              </a:rPr>
              <a:t>VAPORI</a:t>
            </a:r>
          </a:p>
          <a:p>
            <a:pPr marL="730250" lvl="1" indent="-273050" algn="l" defTabSz="449580" rtl="0" eaLnBrk="1" fontAlgn="base" hangingPunct="1">
              <a:spcBef>
                <a:spcPts val="5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–"/>
              <a:tabLst>
                <a:tab pos="330200" algn="l"/>
                <a:tab pos="777875" algn="l"/>
                <a:tab pos="1227455" algn="l"/>
                <a:tab pos="1676400" algn="l"/>
                <a:tab pos="2125980" algn="l"/>
                <a:tab pos="2574925" algn="l"/>
                <a:tab pos="3024505" algn="l"/>
                <a:tab pos="3473450" algn="l"/>
                <a:tab pos="3923030" algn="l"/>
                <a:tab pos="4371975" algn="l"/>
                <a:tab pos="4821555" algn="l"/>
                <a:tab pos="5270500" algn="l"/>
                <a:tab pos="5720080" algn="l"/>
                <a:tab pos="6169025" algn="l"/>
                <a:tab pos="6618605" algn="l"/>
                <a:tab pos="7067550" algn="l"/>
                <a:tab pos="7517130" algn="l"/>
                <a:tab pos="7966075" algn="l"/>
                <a:tab pos="8415655" algn="l"/>
                <a:tab pos="8864600" algn="l"/>
                <a:tab pos="9314180" algn="l"/>
              </a:tabLst>
            </a:pPr>
            <a:r>
              <a:rPr lang="it-IT" altLang="it-IT" sz="2845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Isocianati</a:t>
            </a:r>
          </a:p>
          <a:p>
            <a:pPr marL="730250" lvl="1" indent="-273050" algn="l" defTabSz="449580" rtl="0" eaLnBrk="1" fontAlgn="base" hangingPunct="1">
              <a:spcBef>
                <a:spcPts val="5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–"/>
              <a:tabLst>
                <a:tab pos="330200" algn="l"/>
                <a:tab pos="777875" algn="l"/>
                <a:tab pos="1227455" algn="l"/>
                <a:tab pos="1676400" algn="l"/>
                <a:tab pos="2125980" algn="l"/>
                <a:tab pos="2574925" algn="l"/>
                <a:tab pos="3024505" algn="l"/>
                <a:tab pos="3473450" algn="l"/>
                <a:tab pos="3923030" algn="l"/>
                <a:tab pos="4371975" algn="l"/>
                <a:tab pos="4821555" algn="l"/>
                <a:tab pos="5270500" algn="l"/>
                <a:tab pos="5720080" algn="l"/>
                <a:tab pos="6169025" algn="l"/>
                <a:tab pos="6618605" algn="l"/>
                <a:tab pos="7067550" algn="l"/>
                <a:tab pos="7517130" algn="l"/>
                <a:tab pos="7966075" algn="l"/>
                <a:tab pos="8415655" algn="l"/>
                <a:tab pos="8864600" algn="l"/>
                <a:tab pos="9314180" algn="l"/>
              </a:tabLst>
            </a:pPr>
            <a:r>
              <a:rPr lang="it-IT" altLang="it-IT" sz="2845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Aldeidi</a:t>
            </a:r>
          </a:p>
          <a:p>
            <a:pPr marL="730250" lvl="1" indent="-273050" algn="l" defTabSz="449580" rtl="0" eaLnBrk="1" fontAlgn="base" hangingPunct="1">
              <a:spcBef>
                <a:spcPts val="5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–"/>
              <a:tabLst>
                <a:tab pos="330200" algn="l"/>
                <a:tab pos="777875" algn="l"/>
                <a:tab pos="1227455" algn="l"/>
                <a:tab pos="1676400" algn="l"/>
                <a:tab pos="2125980" algn="l"/>
                <a:tab pos="2574925" algn="l"/>
                <a:tab pos="3024505" algn="l"/>
                <a:tab pos="3473450" algn="l"/>
                <a:tab pos="3923030" algn="l"/>
                <a:tab pos="4371975" algn="l"/>
                <a:tab pos="4821555" algn="l"/>
                <a:tab pos="5270500" algn="l"/>
                <a:tab pos="5720080" algn="l"/>
                <a:tab pos="6169025" algn="l"/>
                <a:tab pos="6618605" algn="l"/>
                <a:tab pos="7067550" algn="l"/>
                <a:tab pos="7517130" algn="l"/>
                <a:tab pos="7966075" algn="l"/>
                <a:tab pos="8415655" algn="l"/>
                <a:tab pos="8864600" algn="l"/>
                <a:tab pos="9314180" algn="l"/>
              </a:tabLst>
            </a:pPr>
            <a:r>
              <a:rPr lang="it-IT" altLang="it-IT" sz="2845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Colofonia</a:t>
            </a:r>
          </a:p>
          <a:p>
            <a:pPr marL="730250" lvl="1" indent="-273050" algn="l" defTabSz="449580" rtl="0" eaLnBrk="1" fontAlgn="base" hangingPunct="1">
              <a:spcBef>
                <a:spcPts val="5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–"/>
              <a:tabLst>
                <a:tab pos="330200" algn="l"/>
                <a:tab pos="777875" algn="l"/>
                <a:tab pos="1227455" algn="l"/>
                <a:tab pos="1676400" algn="l"/>
                <a:tab pos="2125980" algn="l"/>
                <a:tab pos="2574925" algn="l"/>
                <a:tab pos="3024505" algn="l"/>
                <a:tab pos="3473450" algn="l"/>
                <a:tab pos="3923030" algn="l"/>
                <a:tab pos="4371975" algn="l"/>
                <a:tab pos="4821555" algn="l"/>
                <a:tab pos="5270500" algn="l"/>
                <a:tab pos="5720080" algn="l"/>
                <a:tab pos="6169025" algn="l"/>
                <a:tab pos="6618605" algn="l"/>
                <a:tab pos="7067550" algn="l"/>
                <a:tab pos="7517130" algn="l"/>
                <a:tab pos="7966075" algn="l"/>
                <a:tab pos="8415655" algn="l"/>
                <a:tab pos="8864600" algn="l"/>
                <a:tab pos="9314180" algn="l"/>
              </a:tabLst>
            </a:pPr>
            <a:r>
              <a:rPr lang="it-IT" altLang="it-IT" sz="2845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Resine epossidiche</a:t>
            </a:r>
          </a:p>
          <a:p>
            <a:pPr marL="730250" lvl="1" indent="-273050" algn="l" defTabSz="449580" rtl="0" eaLnBrk="1" fontAlgn="base" hangingPunct="1">
              <a:spcBef>
                <a:spcPts val="5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–"/>
              <a:tabLst>
                <a:tab pos="330200" algn="l"/>
                <a:tab pos="777875" algn="l"/>
                <a:tab pos="1227455" algn="l"/>
                <a:tab pos="1676400" algn="l"/>
                <a:tab pos="2125980" algn="l"/>
                <a:tab pos="2574925" algn="l"/>
                <a:tab pos="3024505" algn="l"/>
                <a:tab pos="3473450" algn="l"/>
                <a:tab pos="3923030" algn="l"/>
                <a:tab pos="4371975" algn="l"/>
                <a:tab pos="4821555" algn="l"/>
                <a:tab pos="5270500" algn="l"/>
                <a:tab pos="5720080" algn="l"/>
                <a:tab pos="6169025" algn="l"/>
                <a:tab pos="6618605" algn="l"/>
                <a:tab pos="7067550" algn="l"/>
                <a:tab pos="7517130" algn="l"/>
                <a:tab pos="7966075" algn="l"/>
                <a:tab pos="8415655" algn="l"/>
                <a:tab pos="8864600" algn="l"/>
                <a:tab pos="9314180" algn="l"/>
              </a:tabLst>
            </a:pPr>
            <a:r>
              <a:rPr lang="it-IT" altLang="it-IT" sz="2845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Striene ( toner stampanti, fotocopiatrici )</a:t>
            </a:r>
          </a:p>
          <a:p>
            <a:pPr marL="730250" lvl="1" indent="-273050" algn="l" defTabSz="449580" rtl="0" eaLnBrk="1" fontAlgn="base" hangingPunct="1">
              <a:spcBef>
                <a:spcPts val="5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–"/>
              <a:tabLst>
                <a:tab pos="330200" algn="l"/>
                <a:tab pos="777875" algn="l"/>
                <a:tab pos="1227455" algn="l"/>
                <a:tab pos="1676400" algn="l"/>
                <a:tab pos="2125980" algn="l"/>
                <a:tab pos="2574925" algn="l"/>
                <a:tab pos="3024505" algn="l"/>
                <a:tab pos="3473450" algn="l"/>
                <a:tab pos="3923030" algn="l"/>
                <a:tab pos="4371975" algn="l"/>
                <a:tab pos="4821555" algn="l"/>
                <a:tab pos="5270500" algn="l"/>
                <a:tab pos="5720080" algn="l"/>
                <a:tab pos="6169025" algn="l"/>
                <a:tab pos="6618605" algn="l"/>
                <a:tab pos="7067550" algn="l"/>
                <a:tab pos="7517130" algn="l"/>
                <a:tab pos="7966075" algn="l"/>
                <a:tab pos="8415655" algn="l"/>
                <a:tab pos="8864600" algn="l"/>
                <a:tab pos="9314180" algn="l"/>
              </a:tabLst>
            </a:pPr>
            <a:r>
              <a:rPr lang="it-IT" altLang="it-IT" sz="2845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………….</a:t>
            </a:r>
          </a:p>
        </p:txBody>
      </p:sp>
      <p:pic>
        <p:nvPicPr>
          <p:cNvPr id="57352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4425" y="3514903"/>
            <a:ext cx="3250777" cy="317402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7353" name="Text Box 8"/>
          <p:cNvSpPr txBox="1"/>
          <p:nvPr/>
        </p:nvSpPr>
        <p:spPr>
          <a:xfrm>
            <a:off x="10727775" y="0"/>
            <a:ext cx="2275544" cy="394970"/>
          </a:xfrm>
          <a:prstGeom prst="rect">
            <a:avLst/>
          </a:prstGeom>
          <a:noFill/>
          <a:ln w="9525">
            <a:noFill/>
          </a:ln>
        </p:spPr>
        <p:txBody>
          <a:bodyPr lIns="127983" tIns="66551" rIns="127983" bIns="66551" anchor="t" anchorCtr="0">
            <a:spAutoFit/>
          </a:bodyPr>
          <a:lstStyle/>
          <a:p>
            <a:pPr defTabSz="449580">
              <a:spcBef>
                <a:spcPts val="750"/>
              </a:spcBef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it-IT" altLang="it-IT" sz="1705" dirty="0">
                <a:solidFill>
                  <a:srgbClr val="000000"/>
                </a:solidFill>
                <a:latin typeface="Arial" panose="020B0604020202020204" pitchFamily="34" charset="0"/>
              </a:rPr>
              <a:t>1 dicembre 2008</a:t>
            </a:r>
          </a:p>
        </p:txBody>
      </p:sp>
      <p:sp>
        <p:nvSpPr>
          <p:cNvPr id="57354" name="Text Box 9"/>
          <p:cNvSpPr txBox="1"/>
          <p:nvPr/>
        </p:nvSpPr>
        <p:spPr>
          <a:xfrm>
            <a:off x="10619415" y="0"/>
            <a:ext cx="2383903" cy="521479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none" anchor="ctr" anchorCtr="0"/>
          <a:lstStyle/>
          <a:p>
            <a:pPr>
              <a:buClrTx/>
              <a:buFont typeface="Times New Roman" panose="02020603050405020304" pitchFamily="18" charset="0"/>
            </a:pPr>
            <a:endParaRPr lang="it-IT" altLang="it-IT" sz="3980" dirty="0">
              <a:latin typeface="Arial" panose="020B0604020202020204" pitchFamily="34" charset="0"/>
            </a:endParaRPr>
          </a:p>
        </p:txBody>
      </p:sp>
      <p:sp>
        <p:nvSpPr>
          <p:cNvPr id="57355" name="Text Box 10"/>
          <p:cNvSpPr txBox="1"/>
          <p:nvPr/>
        </p:nvSpPr>
        <p:spPr>
          <a:xfrm>
            <a:off x="8452231" y="216718"/>
            <a:ext cx="3684214" cy="525780"/>
          </a:xfrm>
          <a:prstGeom prst="rect">
            <a:avLst/>
          </a:prstGeom>
          <a:noFill/>
          <a:ln w="9525">
            <a:noFill/>
          </a:ln>
        </p:spPr>
        <p:txBody>
          <a:bodyPr lIns="127983" tIns="66551" rIns="127983" bIns="66551" anchor="t" anchorCtr="0">
            <a:spAutoFit/>
          </a:bodyPr>
          <a:lstStyle/>
          <a:p>
            <a:pPr defTabSz="449580">
              <a:spcBef>
                <a:spcPts val="1125"/>
              </a:spcBef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it-IT" altLang="it-IT" sz="2560" b="1" dirty="0">
                <a:solidFill>
                  <a:srgbClr val="000000"/>
                </a:solidFill>
                <a:latin typeface="Comic Sans MS" panose="030F0702030302020204" pitchFamily="66" charset="0"/>
              </a:rPr>
              <a:t>Inquinanti domestici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1"/>
          <p:cNvSpPr txBox="1"/>
          <p:nvPr/>
        </p:nvSpPr>
        <p:spPr>
          <a:xfrm>
            <a:off x="650367" y="390545"/>
            <a:ext cx="11702796" cy="162538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algn="ctr" defTabSz="449580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it-IT" altLang="it-IT" sz="6255" dirty="0">
                <a:solidFill>
                  <a:srgbClr val="000000"/>
                </a:solidFill>
                <a:latin typeface="Arial" panose="020B0604020202020204" pitchFamily="34" charset="0"/>
              </a:rPr>
              <a:t>Asma </a:t>
            </a:r>
            <a:r>
              <a:rPr lang="it-IT" altLang="it-IT" sz="2845" dirty="0">
                <a:solidFill>
                  <a:srgbClr val="000000"/>
                </a:solidFill>
                <a:latin typeface="Arial" panose="020B0604020202020204" pitchFamily="34" charset="0"/>
              </a:rPr>
              <a:t>(6)</a:t>
            </a:r>
          </a:p>
        </p:txBody>
      </p:sp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650367" y="2275544"/>
            <a:ext cx="11486078" cy="5959757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30200">
              <a:tabLst>
                <a:tab pos="342900" algn="l"/>
                <a:tab pos="790575" algn="l"/>
                <a:tab pos="1239520" algn="l"/>
                <a:tab pos="1689100" algn="l"/>
                <a:tab pos="2138045" algn="l"/>
                <a:tab pos="2587625" algn="l"/>
                <a:tab pos="3036570" algn="l"/>
                <a:tab pos="3486150" algn="l"/>
                <a:tab pos="3935095" algn="l"/>
                <a:tab pos="4384675" algn="l"/>
                <a:tab pos="4833620" algn="l"/>
                <a:tab pos="5283200" algn="l"/>
                <a:tab pos="5732145" algn="l"/>
                <a:tab pos="6181725" algn="l"/>
                <a:tab pos="6630670" algn="l"/>
                <a:tab pos="7080250" algn="l"/>
                <a:tab pos="7529195" algn="l"/>
                <a:tab pos="7978775" algn="l"/>
                <a:tab pos="8427720" algn="l"/>
                <a:tab pos="8877300" algn="l"/>
                <a:tab pos="932624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342900" algn="l"/>
                <a:tab pos="790575" algn="l"/>
                <a:tab pos="1239520" algn="l"/>
                <a:tab pos="1689100" algn="l"/>
                <a:tab pos="2138045" algn="l"/>
                <a:tab pos="2587625" algn="l"/>
                <a:tab pos="3036570" algn="l"/>
                <a:tab pos="3486150" algn="l"/>
                <a:tab pos="3935095" algn="l"/>
                <a:tab pos="4384675" algn="l"/>
                <a:tab pos="4833620" algn="l"/>
                <a:tab pos="5283200" algn="l"/>
                <a:tab pos="5732145" algn="l"/>
                <a:tab pos="6181725" algn="l"/>
                <a:tab pos="6630670" algn="l"/>
                <a:tab pos="7080250" algn="l"/>
                <a:tab pos="7529195" algn="l"/>
                <a:tab pos="7978775" algn="l"/>
                <a:tab pos="8427720" algn="l"/>
                <a:tab pos="8877300" algn="l"/>
                <a:tab pos="932624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342900" algn="l"/>
                <a:tab pos="790575" algn="l"/>
                <a:tab pos="1239520" algn="l"/>
                <a:tab pos="1689100" algn="l"/>
                <a:tab pos="2138045" algn="l"/>
                <a:tab pos="2587625" algn="l"/>
                <a:tab pos="3036570" algn="l"/>
                <a:tab pos="3486150" algn="l"/>
                <a:tab pos="3935095" algn="l"/>
                <a:tab pos="4384675" algn="l"/>
                <a:tab pos="4833620" algn="l"/>
                <a:tab pos="5283200" algn="l"/>
                <a:tab pos="5732145" algn="l"/>
                <a:tab pos="6181725" algn="l"/>
                <a:tab pos="6630670" algn="l"/>
                <a:tab pos="7080250" algn="l"/>
                <a:tab pos="7529195" algn="l"/>
                <a:tab pos="7978775" algn="l"/>
                <a:tab pos="8427720" algn="l"/>
                <a:tab pos="8877300" algn="l"/>
                <a:tab pos="932624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342900" algn="l"/>
                <a:tab pos="790575" algn="l"/>
                <a:tab pos="1239520" algn="l"/>
                <a:tab pos="1689100" algn="l"/>
                <a:tab pos="2138045" algn="l"/>
                <a:tab pos="2587625" algn="l"/>
                <a:tab pos="3036570" algn="l"/>
                <a:tab pos="3486150" algn="l"/>
                <a:tab pos="3935095" algn="l"/>
                <a:tab pos="4384675" algn="l"/>
                <a:tab pos="4833620" algn="l"/>
                <a:tab pos="5283200" algn="l"/>
                <a:tab pos="5732145" algn="l"/>
                <a:tab pos="6181725" algn="l"/>
                <a:tab pos="6630670" algn="l"/>
                <a:tab pos="7080250" algn="l"/>
                <a:tab pos="7529195" algn="l"/>
                <a:tab pos="7978775" algn="l"/>
                <a:tab pos="8427720" algn="l"/>
                <a:tab pos="8877300" algn="l"/>
                <a:tab pos="932624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342900" algn="l"/>
                <a:tab pos="790575" algn="l"/>
                <a:tab pos="1239520" algn="l"/>
                <a:tab pos="1689100" algn="l"/>
                <a:tab pos="2138045" algn="l"/>
                <a:tab pos="2587625" algn="l"/>
                <a:tab pos="3036570" algn="l"/>
                <a:tab pos="3486150" algn="l"/>
                <a:tab pos="3935095" algn="l"/>
                <a:tab pos="4384675" algn="l"/>
                <a:tab pos="4833620" algn="l"/>
                <a:tab pos="5283200" algn="l"/>
                <a:tab pos="5732145" algn="l"/>
                <a:tab pos="6181725" algn="l"/>
                <a:tab pos="6630670" algn="l"/>
                <a:tab pos="7080250" algn="l"/>
                <a:tab pos="7529195" algn="l"/>
                <a:tab pos="7978775" algn="l"/>
                <a:tab pos="8427720" algn="l"/>
                <a:tab pos="8877300" algn="l"/>
                <a:tab pos="932624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520" algn="l"/>
                <a:tab pos="1689100" algn="l"/>
                <a:tab pos="2138045" algn="l"/>
                <a:tab pos="2587625" algn="l"/>
                <a:tab pos="3036570" algn="l"/>
                <a:tab pos="3486150" algn="l"/>
                <a:tab pos="3935095" algn="l"/>
                <a:tab pos="4384675" algn="l"/>
                <a:tab pos="4833620" algn="l"/>
                <a:tab pos="5283200" algn="l"/>
                <a:tab pos="5732145" algn="l"/>
                <a:tab pos="6181725" algn="l"/>
                <a:tab pos="6630670" algn="l"/>
                <a:tab pos="7080250" algn="l"/>
                <a:tab pos="7529195" algn="l"/>
                <a:tab pos="7978775" algn="l"/>
                <a:tab pos="8427720" algn="l"/>
                <a:tab pos="8877300" algn="l"/>
                <a:tab pos="932624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520" algn="l"/>
                <a:tab pos="1689100" algn="l"/>
                <a:tab pos="2138045" algn="l"/>
                <a:tab pos="2587625" algn="l"/>
                <a:tab pos="3036570" algn="l"/>
                <a:tab pos="3486150" algn="l"/>
                <a:tab pos="3935095" algn="l"/>
                <a:tab pos="4384675" algn="l"/>
                <a:tab pos="4833620" algn="l"/>
                <a:tab pos="5283200" algn="l"/>
                <a:tab pos="5732145" algn="l"/>
                <a:tab pos="6181725" algn="l"/>
                <a:tab pos="6630670" algn="l"/>
                <a:tab pos="7080250" algn="l"/>
                <a:tab pos="7529195" algn="l"/>
                <a:tab pos="7978775" algn="l"/>
                <a:tab pos="8427720" algn="l"/>
                <a:tab pos="8877300" algn="l"/>
                <a:tab pos="932624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520" algn="l"/>
                <a:tab pos="1689100" algn="l"/>
                <a:tab pos="2138045" algn="l"/>
                <a:tab pos="2587625" algn="l"/>
                <a:tab pos="3036570" algn="l"/>
                <a:tab pos="3486150" algn="l"/>
                <a:tab pos="3935095" algn="l"/>
                <a:tab pos="4384675" algn="l"/>
                <a:tab pos="4833620" algn="l"/>
                <a:tab pos="5283200" algn="l"/>
                <a:tab pos="5732145" algn="l"/>
                <a:tab pos="6181725" algn="l"/>
                <a:tab pos="6630670" algn="l"/>
                <a:tab pos="7080250" algn="l"/>
                <a:tab pos="7529195" algn="l"/>
                <a:tab pos="7978775" algn="l"/>
                <a:tab pos="8427720" algn="l"/>
                <a:tab pos="8877300" algn="l"/>
                <a:tab pos="932624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520" algn="l"/>
                <a:tab pos="1689100" algn="l"/>
                <a:tab pos="2138045" algn="l"/>
                <a:tab pos="2587625" algn="l"/>
                <a:tab pos="3036570" algn="l"/>
                <a:tab pos="3486150" algn="l"/>
                <a:tab pos="3935095" algn="l"/>
                <a:tab pos="4384675" algn="l"/>
                <a:tab pos="4833620" algn="l"/>
                <a:tab pos="5283200" algn="l"/>
                <a:tab pos="5732145" algn="l"/>
                <a:tab pos="6181725" algn="l"/>
                <a:tab pos="6630670" algn="l"/>
                <a:tab pos="7080250" algn="l"/>
                <a:tab pos="7529195" algn="l"/>
                <a:tab pos="7978775" algn="l"/>
                <a:tab pos="8427720" algn="l"/>
                <a:tab pos="8877300" algn="l"/>
                <a:tab pos="932624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900" marR="0" lvl="0" indent="-330200" algn="l" defTabSz="44958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  <a:tab pos="790575" algn="l"/>
                <a:tab pos="1239520" algn="l"/>
                <a:tab pos="1689100" algn="l"/>
                <a:tab pos="2138045" algn="l"/>
                <a:tab pos="2587625" algn="l"/>
                <a:tab pos="3036570" algn="l"/>
                <a:tab pos="3486150" algn="l"/>
                <a:tab pos="3935095" algn="l"/>
                <a:tab pos="4384675" algn="l"/>
                <a:tab pos="4833620" algn="l"/>
                <a:tab pos="5283200" algn="l"/>
                <a:tab pos="5732145" algn="l"/>
                <a:tab pos="6181725" algn="l"/>
                <a:tab pos="6630670" algn="l"/>
                <a:tab pos="7080250" algn="l"/>
                <a:tab pos="7529195" algn="l"/>
                <a:tab pos="7978775" algn="l"/>
                <a:tab pos="8427720" algn="l"/>
                <a:tab pos="8877300" algn="l"/>
                <a:tab pos="9326245" algn="l"/>
              </a:tabLst>
              <a:defRPr/>
            </a:pPr>
            <a:r>
              <a:rPr kumimoji="0" lang="it-IT" altLang="it-IT" sz="45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Fattori scatenanti</a:t>
            </a:r>
          </a:p>
          <a:p>
            <a:pPr marL="342900" marR="0" lvl="0" indent="-330200" algn="l" defTabSz="44958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  <a:tab pos="790575" algn="l"/>
                <a:tab pos="1239520" algn="l"/>
                <a:tab pos="1689100" algn="l"/>
                <a:tab pos="2138045" algn="l"/>
                <a:tab pos="2587625" algn="l"/>
                <a:tab pos="3036570" algn="l"/>
                <a:tab pos="3486150" algn="l"/>
                <a:tab pos="3935095" algn="l"/>
                <a:tab pos="4384675" algn="l"/>
                <a:tab pos="4833620" algn="l"/>
                <a:tab pos="5283200" algn="l"/>
                <a:tab pos="5732145" algn="l"/>
                <a:tab pos="6181725" algn="l"/>
                <a:tab pos="6630670" algn="l"/>
                <a:tab pos="7080250" algn="l"/>
                <a:tab pos="7529195" algn="l"/>
                <a:tab pos="7978775" algn="l"/>
                <a:tab pos="8427720" algn="l"/>
                <a:tab pos="8877300" algn="l"/>
                <a:tab pos="9326245" algn="l"/>
              </a:tabLst>
              <a:defRPr/>
            </a:pPr>
            <a:endParaRPr kumimoji="0" lang="it-IT" altLang="it-IT" sz="45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330200" marR="0" lvl="0" indent="-317500" algn="l" defTabSz="44958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Tx/>
              <a:buFont typeface="Comic Sans MS" panose="030F0702030302020204" pitchFamily="66" charset="0"/>
              <a:buChar char="•"/>
              <a:tabLst>
                <a:tab pos="342900" algn="l"/>
                <a:tab pos="790575" algn="l"/>
                <a:tab pos="1239520" algn="l"/>
                <a:tab pos="1689100" algn="l"/>
                <a:tab pos="2138045" algn="l"/>
                <a:tab pos="2587625" algn="l"/>
                <a:tab pos="3036570" algn="l"/>
                <a:tab pos="3486150" algn="l"/>
                <a:tab pos="3935095" algn="l"/>
                <a:tab pos="4384675" algn="l"/>
                <a:tab pos="4833620" algn="l"/>
                <a:tab pos="5283200" algn="l"/>
                <a:tab pos="5732145" algn="l"/>
                <a:tab pos="6181725" algn="l"/>
                <a:tab pos="6630670" algn="l"/>
                <a:tab pos="7080250" algn="l"/>
                <a:tab pos="7529195" algn="l"/>
                <a:tab pos="7978775" algn="l"/>
                <a:tab pos="8427720" algn="l"/>
                <a:tab pos="8877300" algn="l"/>
                <a:tab pos="9326245" algn="l"/>
              </a:tabLst>
              <a:defRPr/>
            </a:pPr>
            <a:r>
              <a:rPr kumimoji="0" lang="it-IT" altLang="it-IT" sz="341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esercizio fisico</a:t>
            </a:r>
          </a:p>
          <a:p>
            <a:pPr marL="330200" marR="0" lvl="0" indent="-317500" algn="l" defTabSz="44958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Tx/>
              <a:buFont typeface="Comic Sans MS" panose="030F0702030302020204" pitchFamily="66" charset="0"/>
              <a:buChar char="•"/>
              <a:tabLst>
                <a:tab pos="342900" algn="l"/>
                <a:tab pos="790575" algn="l"/>
                <a:tab pos="1239520" algn="l"/>
                <a:tab pos="1689100" algn="l"/>
                <a:tab pos="2138045" algn="l"/>
                <a:tab pos="2587625" algn="l"/>
                <a:tab pos="3036570" algn="l"/>
                <a:tab pos="3486150" algn="l"/>
                <a:tab pos="3935095" algn="l"/>
                <a:tab pos="4384675" algn="l"/>
                <a:tab pos="4833620" algn="l"/>
                <a:tab pos="5283200" algn="l"/>
                <a:tab pos="5732145" algn="l"/>
                <a:tab pos="6181725" algn="l"/>
                <a:tab pos="6630670" algn="l"/>
                <a:tab pos="7080250" algn="l"/>
                <a:tab pos="7529195" algn="l"/>
                <a:tab pos="7978775" algn="l"/>
                <a:tab pos="8427720" algn="l"/>
                <a:tab pos="8877300" algn="l"/>
                <a:tab pos="9326245" algn="l"/>
              </a:tabLst>
              <a:defRPr/>
            </a:pPr>
            <a:r>
              <a:rPr lang="it-IT" altLang="it-IT" sz="3415" b="0" noProof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sym typeface="+mn-ea"/>
              </a:rPr>
              <a:t>iperventilazione</a:t>
            </a:r>
            <a:endParaRPr kumimoji="0" lang="it-IT" altLang="it-IT" sz="341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MS PGothic" panose="020B0600070205080204" pitchFamily="34" charset="-128"/>
              <a:cs typeface="+mn-cs"/>
            </a:endParaRPr>
          </a:p>
          <a:p>
            <a:pPr marL="330200" marR="0" lvl="0" indent="-317500" algn="l" defTabSz="44958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Tx/>
              <a:buFont typeface="Comic Sans MS" panose="030F0702030302020204" pitchFamily="66" charset="0"/>
              <a:buChar char="•"/>
              <a:tabLst>
                <a:tab pos="342900" algn="l"/>
                <a:tab pos="790575" algn="l"/>
                <a:tab pos="1239520" algn="l"/>
                <a:tab pos="1689100" algn="l"/>
                <a:tab pos="2138045" algn="l"/>
                <a:tab pos="2587625" algn="l"/>
                <a:tab pos="3036570" algn="l"/>
                <a:tab pos="3486150" algn="l"/>
                <a:tab pos="3935095" algn="l"/>
                <a:tab pos="4384675" algn="l"/>
                <a:tab pos="4833620" algn="l"/>
                <a:tab pos="5283200" algn="l"/>
                <a:tab pos="5732145" algn="l"/>
                <a:tab pos="6181725" algn="l"/>
                <a:tab pos="6630670" algn="l"/>
                <a:tab pos="7080250" algn="l"/>
                <a:tab pos="7529195" algn="l"/>
                <a:tab pos="7978775" algn="l"/>
                <a:tab pos="8427720" algn="l"/>
                <a:tab pos="8877300" algn="l"/>
                <a:tab pos="9326245" algn="l"/>
              </a:tabLst>
              <a:defRPr/>
            </a:pPr>
            <a:r>
              <a:rPr kumimoji="0" lang="it-IT" altLang="it-IT" sz="341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aria fredda-secca</a:t>
            </a:r>
          </a:p>
          <a:p>
            <a:pPr marL="330200" marR="0" lvl="0" indent="-317500" algn="l" defTabSz="44958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Tx/>
              <a:buFont typeface="Comic Sans MS" panose="030F0702030302020204" pitchFamily="66" charset="0"/>
              <a:buChar char="•"/>
              <a:tabLst>
                <a:tab pos="342900" algn="l"/>
                <a:tab pos="790575" algn="l"/>
                <a:tab pos="1239520" algn="l"/>
                <a:tab pos="1689100" algn="l"/>
                <a:tab pos="2138045" algn="l"/>
                <a:tab pos="2587625" algn="l"/>
                <a:tab pos="3036570" algn="l"/>
                <a:tab pos="3486150" algn="l"/>
                <a:tab pos="3935095" algn="l"/>
                <a:tab pos="4384675" algn="l"/>
                <a:tab pos="4833620" algn="l"/>
                <a:tab pos="5283200" algn="l"/>
                <a:tab pos="5732145" algn="l"/>
                <a:tab pos="6181725" algn="l"/>
                <a:tab pos="6630670" algn="l"/>
                <a:tab pos="7080250" algn="l"/>
                <a:tab pos="7529195" algn="l"/>
                <a:tab pos="7978775" algn="l"/>
                <a:tab pos="8427720" algn="l"/>
                <a:tab pos="8877300" algn="l"/>
                <a:tab pos="9326245" algn="l"/>
              </a:tabLst>
              <a:defRPr/>
            </a:pPr>
            <a:r>
              <a:rPr kumimoji="0" lang="it-IT" altLang="it-IT" sz="341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nebbia</a:t>
            </a:r>
          </a:p>
          <a:p>
            <a:pPr marL="330200" marR="0" lvl="0" indent="-317500" algn="l" defTabSz="44958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Tx/>
              <a:buFont typeface="Comic Sans MS" panose="030F0702030302020204" pitchFamily="66" charset="0"/>
              <a:buChar char="•"/>
              <a:tabLst>
                <a:tab pos="342900" algn="l"/>
                <a:tab pos="790575" algn="l"/>
                <a:tab pos="1239520" algn="l"/>
                <a:tab pos="1689100" algn="l"/>
                <a:tab pos="2138045" algn="l"/>
                <a:tab pos="2587625" algn="l"/>
                <a:tab pos="3036570" algn="l"/>
                <a:tab pos="3486150" algn="l"/>
                <a:tab pos="3935095" algn="l"/>
                <a:tab pos="4384675" algn="l"/>
                <a:tab pos="4833620" algn="l"/>
                <a:tab pos="5283200" algn="l"/>
                <a:tab pos="5732145" algn="l"/>
                <a:tab pos="6181725" algn="l"/>
                <a:tab pos="6630670" algn="l"/>
                <a:tab pos="7080250" algn="l"/>
                <a:tab pos="7529195" algn="l"/>
                <a:tab pos="7978775" algn="l"/>
                <a:tab pos="8427720" algn="l"/>
                <a:tab pos="8877300" algn="l"/>
                <a:tab pos="9326245" algn="l"/>
              </a:tabLst>
              <a:defRPr/>
            </a:pPr>
            <a:r>
              <a:rPr kumimoji="0" lang="it-IT" altLang="it-IT" sz="341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risata –pianto</a:t>
            </a:r>
          </a:p>
          <a:p>
            <a:pPr marL="330200" marR="0" lvl="0" indent="-317500" algn="l" defTabSz="44958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Tx/>
              <a:buFont typeface="Comic Sans MS" panose="030F0702030302020204" pitchFamily="66" charset="0"/>
              <a:buChar char="•"/>
              <a:tabLst>
                <a:tab pos="342900" algn="l"/>
                <a:tab pos="790575" algn="l"/>
                <a:tab pos="1239520" algn="l"/>
                <a:tab pos="1689100" algn="l"/>
                <a:tab pos="2138045" algn="l"/>
                <a:tab pos="2587625" algn="l"/>
                <a:tab pos="3036570" algn="l"/>
                <a:tab pos="3486150" algn="l"/>
                <a:tab pos="3935095" algn="l"/>
                <a:tab pos="4384675" algn="l"/>
                <a:tab pos="4833620" algn="l"/>
                <a:tab pos="5283200" algn="l"/>
                <a:tab pos="5732145" algn="l"/>
                <a:tab pos="6181725" algn="l"/>
                <a:tab pos="6630670" algn="l"/>
                <a:tab pos="7080250" algn="l"/>
                <a:tab pos="7529195" algn="l"/>
                <a:tab pos="7978775" algn="l"/>
                <a:tab pos="8427720" algn="l"/>
                <a:tab pos="8877300" algn="l"/>
                <a:tab pos="9326245" algn="l"/>
              </a:tabLst>
              <a:defRPr/>
            </a:pPr>
            <a:r>
              <a:rPr kumimoji="0" lang="it-IT" altLang="it-IT" sz="341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stress psichico</a:t>
            </a:r>
          </a:p>
          <a:p>
            <a:pPr marL="330200" marR="0" lvl="0" indent="-317500" algn="l" defTabSz="44958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Tx/>
              <a:buFont typeface="Comic Sans MS" panose="030F0702030302020204" pitchFamily="66" charset="0"/>
              <a:buChar char="•"/>
              <a:tabLst>
                <a:tab pos="342900" algn="l"/>
                <a:tab pos="790575" algn="l"/>
                <a:tab pos="1239520" algn="l"/>
                <a:tab pos="1689100" algn="l"/>
                <a:tab pos="2138045" algn="l"/>
                <a:tab pos="2587625" algn="l"/>
                <a:tab pos="3036570" algn="l"/>
                <a:tab pos="3486150" algn="l"/>
                <a:tab pos="3935095" algn="l"/>
                <a:tab pos="4384675" algn="l"/>
                <a:tab pos="4833620" algn="l"/>
                <a:tab pos="5283200" algn="l"/>
                <a:tab pos="5732145" algn="l"/>
                <a:tab pos="6181725" algn="l"/>
                <a:tab pos="6630670" algn="l"/>
                <a:tab pos="7080250" algn="l"/>
                <a:tab pos="7529195" algn="l"/>
                <a:tab pos="7978775" algn="l"/>
                <a:tab pos="8427720" algn="l"/>
                <a:tab pos="8877300" algn="l"/>
                <a:tab pos="9326245" algn="l"/>
              </a:tabLst>
              <a:defRPr/>
            </a:pPr>
            <a:r>
              <a:rPr kumimoji="0" lang="it-IT" altLang="it-IT" sz="341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odori forti</a:t>
            </a:r>
          </a:p>
          <a:p>
            <a:pPr marL="330200" marR="0" lvl="0" indent="-317500" algn="l" defTabSz="44958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Tx/>
              <a:buFont typeface="Comic Sans MS" panose="030F0702030302020204" pitchFamily="66" charset="0"/>
              <a:buChar char="•"/>
              <a:tabLst>
                <a:tab pos="342900" algn="l"/>
                <a:tab pos="790575" algn="l"/>
                <a:tab pos="1239520" algn="l"/>
                <a:tab pos="1689100" algn="l"/>
                <a:tab pos="2138045" algn="l"/>
                <a:tab pos="2587625" algn="l"/>
                <a:tab pos="3036570" algn="l"/>
                <a:tab pos="3486150" algn="l"/>
                <a:tab pos="3935095" algn="l"/>
                <a:tab pos="4384675" algn="l"/>
                <a:tab pos="4833620" algn="l"/>
                <a:tab pos="5283200" algn="l"/>
                <a:tab pos="5732145" algn="l"/>
                <a:tab pos="6181725" algn="l"/>
                <a:tab pos="6630670" algn="l"/>
                <a:tab pos="7080250" algn="l"/>
                <a:tab pos="7529195" algn="l"/>
                <a:tab pos="7978775" algn="l"/>
                <a:tab pos="8427720" algn="l"/>
                <a:tab pos="8877300" algn="l"/>
                <a:tab pos="9326245" algn="l"/>
              </a:tabLst>
              <a:defRPr/>
            </a:pPr>
            <a:endParaRPr kumimoji="0" lang="it-IT" altLang="it-IT" sz="341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MS PGothic" panose="020B0600070205080204" pitchFamily="34" charset="-128"/>
              <a:cs typeface="+mn-cs"/>
            </a:endParaRPr>
          </a:p>
          <a:p>
            <a:pPr marL="341630" marR="0" lvl="0" indent="-330200" algn="l" defTabSz="44958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  <a:tab pos="790575" algn="l"/>
                <a:tab pos="1239520" algn="l"/>
                <a:tab pos="1689100" algn="l"/>
                <a:tab pos="2138045" algn="l"/>
                <a:tab pos="2587625" algn="l"/>
                <a:tab pos="3036570" algn="l"/>
                <a:tab pos="3486150" algn="l"/>
                <a:tab pos="3935095" algn="l"/>
                <a:tab pos="4384675" algn="l"/>
                <a:tab pos="4833620" algn="l"/>
                <a:tab pos="5283200" algn="l"/>
                <a:tab pos="5732145" algn="l"/>
                <a:tab pos="6181725" algn="l"/>
                <a:tab pos="6630670" algn="l"/>
                <a:tab pos="7080250" algn="l"/>
                <a:tab pos="7529195" algn="l"/>
                <a:tab pos="7978775" algn="l"/>
                <a:tab pos="8427720" algn="l"/>
                <a:tab pos="8877300" algn="l"/>
                <a:tab pos="9326245" algn="l"/>
              </a:tabLst>
              <a:defRPr/>
            </a:pPr>
            <a:endParaRPr kumimoji="0" lang="it-IT" altLang="it-IT" sz="341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59396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1920" y="1733748"/>
            <a:ext cx="4063471" cy="67724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9397" name="Text Box 4"/>
          <p:cNvSpPr txBox="1"/>
          <p:nvPr/>
        </p:nvSpPr>
        <p:spPr>
          <a:xfrm>
            <a:off x="11594648" y="8885456"/>
            <a:ext cx="758515" cy="43569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>
              <a:buClrTx/>
              <a:buFont typeface="Times New Roman" panose="02020603050405020304" pitchFamily="18" charset="0"/>
            </a:pPr>
            <a:endParaRPr lang="it-IT" altLang="it-IT" sz="3980" dirty="0">
              <a:latin typeface="Arial" panose="020B0604020202020204" pitchFamily="34" charset="0"/>
            </a:endParaRPr>
          </a:p>
        </p:txBody>
      </p:sp>
      <p:sp>
        <p:nvSpPr>
          <p:cNvPr id="59398" name="Text Box 5"/>
          <p:cNvSpPr txBox="1"/>
          <p:nvPr/>
        </p:nvSpPr>
        <p:spPr>
          <a:xfrm>
            <a:off x="10727775" y="0"/>
            <a:ext cx="2275544" cy="394970"/>
          </a:xfrm>
          <a:prstGeom prst="rect">
            <a:avLst/>
          </a:prstGeom>
          <a:noFill/>
          <a:ln w="9525">
            <a:noFill/>
          </a:ln>
        </p:spPr>
        <p:txBody>
          <a:bodyPr lIns="127983" tIns="66551" rIns="127983" bIns="66551" anchor="t" anchorCtr="0">
            <a:spAutoFit/>
          </a:bodyPr>
          <a:lstStyle/>
          <a:p>
            <a:pPr defTabSz="449580">
              <a:spcBef>
                <a:spcPts val="750"/>
              </a:spcBef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it-IT" altLang="it-IT" sz="1705" dirty="0">
                <a:solidFill>
                  <a:srgbClr val="000000"/>
                </a:solidFill>
                <a:latin typeface="Arial" panose="020B0604020202020204" pitchFamily="34" charset="0"/>
              </a:rPr>
              <a:t>1 dicembre 2008</a:t>
            </a:r>
          </a:p>
        </p:txBody>
      </p:sp>
      <p:sp>
        <p:nvSpPr>
          <p:cNvPr id="59399" name="Text Box 6"/>
          <p:cNvSpPr txBox="1"/>
          <p:nvPr/>
        </p:nvSpPr>
        <p:spPr>
          <a:xfrm>
            <a:off x="10619415" y="0"/>
            <a:ext cx="2383903" cy="521479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none" anchor="ctr" anchorCtr="0"/>
          <a:lstStyle/>
          <a:p>
            <a:pPr>
              <a:buClrTx/>
              <a:buFont typeface="Times New Roman" panose="02020603050405020304" pitchFamily="18" charset="0"/>
            </a:pPr>
            <a:endParaRPr lang="it-IT" altLang="it-IT" sz="398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ttangolo 1"/>
          <p:cNvSpPr>
            <a:spLocks noChangeArrowheads="1"/>
          </p:cNvSpPr>
          <p:nvPr/>
        </p:nvSpPr>
        <p:spPr bwMode="auto">
          <a:xfrm>
            <a:off x="3736975" y="3749675"/>
            <a:ext cx="5415915" cy="13157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49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t-IT" altLang="it-IT" sz="3980" b="1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eorgia" panose="02040502050405020303" pitchFamily="18" charset="0"/>
                <a:ea typeface="MS PGothic" panose="020B0600070205080204" pitchFamily="34" charset="-128"/>
                <a:cs typeface="+mn-cs"/>
              </a:rPr>
              <a:t>       FILMATI</a:t>
            </a:r>
          </a:p>
          <a:p>
            <a:pPr marL="0" marR="0" lvl="0" indent="0" algn="l" defTabSz="449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t-IT" altLang="it-IT" sz="3980" b="1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eorgia" panose="02040502050405020303" pitchFamily="18" charset="0"/>
                <a:ea typeface="MS PGothic" panose="020B0600070205080204" pitchFamily="34" charset="-128"/>
                <a:cs typeface="+mn-cs"/>
              </a:rPr>
              <a:t>       21, 22, 23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5" name="Text Box 1"/>
          <p:cNvSpPr txBox="1">
            <a:spLocks noChangeArrowheads="1"/>
          </p:cNvSpPr>
          <p:nvPr/>
        </p:nvSpPr>
        <p:spPr bwMode="auto">
          <a:xfrm>
            <a:off x="360381" y="287431"/>
            <a:ext cx="12456133" cy="2232134"/>
          </a:xfrm>
          <a:prstGeom prst="rect">
            <a:avLst/>
          </a:prstGeom>
          <a:noFill/>
          <a:ln>
            <a:noFill/>
          </a:ln>
          <a:effectLst/>
        </p:spPr>
        <p:txBody>
          <a:bodyPr lIns="128526" tIns="65523" rIns="128526" bIns="65523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it-IT" altLang="it-IT" sz="6400" b="0">
                <a:solidFill>
                  <a:srgbClr val="FF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MALESSERE NEL DIABETICO</a:t>
            </a:r>
          </a:p>
        </p:txBody>
      </p:sp>
      <p:sp>
        <p:nvSpPr>
          <p:cNvPr id="324611" name="Rectangle 2"/>
          <p:cNvSpPr>
            <a:spLocks noChangeArrowheads="1"/>
          </p:cNvSpPr>
          <p:nvPr/>
        </p:nvSpPr>
        <p:spPr bwMode="auto">
          <a:xfrm>
            <a:off x="1084316" y="3033941"/>
            <a:ext cx="10944759" cy="579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31046" tIns="65523" rIns="131046" bIns="65523">
            <a:spAutoFit/>
          </a:bodyPr>
          <a:lstStyle>
            <a:lvl1pPr>
              <a:spcBef>
                <a:spcPts val="11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46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914400" indent="-519430"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4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3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Aft>
                <a:spcPts val="5750"/>
              </a:spcAft>
              <a:buClrTx/>
              <a:buFontTx/>
              <a:buNone/>
            </a:pPr>
            <a:r>
              <a:rPr lang="it-IT" altLang="it-IT" b="0">
                <a:latin typeface="Comic Sans MS" panose="030F0702030302020204" pitchFamily="66" charset="0"/>
              </a:rPr>
              <a:t>Va sempre sospettato un malessere in diabetico quando si manifestano:</a:t>
            </a:r>
          </a:p>
          <a:p>
            <a:pPr lvl="1" algn="ctr" eaLnBrk="1" hangingPunct="1">
              <a:spcAft>
                <a:spcPts val="5000"/>
              </a:spcAft>
              <a:buFont typeface="Tahoma" panose="020B0604030504040204" pitchFamily="34" charset="0"/>
              <a:buChar char="•"/>
            </a:pPr>
            <a:r>
              <a:rPr lang="it-IT" altLang="it-IT" b="0">
                <a:latin typeface="Comic Sans MS" panose="030F0702030302020204" pitchFamily="66" charset="0"/>
              </a:rPr>
              <a:t>Agitazione o sonnolenza </a:t>
            </a:r>
          </a:p>
          <a:p>
            <a:pPr lvl="1" algn="ctr" eaLnBrk="1" hangingPunct="1">
              <a:spcAft>
                <a:spcPts val="5000"/>
              </a:spcAft>
              <a:buFont typeface="Tahoma" panose="020B0604030504040204" pitchFamily="34" charset="0"/>
              <a:buChar char="•"/>
            </a:pPr>
            <a:r>
              <a:rPr lang="it-IT" altLang="it-IT" b="0">
                <a:latin typeface="Comic Sans MS" panose="030F0702030302020204" pitchFamily="66" charset="0"/>
              </a:rPr>
              <a:t>disturbi della coscienza </a:t>
            </a:r>
          </a:p>
          <a:p>
            <a:pPr lvl="1" algn="ctr" eaLnBrk="1" hangingPunct="1">
              <a:spcAft>
                <a:spcPts val="5000"/>
              </a:spcAft>
              <a:buFont typeface="Tahoma" panose="020B0604030504040204" pitchFamily="34" charset="0"/>
              <a:buChar char="•"/>
            </a:pPr>
            <a:r>
              <a:rPr lang="it-IT" altLang="it-IT" b="0">
                <a:latin typeface="Comic Sans MS" panose="030F0702030302020204" pitchFamily="66" charset="0"/>
              </a:rPr>
              <a:t>coma </a:t>
            </a:r>
          </a:p>
        </p:txBody>
      </p:sp>
      <p:sp>
        <p:nvSpPr>
          <p:cNvPr id="292867" name="Rectangle 3"/>
          <p:cNvSpPr>
            <a:spLocks noChangeArrowheads="1"/>
          </p:cNvSpPr>
          <p:nvPr/>
        </p:nvSpPr>
        <p:spPr bwMode="auto">
          <a:xfrm>
            <a:off x="974773" y="4443709"/>
            <a:ext cx="10944759" cy="548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31046" tIns="65523" rIns="131046" bIns="65523">
            <a:spAutoFit/>
          </a:bodyPr>
          <a:lstStyle>
            <a:lvl1pPr>
              <a:spcBef>
                <a:spcPts val="11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46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4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3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lnSpc>
                <a:spcPct val="80000"/>
              </a:lnSpc>
              <a:spcBef>
                <a:spcPts val="850"/>
              </a:spcBef>
              <a:buClrTx/>
              <a:buFontTx/>
              <a:buNone/>
            </a:pPr>
            <a:r>
              <a:rPr lang="it-IT" altLang="it-IT" sz="3400" b="0">
                <a:solidFill>
                  <a:srgbClr val="3333CC"/>
                </a:solidFill>
                <a:latin typeface="Comic Sans MS" panose="030F0702030302020204" pitchFamily="66" charset="0"/>
              </a:rPr>
              <a:t>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 additive="repl">
                                        <p:cTn id="7" dur="500"/>
                                        <p:tgtEl>
                                          <p:spTgt spid="292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mappa&#10;&#10;Descrizione generata automaticament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5786"/>
            <a:ext cx="13003848" cy="7565137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813014" y="8908968"/>
            <a:ext cx="193230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1"/>
                </a:solidFill>
              </a:rPr>
              <a:t>&lt; 70 mg/dl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997843" y="8944518"/>
            <a:ext cx="193230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1"/>
                </a:solidFill>
              </a:rPr>
              <a:t>&lt; 55 mg/dl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0531575" y="8998935"/>
            <a:ext cx="24453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1"/>
                </a:solidFill>
              </a:rPr>
              <a:t>&lt; 35-40 mg/dl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4917670" y="275604"/>
            <a:ext cx="354266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1"/>
                </a:solidFill>
              </a:rPr>
              <a:t>Sintomi ipoglicemia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5" name="Text Box 1"/>
          <p:cNvSpPr txBox="1">
            <a:spLocks noChangeArrowheads="1"/>
          </p:cNvSpPr>
          <p:nvPr/>
        </p:nvSpPr>
        <p:spPr bwMode="auto">
          <a:xfrm>
            <a:off x="4692115" y="533878"/>
            <a:ext cx="5554407" cy="885123"/>
          </a:xfrm>
          <a:prstGeom prst="rect">
            <a:avLst/>
          </a:prstGeom>
          <a:noFill/>
          <a:ln>
            <a:noFill/>
          </a:ln>
          <a:effectLst/>
        </p:spPr>
        <p:txBody>
          <a:bodyPr lIns="128526" tIns="65523" rIns="128526" bIns="65523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it-IT" altLang="it-IT" sz="3600" b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Sintomi iperglicemia</a:t>
            </a:r>
          </a:p>
        </p:txBody>
      </p:sp>
      <p:sp>
        <p:nvSpPr>
          <p:cNvPr id="324611" name="Rectangle 2"/>
          <p:cNvSpPr>
            <a:spLocks noChangeArrowheads="1"/>
          </p:cNvSpPr>
          <p:nvPr/>
        </p:nvSpPr>
        <p:spPr bwMode="auto">
          <a:xfrm>
            <a:off x="668991" y="2571955"/>
            <a:ext cx="10944759" cy="8456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31046" tIns="65523" rIns="131046" bIns="65523">
            <a:spAutoFit/>
          </a:bodyPr>
          <a:lstStyle>
            <a:lvl1pPr>
              <a:spcBef>
                <a:spcPts val="11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46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914400" indent="-519430"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4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3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Aft>
                <a:spcPts val="5750"/>
              </a:spcAft>
              <a:buClrTx/>
              <a:buFontTx/>
              <a:buNone/>
            </a:pPr>
            <a:r>
              <a:rPr lang="it-IT" altLang="it-IT" sz="2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Stanchezza, Debolezza, Sonno</a:t>
            </a:r>
          </a:p>
          <a:p>
            <a:pPr eaLnBrk="1" hangingPunct="1">
              <a:spcAft>
                <a:spcPts val="5750"/>
              </a:spcAft>
              <a:buClrTx/>
              <a:buFontTx/>
              <a:buNone/>
            </a:pPr>
            <a:r>
              <a:rPr lang="it-IT" altLang="it-IT" sz="2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Irascibilità, Depressione, Confusione mentale</a:t>
            </a:r>
          </a:p>
          <a:p>
            <a:pPr eaLnBrk="1" hangingPunct="1">
              <a:spcAft>
                <a:spcPts val="5750"/>
              </a:spcAft>
              <a:buClrTx/>
              <a:buFontTx/>
              <a:buNone/>
            </a:pPr>
            <a:r>
              <a:rPr lang="it-IT" altLang="it-IT" sz="2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Polidipsia, Poliuria</a:t>
            </a:r>
          </a:p>
          <a:p>
            <a:pPr eaLnBrk="1" hangingPunct="1">
              <a:spcAft>
                <a:spcPts val="5750"/>
              </a:spcAft>
              <a:buClrTx/>
              <a:buFontTx/>
              <a:buNone/>
            </a:pPr>
            <a:r>
              <a:rPr lang="it-IT" altLang="it-IT" sz="2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Perdita di Peso, Dolori Addominali</a:t>
            </a:r>
          </a:p>
          <a:p>
            <a:pPr eaLnBrk="1" hangingPunct="1">
              <a:spcAft>
                <a:spcPts val="5750"/>
              </a:spcAft>
              <a:buClrTx/>
              <a:buFontTx/>
              <a:buNone/>
            </a:pPr>
            <a:r>
              <a:rPr lang="it-IT" altLang="it-IT" sz="2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Difficoltà Coagulazione, Guarigione ferite, Pelle secca</a:t>
            </a:r>
          </a:p>
          <a:p>
            <a:pPr eaLnBrk="1" hangingPunct="1">
              <a:spcAft>
                <a:spcPts val="5750"/>
              </a:spcAft>
              <a:buClrTx/>
              <a:buFontTx/>
              <a:buNone/>
            </a:pPr>
            <a:endParaRPr lang="it-IT" altLang="it-IT" sz="2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5750"/>
              </a:spcAft>
              <a:buClrTx/>
              <a:buFontTx/>
              <a:buNone/>
            </a:pPr>
            <a:endParaRPr lang="it-IT" altLang="it-IT" sz="2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2867" name="Rectangle 3"/>
          <p:cNvSpPr>
            <a:spLocks noChangeArrowheads="1"/>
          </p:cNvSpPr>
          <p:nvPr/>
        </p:nvSpPr>
        <p:spPr bwMode="auto">
          <a:xfrm>
            <a:off x="974773" y="4443709"/>
            <a:ext cx="10944759" cy="548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31046" tIns="65523" rIns="131046" bIns="65523">
            <a:spAutoFit/>
          </a:bodyPr>
          <a:lstStyle>
            <a:lvl1pPr>
              <a:spcBef>
                <a:spcPts val="11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46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4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3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lnSpc>
                <a:spcPct val="80000"/>
              </a:lnSpc>
              <a:spcBef>
                <a:spcPts val="850"/>
              </a:spcBef>
              <a:buClrTx/>
              <a:buFontTx/>
              <a:buNone/>
            </a:pPr>
            <a:r>
              <a:rPr lang="it-IT" altLang="it-IT" sz="3400" b="0">
                <a:solidFill>
                  <a:srgbClr val="3333CC"/>
                </a:solidFill>
                <a:latin typeface="Comic Sans MS" panose="030F0702030302020204" pitchFamily="66" charset="0"/>
              </a:rPr>
              <a:t>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 additive="repl">
                                        <p:cTn id="7" dur="500"/>
                                        <p:tgtEl>
                                          <p:spTgt spid="292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3" name="Text Box 1"/>
          <p:cNvSpPr txBox="1">
            <a:spLocks noChangeArrowheads="1"/>
          </p:cNvSpPr>
          <p:nvPr/>
        </p:nvSpPr>
        <p:spPr bwMode="auto">
          <a:xfrm>
            <a:off x="1084316" y="166776"/>
            <a:ext cx="10835216" cy="2000348"/>
          </a:xfrm>
          <a:prstGeom prst="rect">
            <a:avLst/>
          </a:prstGeom>
          <a:noFill/>
          <a:ln>
            <a:noFill/>
          </a:ln>
          <a:effectLst/>
        </p:spPr>
        <p:txBody>
          <a:bodyPr lIns="128526" tIns="65523" rIns="128526" bIns="65523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it-IT" altLang="it-IT" sz="5700" b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La regola del </a:t>
            </a:r>
            <a:r>
              <a:rPr lang="ja-JP" altLang="it-IT" sz="5700" b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it-IT" altLang="it-IT" sz="5700" b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glucosio per tutti</a:t>
            </a:r>
            <a:r>
              <a:rPr lang="ja-JP" altLang="it-IT" sz="5700" b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”</a:t>
            </a:r>
          </a:p>
        </p:txBody>
      </p:sp>
      <p:sp>
        <p:nvSpPr>
          <p:cNvPr id="294914" name="Rectangle 2"/>
          <p:cNvSpPr>
            <a:spLocks noChangeArrowheads="1"/>
          </p:cNvSpPr>
          <p:nvPr/>
        </p:nvSpPr>
        <p:spPr bwMode="auto">
          <a:xfrm>
            <a:off x="433409" y="2038529"/>
            <a:ext cx="11486123" cy="7082790"/>
          </a:xfrm>
          <a:prstGeom prst="rect">
            <a:avLst/>
          </a:prstGeom>
          <a:noFill/>
          <a:ln>
            <a:noFill/>
          </a:ln>
          <a:effectLst/>
        </p:spPr>
        <p:txBody>
          <a:bodyPr lIns="131046" tIns="65523" rIns="131046" bIns="65523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675005" indent="-365125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ts val="1000"/>
              </a:spcBef>
              <a:buSzPct val="100000"/>
              <a:defRPr/>
            </a:pPr>
            <a:r>
              <a:rPr lang="it-IT" altLang="it-IT" sz="4000" b="0">
                <a:solidFill>
                  <a:srgbClr val="000000"/>
                </a:solidFill>
                <a:latin typeface="Comic Sans MS" panose="030F0702030302020204" pitchFamily="66" charset="0"/>
              </a:rPr>
              <a:t>In un caso di malessere in soggetto diabetico accertato nel dubbio applicare la regola del: </a:t>
            </a:r>
          </a:p>
          <a:p>
            <a:pPr eaLnBrk="1" hangingPunct="1">
              <a:lnSpc>
                <a:spcPct val="110000"/>
              </a:lnSpc>
              <a:spcBef>
                <a:spcPts val="1575"/>
              </a:spcBef>
              <a:buSzPct val="100000"/>
              <a:defRPr/>
            </a:pPr>
            <a:r>
              <a:rPr lang="it-IT" altLang="it-IT" sz="6300" b="0" i="1">
                <a:solidFill>
                  <a:srgbClr val="FF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   glucosio per tutti</a:t>
            </a:r>
          </a:p>
          <a:p>
            <a:pPr lvl="1" algn="ctr" eaLnBrk="1" hangingPunct="1">
              <a:lnSpc>
                <a:spcPct val="110000"/>
              </a:lnSpc>
              <a:spcBef>
                <a:spcPts val="1000"/>
              </a:spcBef>
              <a:buSzPct val="100000"/>
              <a:defRPr/>
            </a:pPr>
            <a:endParaRPr lang="it-IT" altLang="it-IT" sz="4000" b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lvl="1" algn="ctr" eaLnBrk="1" hangingPunct="1">
              <a:lnSpc>
                <a:spcPct val="110000"/>
              </a:lnSpc>
              <a:spcBef>
                <a:spcPts val="1000"/>
              </a:spcBef>
              <a:buSzPct val="100000"/>
              <a:defRPr/>
            </a:pPr>
            <a:endParaRPr lang="it-IT" altLang="it-IT" sz="4000" b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666750" lvl="1" indent="-368300" algn="ctr" eaLnBrk="1" hangingPunct="1">
              <a:spcBef>
                <a:spcPts val="1000"/>
              </a:spcBef>
              <a:buClr>
                <a:srgbClr val="000000"/>
              </a:buClr>
              <a:buSzPct val="100000"/>
              <a:buFont typeface="Comic Sans MS" panose="030F0702030302020204" pitchFamily="66" charset="0"/>
              <a:buChar char="•"/>
              <a:defRPr/>
            </a:pPr>
            <a:r>
              <a:rPr lang="it-IT" altLang="it-IT" sz="4000" b="0">
                <a:solidFill>
                  <a:srgbClr val="000000"/>
                </a:solidFill>
                <a:latin typeface="Comic Sans MS" panose="030F0702030302020204" pitchFamily="66" charset="0"/>
              </a:rPr>
              <a:t>nel </a:t>
            </a:r>
            <a:r>
              <a:rPr lang="it-IT" altLang="it-IT" sz="4000" b="0" i="1">
                <a:solidFill>
                  <a:srgbClr val="3333CC"/>
                </a:solidFill>
                <a:latin typeface="Comic Sans MS" panose="030F0702030302020204" pitchFamily="66" charset="0"/>
              </a:rPr>
              <a:t>coma iperglicemico</a:t>
            </a:r>
            <a:r>
              <a:rPr lang="it-IT" altLang="it-IT" sz="4000" b="0">
                <a:solidFill>
                  <a:srgbClr val="000000"/>
                </a:solidFill>
                <a:latin typeface="Comic Sans MS" panose="030F0702030302020204" pitchFamily="66" charset="0"/>
              </a:rPr>
              <a:t> lo zucchero non peggiora di molto la situazione</a:t>
            </a:r>
          </a:p>
          <a:p>
            <a:pPr marL="666750" lvl="1" indent="-368300" algn="ctr" eaLnBrk="1" hangingPunct="1">
              <a:spcBef>
                <a:spcPts val="1000"/>
              </a:spcBef>
              <a:buClr>
                <a:srgbClr val="000000"/>
              </a:buClr>
              <a:buSzPct val="100000"/>
              <a:buFont typeface="Comic Sans MS" panose="030F0702030302020204" pitchFamily="66" charset="0"/>
              <a:buChar char="•"/>
              <a:defRPr/>
            </a:pPr>
            <a:r>
              <a:rPr lang="it-IT" altLang="it-IT" sz="4000" b="0">
                <a:solidFill>
                  <a:srgbClr val="000000"/>
                </a:solidFill>
                <a:latin typeface="Comic Sans MS" panose="030F0702030302020204" pitchFamily="66" charset="0"/>
              </a:rPr>
              <a:t>nel </a:t>
            </a:r>
            <a:r>
              <a:rPr lang="it-IT" altLang="it-IT" sz="4000" b="0" i="1">
                <a:solidFill>
                  <a:srgbClr val="3333CC"/>
                </a:solidFill>
                <a:latin typeface="Comic Sans MS" panose="030F0702030302020204" pitchFamily="66" charset="0"/>
              </a:rPr>
              <a:t>coma ipoglicemico</a:t>
            </a:r>
            <a:r>
              <a:rPr lang="it-IT" altLang="it-IT" sz="4000" b="0">
                <a:solidFill>
                  <a:srgbClr val="000000"/>
                </a:solidFill>
                <a:latin typeface="Comic Sans MS" panose="030F0702030302020204" pitchFamily="66" charset="0"/>
              </a:rPr>
              <a:t> il soggetto ne ha un immediato beneficio</a:t>
            </a:r>
          </a:p>
        </p:txBody>
      </p:sp>
      <p:pic>
        <p:nvPicPr>
          <p:cNvPr id="32870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096" y="3527677"/>
            <a:ext cx="3657779" cy="287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1083804" y="325078"/>
            <a:ext cx="10833665" cy="1995616"/>
          </a:xfrm>
          <a:prstGeom prst="rect">
            <a:avLst/>
          </a:prstGeom>
          <a:noFill/>
          <a:ln>
            <a:noFill/>
          </a:ln>
          <a:effectLst/>
        </p:spPr>
        <p:txBody>
          <a:bodyPr lIns="128495" tIns="65527" rIns="128495" bIns="65527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kumimoji="0" lang="it-IT" altLang="it-IT" sz="5975" b="1" i="0" u="none" strike="noStrike" kern="1200" cap="none" spc="0" normalizeH="0" baseline="0" noProof="0">
                <a:ln>
                  <a:noFill/>
                </a:ln>
                <a:solidFill>
                  <a:srgbClr val="FF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IL DOLORE TORACICO</a:t>
            </a:r>
          </a:p>
        </p:txBody>
      </p:sp>
      <p:sp>
        <p:nvSpPr>
          <p:cNvPr id="6147" name="Rectangle 2"/>
          <p:cNvSpPr/>
          <p:nvPr/>
        </p:nvSpPr>
        <p:spPr>
          <a:xfrm>
            <a:off x="1842318" y="4442728"/>
            <a:ext cx="264126" cy="65692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 eaLnBrk="0" hangingPunct="0">
              <a:buClrTx/>
              <a:buFont typeface="Times New Roman" panose="02020603050405020304" pitchFamily="18" charset="0"/>
            </a:pPr>
            <a:endParaRPr lang="it-IT" altLang="it-IT" sz="3980" dirty="0">
              <a:latin typeface="Comic Sans MS" panose="030F0702030302020204" pitchFamily="66" charset="0"/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542008" y="2383903"/>
            <a:ext cx="11052641" cy="693499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22580">
              <a:tabLst>
                <a:tab pos="342900" algn="l"/>
                <a:tab pos="790575" algn="l"/>
                <a:tab pos="1239520" algn="l"/>
                <a:tab pos="1689100" algn="l"/>
                <a:tab pos="2138045" algn="l"/>
                <a:tab pos="2587625" algn="l"/>
                <a:tab pos="3036570" algn="l"/>
                <a:tab pos="3486150" algn="l"/>
                <a:tab pos="3935095" algn="l"/>
                <a:tab pos="4384675" algn="l"/>
                <a:tab pos="4833620" algn="l"/>
                <a:tab pos="5283200" algn="l"/>
                <a:tab pos="5732145" algn="l"/>
                <a:tab pos="6181725" algn="l"/>
                <a:tab pos="6630670" algn="l"/>
                <a:tab pos="7080250" algn="l"/>
                <a:tab pos="7529195" algn="l"/>
                <a:tab pos="7978775" algn="l"/>
                <a:tab pos="8427720" algn="l"/>
                <a:tab pos="8877300" algn="l"/>
                <a:tab pos="93262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>
              <a:tabLst>
                <a:tab pos="342900" algn="l"/>
                <a:tab pos="790575" algn="l"/>
                <a:tab pos="1239520" algn="l"/>
                <a:tab pos="1689100" algn="l"/>
                <a:tab pos="2138045" algn="l"/>
                <a:tab pos="2587625" algn="l"/>
                <a:tab pos="3036570" algn="l"/>
                <a:tab pos="3486150" algn="l"/>
                <a:tab pos="3935095" algn="l"/>
                <a:tab pos="4384675" algn="l"/>
                <a:tab pos="4833620" algn="l"/>
                <a:tab pos="5283200" algn="l"/>
                <a:tab pos="5732145" algn="l"/>
                <a:tab pos="6181725" algn="l"/>
                <a:tab pos="6630670" algn="l"/>
                <a:tab pos="7080250" algn="l"/>
                <a:tab pos="7529195" algn="l"/>
                <a:tab pos="7978775" algn="l"/>
                <a:tab pos="8427720" algn="l"/>
                <a:tab pos="8877300" algn="l"/>
                <a:tab pos="93262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>
              <a:tabLst>
                <a:tab pos="342900" algn="l"/>
                <a:tab pos="790575" algn="l"/>
                <a:tab pos="1239520" algn="l"/>
                <a:tab pos="1689100" algn="l"/>
                <a:tab pos="2138045" algn="l"/>
                <a:tab pos="2587625" algn="l"/>
                <a:tab pos="3036570" algn="l"/>
                <a:tab pos="3486150" algn="l"/>
                <a:tab pos="3935095" algn="l"/>
                <a:tab pos="4384675" algn="l"/>
                <a:tab pos="4833620" algn="l"/>
                <a:tab pos="5283200" algn="l"/>
                <a:tab pos="5732145" algn="l"/>
                <a:tab pos="6181725" algn="l"/>
                <a:tab pos="6630670" algn="l"/>
                <a:tab pos="7080250" algn="l"/>
                <a:tab pos="7529195" algn="l"/>
                <a:tab pos="7978775" algn="l"/>
                <a:tab pos="8427720" algn="l"/>
                <a:tab pos="8877300" algn="l"/>
                <a:tab pos="93262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>
              <a:tabLst>
                <a:tab pos="342900" algn="l"/>
                <a:tab pos="790575" algn="l"/>
                <a:tab pos="1239520" algn="l"/>
                <a:tab pos="1689100" algn="l"/>
                <a:tab pos="2138045" algn="l"/>
                <a:tab pos="2587625" algn="l"/>
                <a:tab pos="3036570" algn="l"/>
                <a:tab pos="3486150" algn="l"/>
                <a:tab pos="3935095" algn="l"/>
                <a:tab pos="4384675" algn="l"/>
                <a:tab pos="4833620" algn="l"/>
                <a:tab pos="5283200" algn="l"/>
                <a:tab pos="5732145" algn="l"/>
                <a:tab pos="6181725" algn="l"/>
                <a:tab pos="6630670" algn="l"/>
                <a:tab pos="7080250" algn="l"/>
                <a:tab pos="7529195" algn="l"/>
                <a:tab pos="7978775" algn="l"/>
                <a:tab pos="8427720" algn="l"/>
                <a:tab pos="8877300" algn="l"/>
                <a:tab pos="93262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>
              <a:tabLst>
                <a:tab pos="342900" algn="l"/>
                <a:tab pos="790575" algn="l"/>
                <a:tab pos="1239520" algn="l"/>
                <a:tab pos="1689100" algn="l"/>
                <a:tab pos="2138045" algn="l"/>
                <a:tab pos="2587625" algn="l"/>
                <a:tab pos="3036570" algn="l"/>
                <a:tab pos="3486150" algn="l"/>
                <a:tab pos="3935095" algn="l"/>
                <a:tab pos="4384675" algn="l"/>
                <a:tab pos="4833620" algn="l"/>
                <a:tab pos="5283200" algn="l"/>
                <a:tab pos="5732145" algn="l"/>
                <a:tab pos="6181725" algn="l"/>
                <a:tab pos="6630670" algn="l"/>
                <a:tab pos="7080250" algn="l"/>
                <a:tab pos="7529195" algn="l"/>
                <a:tab pos="7978775" algn="l"/>
                <a:tab pos="8427720" algn="l"/>
                <a:tab pos="8877300" algn="l"/>
                <a:tab pos="93262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520" algn="l"/>
                <a:tab pos="1689100" algn="l"/>
                <a:tab pos="2138045" algn="l"/>
                <a:tab pos="2587625" algn="l"/>
                <a:tab pos="3036570" algn="l"/>
                <a:tab pos="3486150" algn="l"/>
                <a:tab pos="3935095" algn="l"/>
                <a:tab pos="4384675" algn="l"/>
                <a:tab pos="4833620" algn="l"/>
                <a:tab pos="5283200" algn="l"/>
                <a:tab pos="5732145" algn="l"/>
                <a:tab pos="6181725" algn="l"/>
                <a:tab pos="6630670" algn="l"/>
                <a:tab pos="7080250" algn="l"/>
                <a:tab pos="7529195" algn="l"/>
                <a:tab pos="7978775" algn="l"/>
                <a:tab pos="8427720" algn="l"/>
                <a:tab pos="8877300" algn="l"/>
                <a:tab pos="93262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520" algn="l"/>
                <a:tab pos="1689100" algn="l"/>
                <a:tab pos="2138045" algn="l"/>
                <a:tab pos="2587625" algn="l"/>
                <a:tab pos="3036570" algn="l"/>
                <a:tab pos="3486150" algn="l"/>
                <a:tab pos="3935095" algn="l"/>
                <a:tab pos="4384675" algn="l"/>
                <a:tab pos="4833620" algn="l"/>
                <a:tab pos="5283200" algn="l"/>
                <a:tab pos="5732145" algn="l"/>
                <a:tab pos="6181725" algn="l"/>
                <a:tab pos="6630670" algn="l"/>
                <a:tab pos="7080250" algn="l"/>
                <a:tab pos="7529195" algn="l"/>
                <a:tab pos="7978775" algn="l"/>
                <a:tab pos="8427720" algn="l"/>
                <a:tab pos="8877300" algn="l"/>
                <a:tab pos="93262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520" algn="l"/>
                <a:tab pos="1689100" algn="l"/>
                <a:tab pos="2138045" algn="l"/>
                <a:tab pos="2587625" algn="l"/>
                <a:tab pos="3036570" algn="l"/>
                <a:tab pos="3486150" algn="l"/>
                <a:tab pos="3935095" algn="l"/>
                <a:tab pos="4384675" algn="l"/>
                <a:tab pos="4833620" algn="l"/>
                <a:tab pos="5283200" algn="l"/>
                <a:tab pos="5732145" algn="l"/>
                <a:tab pos="6181725" algn="l"/>
                <a:tab pos="6630670" algn="l"/>
                <a:tab pos="7080250" algn="l"/>
                <a:tab pos="7529195" algn="l"/>
                <a:tab pos="7978775" algn="l"/>
                <a:tab pos="8427720" algn="l"/>
                <a:tab pos="8877300" algn="l"/>
                <a:tab pos="93262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520" algn="l"/>
                <a:tab pos="1689100" algn="l"/>
                <a:tab pos="2138045" algn="l"/>
                <a:tab pos="2587625" algn="l"/>
                <a:tab pos="3036570" algn="l"/>
                <a:tab pos="3486150" algn="l"/>
                <a:tab pos="3935095" algn="l"/>
                <a:tab pos="4384675" algn="l"/>
                <a:tab pos="4833620" algn="l"/>
                <a:tab pos="5283200" algn="l"/>
                <a:tab pos="5732145" algn="l"/>
                <a:tab pos="6181725" algn="l"/>
                <a:tab pos="6630670" algn="l"/>
                <a:tab pos="7080250" algn="l"/>
                <a:tab pos="7529195" algn="l"/>
                <a:tab pos="7978775" algn="l"/>
                <a:tab pos="8427720" algn="l"/>
                <a:tab pos="8877300" algn="l"/>
                <a:tab pos="93262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marL="342900" marR="0" lvl="0" indent="-322580" algn="ctr" defTabSz="449580" rtl="0" eaLnBrk="1" fontAlgn="base" latinLnBrk="0" hangingPunct="1">
              <a:lnSpc>
                <a:spcPct val="120000"/>
              </a:lnSpc>
              <a:spcBef>
                <a:spcPts val="875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  <a:tab pos="790575" algn="l"/>
                <a:tab pos="1239520" algn="l"/>
                <a:tab pos="1689100" algn="l"/>
                <a:tab pos="2138045" algn="l"/>
                <a:tab pos="2587625" algn="l"/>
                <a:tab pos="3036570" algn="l"/>
                <a:tab pos="3486150" algn="l"/>
                <a:tab pos="3935095" algn="l"/>
                <a:tab pos="4384675" algn="l"/>
                <a:tab pos="4833620" algn="l"/>
                <a:tab pos="5283200" algn="l"/>
                <a:tab pos="5732145" algn="l"/>
                <a:tab pos="6181725" algn="l"/>
                <a:tab pos="6630670" algn="l"/>
                <a:tab pos="7080250" algn="l"/>
                <a:tab pos="7529195" algn="l"/>
                <a:tab pos="7978775" algn="l"/>
                <a:tab pos="8427720" algn="l"/>
                <a:tab pos="8877300" algn="l"/>
                <a:tab pos="9326245" algn="l"/>
              </a:tabLst>
              <a:defRPr/>
            </a:pPr>
            <a:r>
              <a:rPr kumimoji="0" lang="it-IT" altLang="it-IT" sz="4975" b="0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Origine</a:t>
            </a:r>
          </a:p>
          <a:p>
            <a:pPr marL="322580" marR="0" lvl="0" indent="-301625" algn="l" defTabSz="449580" rtl="0" eaLnBrk="1" fontAlgn="base" latinLnBrk="0" hangingPunct="1">
              <a:lnSpc>
                <a:spcPct val="150000"/>
              </a:lnSpc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Tx/>
              <a:buFont typeface="Comic Sans MS" panose="030F0702030302020204" pitchFamily="66" charset="0"/>
              <a:buChar char="•"/>
              <a:tabLst>
                <a:tab pos="342900" algn="l"/>
                <a:tab pos="790575" algn="l"/>
                <a:tab pos="1239520" algn="l"/>
                <a:tab pos="1689100" algn="l"/>
                <a:tab pos="2138045" algn="l"/>
                <a:tab pos="2587625" algn="l"/>
                <a:tab pos="3036570" algn="l"/>
                <a:tab pos="3486150" algn="l"/>
                <a:tab pos="3935095" algn="l"/>
                <a:tab pos="4384675" algn="l"/>
                <a:tab pos="4833620" algn="l"/>
                <a:tab pos="5283200" algn="l"/>
                <a:tab pos="5732145" algn="l"/>
                <a:tab pos="6181725" algn="l"/>
                <a:tab pos="6630670" algn="l"/>
                <a:tab pos="7080250" algn="l"/>
                <a:tab pos="7529195" algn="l"/>
                <a:tab pos="7978775" algn="l"/>
                <a:tab pos="8427720" algn="l"/>
                <a:tab pos="8877300" algn="l"/>
                <a:tab pos="9326245" algn="l"/>
              </a:tabLst>
              <a:defRPr/>
            </a:pPr>
            <a:r>
              <a:rPr kumimoji="0" lang="it-IT" altLang="it-IT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Apparato cardiovascolare</a:t>
            </a:r>
          </a:p>
          <a:p>
            <a:pPr marL="322580" marR="0" lvl="0" indent="-301625" algn="l" defTabSz="449580" rtl="0" eaLnBrk="1" fontAlgn="base" latinLnBrk="0" hangingPunct="1">
              <a:lnSpc>
                <a:spcPct val="150000"/>
              </a:lnSpc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Tx/>
              <a:buFont typeface="Comic Sans MS" panose="030F0702030302020204" pitchFamily="66" charset="0"/>
              <a:buChar char="•"/>
              <a:tabLst>
                <a:tab pos="342900" algn="l"/>
                <a:tab pos="790575" algn="l"/>
                <a:tab pos="1239520" algn="l"/>
                <a:tab pos="1689100" algn="l"/>
                <a:tab pos="2138045" algn="l"/>
                <a:tab pos="2587625" algn="l"/>
                <a:tab pos="3036570" algn="l"/>
                <a:tab pos="3486150" algn="l"/>
                <a:tab pos="3935095" algn="l"/>
                <a:tab pos="4384675" algn="l"/>
                <a:tab pos="4833620" algn="l"/>
                <a:tab pos="5283200" algn="l"/>
                <a:tab pos="5732145" algn="l"/>
                <a:tab pos="6181725" algn="l"/>
                <a:tab pos="6630670" algn="l"/>
                <a:tab pos="7080250" algn="l"/>
                <a:tab pos="7529195" algn="l"/>
                <a:tab pos="7978775" algn="l"/>
                <a:tab pos="8427720" algn="l"/>
                <a:tab pos="8877300" algn="l"/>
                <a:tab pos="9326245" algn="l"/>
              </a:tabLst>
              <a:defRPr/>
            </a:pPr>
            <a:r>
              <a:rPr kumimoji="0" lang="it-IT" altLang="it-IT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Apparato digerente</a:t>
            </a:r>
          </a:p>
          <a:p>
            <a:pPr marL="322580" marR="0" lvl="0" indent="-301625" algn="l" defTabSz="449580" rtl="0" eaLnBrk="1" fontAlgn="base" latinLnBrk="0" hangingPunct="1">
              <a:lnSpc>
                <a:spcPct val="150000"/>
              </a:lnSpc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Tx/>
              <a:buFont typeface="Comic Sans MS" panose="030F0702030302020204" pitchFamily="66" charset="0"/>
              <a:buChar char="•"/>
              <a:tabLst>
                <a:tab pos="342900" algn="l"/>
                <a:tab pos="790575" algn="l"/>
                <a:tab pos="1239520" algn="l"/>
                <a:tab pos="1689100" algn="l"/>
                <a:tab pos="2138045" algn="l"/>
                <a:tab pos="2587625" algn="l"/>
                <a:tab pos="3036570" algn="l"/>
                <a:tab pos="3486150" algn="l"/>
                <a:tab pos="3935095" algn="l"/>
                <a:tab pos="4384675" algn="l"/>
                <a:tab pos="4833620" algn="l"/>
                <a:tab pos="5283200" algn="l"/>
                <a:tab pos="5732145" algn="l"/>
                <a:tab pos="6181725" algn="l"/>
                <a:tab pos="6630670" algn="l"/>
                <a:tab pos="7080250" algn="l"/>
                <a:tab pos="7529195" algn="l"/>
                <a:tab pos="7978775" algn="l"/>
                <a:tab pos="8427720" algn="l"/>
                <a:tab pos="8877300" algn="l"/>
                <a:tab pos="9326245" algn="l"/>
              </a:tabLst>
              <a:defRPr/>
            </a:pPr>
            <a:r>
              <a:rPr kumimoji="0" lang="it-IT" altLang="it-IT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Apparato respiratorio</a:t>
            </a:r>
          </a:p>
          <a:p>
            <a:pPr marL="322580" marR="0" lvl="0" indent="-301625" algn="l" defTabSz="449580" rtl="0" eaLnBrk="1" fontAlgn="base" latinLnBrk="0" hangingPunct="1">
              <a:lnSpc>
                <a:spcPct val="150000"/>
              </a:lnSpc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Tx/>
              <a:buFont typeface="Comic Sans MS" panose="030F0702030302020204" pitchFamily="66" charset="0"/>
              <a:buChar char="•"/>
              <a:tabLst>
                <a:tab pos="342900" algn="l"/>
                <a:tab pos="790575" algn="l"/>
                <a:tab pos="1239520" algn="l"/>
                <a:tab pos="1689100" algn="l"/>
                <a:tab pos="2138045" algn="l"/>
                <a:tab pos="2587625" algn="l"/>
                <a:tab pos="3036570" algn="l"/>
                <a:tab pos="3486150" algn="l"/>
                <a:tab pos="3935095" algn="l"/>
                <a:tab pos="4384675" algn="l"/>
                <a:tab pos="4833620" algn="l"/>
                <a:tab pos="5283200" algn="l"/>
                <a:tab pos="5732145" algn="l"/>
                <a:tab pos="6181725" algn="l"/>
                <a:tab pos="6630670" algn="l"/>
                <a:tab pos="7080250" algn="l"/>
                <a:tab pos="7529195" algn="l"/>
                <a:tab pos="7978775" algn="l"/>
                <a:tab pos="8427720" algn="l"/>
                <a:tab pos="8877300" algn="l"/>
                <a:tab pos="9326245" algn="l"/>
              </a:tabLst>
              <a:defRPr/>
            </a:pPr>
            <a:r>
              <a:rPr kumimoji="0" lang="it-IT" altLang="it-IT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Apparato muscolo-scheletrico</a:t>
            </a:r>
          </a:p>
          <a:p>
            <a:pPr marL="322580" marR="0" lvl="0" indent="-301625" algn="l" defTabSz="449580" rtl="0" eaLnBrk="1" fontAlgn="base" latinLnBrk="0" hangingPunct="1">
              <a:lnSpc>
                <a:spcPct val="150000"/>
              </a:lnSpc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Tx/>
              <a:buFont typeface="Comic Sans MS" panose="030F0702030302020204" pitchFamily="66" charset="0"/>
              <a:buChar char="•"/>
              <a:tabLst>
                <a:tab pos="342900" algn="l"/>
                <a:tab pos="790575" algn="l"/>
                <a:tab pos="1239520" algn="l"/>
                <a:tab pos="1689100" algn="l"/>
                <a:tab pos="2138045" algn="l"/>
                <a:tab pos="2587625" algn="l"/>
                <a:tab pos="3036570" algn="l"/>
                <a:tab pos="3486150" algn="l"/>
                <a:tab pos="3935095" algn="l"/>
                <a:tab pos="4384675" algn="l"/>
                <a:tab pos="4833620" algn="l"/>
                <a:tab pos="5283200" algn="l"/>
                <a:tab pos="5732145" algn="l"/>
                <a:tab pos="6181725" algn="l"/>
                <a:tab pos="6630670" algn="l"/>
                <a:tab pos="7080250" algn="l"/>
                <a:tab pos="7529195" algn="l"/>
                <a:tab pos="7978775" algn="l"/>
                <a:tab pos="8427720" algn="l"/>
                <a:tab pos="8877300" algn="l"/>
                <a:tab pos="9326245" algn="l"/>
              </a:tabLst>
              <a:defRPr/>
            </a:pPr>
            <a:r>
              <a:rPr lang="it-IT" altLang="it-IT" sz="4265" b="0" dirty="0"/>
              <a:t>Stati di tensione</a:t>
            </a:r>
            <a:endParaRPr kumimoji="0" lang="it-IT" altLang="it-IT" sz="426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6149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7309" y="2167184"/>
            <a:ext cx="3900932" cy="547214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50" name="AutoShape 5"/>
          <p:cNvSpPr/>
          <p:nvPr/>
        </p:nvSpPr>
        <p:spPr>
          <a:xfrm>
            <a:off x="10802272" y="51923"/>
            <a:ext cx="1945951" cy="307018"/>
          </a:xfrm>
          <a:prstGeom prst="roundRect">
            <a:avLst>
              <a:gd name="adj" fmla="val 731"/>
            </a:avLst>
          </a:prstGeom>
          <a:solidFill>
            <a:srgbClr val="FFFFFF"/>
          </a:solidFill>
          <a:ln w="936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0" hangingPunct="0">
              <a:buClrTx/>
              <a:buFont typeface="Times New Roman" panose="02020603050405020304" pitchFamily="18" charset="0"/>
            </a:pPr>
            <a:endParaRPr lang="it-IT" altLang="it-IT" sz="398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ttangolo 1"/>
          <p:cNvSpPr>
            <a:spLocks noChangeArrowheads="1"/>
          </p:cNvSpPr>
          <p:nvPr/>
        </p:nvSpPr>
        <p:spPr bwMode="auto">
          <a:xfrm>
            <a:off x="3736975" y="3749675"/>
            <a:ext cx="4491038" cy="13157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49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t-IT" altLang="it-IT" sz="3980" b="1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eorgia" panose="02040502050405020303" pitchFamily="18" charset="0"/>
                <a:ea typeface="MS PGothic" panose="020B0600070205080204" pitchFamily="34" charset="-128"/>
                <a:cs typeface="+mn-cs"/>
              </a:rPr>
              <a:t>       FILMATI</a:t>
            </a:r>
          </a:p>
          <a:p>
            <a:pPr marL="0" marR="0" lvl="0" indent="0" algn="l" defTabSz="449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t-IT" altLang="it-IT" sz="3980" b="1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eorgia" panose="02040502050405020303" pitchFamily="18" charset="0"/>
                <a:ea typeface="MS PGothic" panose="020B0600070205080204" pitchFamily="34" charset="-128"/>
                <a:cs typeface="+mn-cs"/>
              </a:rPr>
              <a:t>           24, 25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1" name="Rectangle 1"/>
          <p:cNvSpPr>
            <a:spLocks noChangeArrowheads="1"/>
          </p:cNvSpPr>
          <p:nvPr/>
        </p:nvSpPr>
        <p:spPr bwMode="auto">
          <a:xfrm>
            <a:off x="454660" y="2470785"/>
            <a:ext cx="11884660" cy="90252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31046" tIns="65523" rIns="131046" bIns="65523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SzPct val="100000"/>
              <a:defRPr/>
            </a:pPr>
            <a:r>
              <a:rPr lang="it-IT" altLang="it-IT" sz="3400" b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Lesioni della cute che possono interessare anche i muscoli e i vasi:</a:t>
            </a:r>
          </a:p>
          <a:p>
            <a:pPr eaLnBrk="1" hangingPunct="1">
              <a:buSzPct val="100000"/>
              <a:defRPr/>
            </a:pPr>
            <a:endParaRPr lang="it-IT" altLang="it-IT" sz="3400" b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Comic Sans MS" panose="030F0702030302020204" pitchFamily="66" charset="0"/>
              <a:buChar char="•"/>
              <a:defRPr/>
            </a:pPr>
            <a:r>
              <a:rPr lang="it-IT" altLang="it-IT" sz="3400" b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altLang="it-IT" sz="3400" b="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abrasioni, escoriazioni</a:t>
            </a:r>
          </a:p>
          <a:p>
            <a:pPr eaLnBrk="1" hangingPunct="1">
              <a:buClr>
                <a:srgbClr val="000000"/>
              </a:buClr>
              <a:buSzPct val="100000"/>
              <a:defRPr/>
            </a:pPr>
            <a:endParaRPr lang="it-IT" altLang="it-IT" sz="3400" b="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Comic Sans MS" panose="030F0702030302020204" pitchFamily="66" charset="0"/>
              <a:buChar char="•"/>
              <a:defRPr/>
            </a:pPr>
            <a:r>
              <a:rPr lang="it-IT" altLang="it-IT" sz="3400" b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altLang="it-IT" sz="3400" b="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ferita da taglio</a:t>
            </a:r>
            <a:r>
              <a:rPr lang="it-IT" altLang="it-IT" sz="3400" b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pPr eaLnBrk="1" hangingPunct="1">
              <a:buClr>
                <a:srgbClr val="000000"/>
              </a:buClr>
              <a:buSzPct val="100000"/>
              <a:defRPr/>
            </a:pPr>
            <a:r>
              <a:rPr lang="it-IT" altLang="it-IT" sz="3400" b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 a margini quasi rettilinei </a:t>
            </a:r>
          </a:p>
          <a:p>
            <a:pPr eaLnBrk="1" hangingPunct="1">
              <a:buClr>
                <a:srgbClr val="000000"/>
              </a:buClr>
              <a:buSzPct val="100000"/>
              <a:buFont typeface="Comic Sans MS" panose="030F0702030302020204" pitchFamily="66" charset="0"/>
              <a:buChar char="•"/>
              <a:defRPr/>
            </a:pPr>
            <a:endParaRPr lang="it-IT" altLang="it-IT" sz="3400" b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Comic Sans MS" panose="030F0702030302020204" pitchFamily="66" charset="0"/>
              <a:buChar char="•"/>
              <a:defRPr/>
            </a:pPr>
            <a:endParaRPr lang="it-IT" altLang="it-IT" sz="3400" b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Comic Sans MS" panose="030F0702030302020204" pitchFamily="66" charset="0"/>
              <a:buChar char="•"/>
              <a:defRPr/>
            </a:pPr>
            <a:endParaRPr lang="it-IT" altLang="it-IT" sz="3400" b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Comic Sans MS" panose="030F0702030302020204" pitchFamily="66" charset="0"/>
              <a:buChar char="•"/>
              <a:defRPr/>
            </a:pPr>
            <a:endParaRPr lang="it-IT" altLang="it-IT" sz="3400" b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Comic Sans MS" panose="030F0702030302020204" pitchFamily="66" charset="0"/>
              <a:buChar char="•"/>
              <a:defRPr/>
            </a:pPr>
            <a:endParaRPr lang="it-IT" altLang="it-IT" sz="3400" b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Comic Sans MS" panose="030F0702030302020204" pitchFamily="66" charset="0"/>
              <a:buChar char="•"/>
              <a:defRPr/>
            </a:pPr>
            <a:endParaRPr lang="it-IT" altLang="it-IT" sz="3400" b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Comic Sans MS" panose="030F0702030302020204" pitchFamily="66" charset="0"/>
              <a:buChar char="•"/>
              <a:defRPr/>
            </a:pPr>
            <a:r>
              <a:rPr lang="it-IT" altLang="it-IT" sz="3400" b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pPr eaLnBrk="1" hangingPunct="1">
              <a:buClr>
                <a:srgbClr val="000000"/>
              </a:buClr>
              <a:buSzPct val="100000"/>
              <a:buFont typeface="Comic Sans MS" panose="030F0702030302020204" pitchFamily="66" charset="0"/>
              <a:buChar char="•"/>
              <a:defRPr/>
            </a:pPr>
            <a:endParaRPr lang="it-IT" altLang="it-IT" sz="3400" b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Comic Sans MS" panose="030F0702030302020204" pitchFamily="66" charset="0"/>
              <a:buChar char="•"/>
              <a:defRPr/>
            </a:pPr>
            <a:endParaRPr lang="it-IT" altLang="it-IT" sz="3400" b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Comic Sans MS" panose="030F0702030302020204" pitchFamily="66" charset="0"/>
              <a:buChar char="•"/>
              <a:defRPr/>
            </a:pPr>
            <a:endParaRPr lang="it-IT" altLang="it-IT" sz="3400" b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96962" name="Text Box 2"/>
          <p:cNvSpPr txBox="1">
            <a:spLocks noChangeArrowheads="1"/>
          </p:cNvSpPr>
          <p:nvPr/>
        </p:nvSpPr>
        <p:spPr bwMode="auto">
          <a:xfrm>
            <a:off x="2829380" y="699565"/>
            <a:ext cx="7272692" cy="960120"/>
          </a:xfrm>
          <a:prstGeom prst="rect">
            <a:avLst/>
          </a:prstGeom>
          <a:noFill/>
          <a:ln>
            <a:noFill/>
          </a:ln>
          <a:effectLst/>
        </p:spPr>
        <p:txBody>
          <a:bodyPr lIns="129966" tIns="65163" rIns="129966" bIns="65163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SzPct val="100000"/>
              <a:defRPr/>
            </a:pPr>
            <a:r>
              <a:rPr lang="it-IT" altLang="it-IT" sz="5400" b="0">
                <a:solidFill>
                  <a:srgbClr val="FF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LE FERITE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865" y="4012565"/>
            <a:ext cx="6496050" cy="512127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1" name="Rectangle 1"/>
          <p:cNvSpPr>
            <a:spLocks noChangeArrowheads="1"/>
          </p:cNvSpPr>
          <p:nvPr/>
        </p:nvSpPr>
        <p:spPr bwMode="auto">
          <a:xfrm>
            <a:off x="813014" y="599249"/>
            <a:ext cx="11675045" cy="9025255"/>
          </a:xfrm>
          <a:prstGeom prst="rect">
            <a:avLst/>
          </a:prstGeom>
          <a:noFill/>
          <a:ln>
            <a:noFill/>
          </a:ln>
          <a:effectLst/>
        </p:spPr>
        <p:txBody>
          <a:bodyPr lIns="131046" tIns="65523" rIns="131046" bIns="65523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defRPr/>
            </a:pPr>
            <a:endParaRPr lang="it-IT" altLang="it-IT" sz="3400" b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Comic Sans MS" panose="030F0702030302020204" pitchFamily="66" charset="0"/>
              <a:buChar char="•"/>
              <a:defRPr/>
            </a:pPr>
            <a:r>
              <a:rPr lang="it-IT" altLang="it-IT" sz="3400" b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altLang="it-IT" sz="3400" b="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ferita da punta</a:t>
            </a:r>
            <a:r>
              <a:rPr lang="it-IT" altLang="it-IT" sz="3400" b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, di </a:t>
            </a:r>
          </a:p>
          <a:p>
            <a:pPr eaLnBrk="1" hangingPunct="1">
              <a:buClr>
                <a:srgbClr val="000000"/>
              </a:buClr>
              <a:buSzPct val="100000"/>
              <a:defRPr/>
            </a:pPr>
            <a:r>
              <a:rPr lang="it-IT" altLang="it-IT" sz="3400" b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diametro piccolo, </a:t>
            </a:r>
          </a:p>
          <a:p>
            <a:pPr eaLnBrk="1" hangingPunct="1">
              <a:buClr>
                <a:srgbClr val="000000"/>
              </a:buClr>
              <a:buSzPct val="100000"/>
              <a:defRPr/>
            </a:pPr>
            <a:r>
              <a:rPr lang="it-IT" altLang="it-IT" sz="3400" b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ma profonda</a:t>
            </a:r>
          </a:p>
          <a:p>
            <a:pPr eaLnBrk="1" hangingPunct="1">
              <a:buClr>
                <a:srgbClr val="000000"/>
              </a:buClr>
              <a:buSzPct val="100000"/>
              <a:buFont typeface="Comic Sans MS" panose="030F0702030302020204" pitchFamily="66" charset="0"/>
              <a:buChar char="•"/>
              <a:defRPr/>
            </a:pPr>
            <a:endParaRPr lang="it-IT" altLang="it-IT" sz="3400" b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Comic Sans MS" panose="030F0702030302020204" pitchFamily="66" charset="0"/>
              <a:buChar char="•"/>
              <a:defRPr/>
            </a:pPr>
            <a:endParaRPr lang="it-IT" altLang="it-IT" sz="3400" b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Comic Sans MS" panose="030F0702030302020204" pitchFamily="66" charset="0"/>
              <a:buChar char="•"/>
              <a:defRPr/>
            </a:pPr>
            <a:endParaRPr lang="it-IT" altLang="it-IT" sz="3400" b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Comic Sans MS" panose="030F0702030302020204" pitchFamily="66" charset="0"/>
              <a:buChar char="•"/>
              <a:defRPr/>
            </a:pPr>
            <a:endParaRPr lang="it-IT" altLang="it-IT" sz="3400" b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Comic Sans MS" panose="030F0702030302020204" pitchFamily="66" charset="0"/>
              <a:buChar char="•"/>
              <a:defRPr/>
            </a:pPr>
            <a:endParaRPr lang="it-IT" altLang="it-IT" sz="3400" b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Comic Sans MS" panose="030F0702030302020204" pitchFamily="66" charset="0"/>
              <a:buChar char="•"/>
              <a:defRPr/>
            </a:pPr>
            <a:endParaRPr lang="it-IT" altLang="it-IT" sz="3400" b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Comic Sans MS" panose="030F0702030302020204" pitchFamily="66" charset="0"/>
              <a:buChar char="•"/>
              <a:defRPr/>
            </a:pPr>
            <a:r>
              <a:rPr lang="it-IT" altLang="it-IT" sz="3400" b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altLang="it-IT" sz="3400" b="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ferita lacero- contusa</a:t>
            </a:r>
            <a:r>
              <a:rPr lang="it-IT" altLang="it-IT" sz="3400" b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: </a:t>
            </a:r>
          </a:p>
          <a:p>
            <a:pPr eaLnBrk="1" hangingPunct="1">
              <a:buClr>
                <a:srgbClr val="000000"/>
              </a:buClr>
              <a:buSzPct val="100000"/>
              <a:buFont typeface="Comic Sans MS" panose="030F0702030302020204" pitchFamily="66" charset="0"/>
              <a:buChar char="•"/>
              <a:defRPr/>
            </a:pPr>
            <a:r>
              <a:rPr lang="it-IT" altLang="it-IT" sz="3400" b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la cute ed i tessuti si </a:t>
            </a:r>
          </a:p>
          <a:p>
            <a:pPr eaLnBrk="1" hangingPunct="1">
              <a:buClr>
                <a:srgbClr val="000000"/>
              </a:buClr>
              <a:buSzPct val="100000"/>
              <a:buFont typeface="Comic Sans MS" panose="030F0702030302020204" pitchFamily="66" charset="0"/>
              <a:buChar char="•"/>
              <a:defRPr/>
            </a:pPr>
            <a:r>
              <a:rPr lang="it-IT" altLang="it-IT" sz="3400" b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rompono dando luogo </a:t>
            </a:r>
          </a:p>
          <a:p>
            <a:pPr eaLnBrk="1" hangingPunct="1">
              <a:buClr>
                <a:srgbClr val="000000"/>
              </a:buClr>
              <a:buSzPct val="100000"/>
              <a:buFont typeface="Comic Sans MS" panose="030F0702030302020204" pitchFamily="66" charset="0"/>
              <a:buChar char="•"/>
              <a:defRPr/>
            </a:pPr>
            <a:r>
              <a:rPr lang="it-IT" altLang="it-IT" sz="3400" b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a lesioni irregolari</a:t>
            </a:r>
          </a:p>
          <a:p>
            <a:pPr eaLnBrk="1" hangingPunct="1">
              <a:buClr>
                <a:srgbClr val="000000"/>
              </a:buClr>
              <a:buSzPct val="100000"/>
              <a:buFont typeface="Comic Sans MS" panose="030F0702030302020204" pitchFamily="66" charset="0"/>
              <a:buChar char="•"/>
              <a:defRPr/>
            </a:pPr>
            <a:endParaRPr lang="it-IT" altLang="it-IT" sz="3400" b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Comic Sans MS" panose="030F0702030302020204" pitchFamily="66" charset="0"/>
              <a:buChar char="•"/>
              <a:defRPr/>
            </a:pPr>
            <a:endParaRPr lang="it-IT" altLang="it-IT" sz="3400" b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Comic Sans MS" panose="030F0702030302020204" pitchFamily="66" charset="0"/>
              <a:buChar char="•"/>
              <a:defRPr/>
            </a:pPr>
            <a:endParaRPr lang="it-IT" altLang="it-IT" sz="3400" b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96962" name="Text Box 2"/>
          <p:cNvSpPr txBox="1">
            <a:spLocks noChangeArrowheads="1"/>
          </p:cNvSpPr>
          <p:nvPr/>
        </p:nvSpPr>
        <p:spPr bwMode="auto">
          <a:xfrm>
            <a:off x="4341578" y="122182"/>
            <a:ext cx="7272692" cy="960120"/>
          </a:xfrm>
          <a:prstGeom prst="rect">
            <a:avLst/>
          </a:prstGeom>
          <a:noFill/>
          <a:ln>
            <a:noFill/>
          </a:ln>
          <a:effectLst/>
        </p:spPr>
        <p:txBody>
          <a:bodyPr lIns="129966" tIns="65163" rIns="129966" bIns="65163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SzPct val="100000"/>
              <a:defRPr/>
            </a:pPr>
            <a:r>
              <a:rPr lang="it-IT" altLang="it-IT" sz="5400" b="0" dirty="0">
                <a:solidFill>
                  <a:srgbClr val="FF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LE FERITE</a:t>
            </a:r>
          </a:p>
        </p:txBody>
      </p:sp>
      <p:pic>
        <p:nvPicPr>
          <p:cNvPr id="5" name="Immagine 4" descr="Immagine che contiene persona, uomo, mangiando, inpiedi&#10;&#10;Descrizione generata automaticament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924" y="5494364"/>
            <a:ext cx="5325445" cy="4277021"/>
          </a:xfrm>
          <a:prstGeom prst="rect">
            <a:avLst/>
          </a:prstGeom>
        </p:spPr>
      </p:pic>
      <p:pic>
        <p:nvPicPr>
          <p:cNvPr id="4" name="Immagine 3" descr="Immagine che contiene interni, persona, uomo, vicino&#10;&#10;Descrizione generata automaticament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14235" y="358140"/>
            <a:ext cx="4001770" cy="600964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1" name="Rectangle 1"/>
          <p:cNvSpPr>
            <a:spLocks noChangeArrowheads="1"/>
          </p:cNvSpPr>
          <p:nvPr/>
        </p:nvSpPr>
        <p:spPr bwMode="auto">
          <a:xfrm>
            <a:off x="813014" y="1138746"/>
            <a:ext cx="11675045" cy="7640320"/>
          </a:xfrm>
          <a:prstGeom prst="rect">
            <a:avLst/>
          </a:prstGeom>
          <a:noFill/>
          <a:ln>
            <a:noFill/>
          </a:ln>
          <a:effectLst/>
        </p:spPr>
        <p:txBody>
          <a:bodyPr lIns="131046" tIns="65523" rIns="131046" bIns="65523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defRPr/>
            </a:pPr>
            <a:endParaRPr lang="it-IT" altLang="it-IT" sz="3400" b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eaLnBrk="1" hangingPunct="1">
              <a:buClr>
                <a:srgbClr val="000000"/>
              </a:buClr>
              <a:buSzPct val="100000"/>
              <a:defRPr/>
            </a:pPr>
            <a:r>
              <a:rPr lang="it-IT" altLang="it-IT" sz="3400" b="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Ferita da arma da </a:t>
            </a:r>
          </a:p>
          <a:p>
            <a:pPr eaLnBrk="1" hangingPunct="1">
              <a:buClr>
                <a:srgbClr val="000000"/>
              </a:buClr>
              <a:buSzPct val="100000"/>
              <a:defRPr/>
            </a:pPr>
            <a:r>
              <a:rPr lang="it-IT" altLang="it-IT" sz="3400" b="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Fuoco</a:t>
            </a:r>
          </a:p>
          <a:p>
            <a:pPr eaLnBrk="1" hangingPunct="1">
              <a:buClr>
                <a:srgbClr val="000000"/>
              </a:buClr>
              <a:buSzPct val="100000"/>
              <a:defRPr/>
            </a:pPr>
            <a:endParaRPr lang="it-IT" altLang="it-IT" sz="3400" b="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eaLnBrk="1" hangingPunct="1">
              <a:buClr>
                <a:srgbClr val="000000"/>
              </a:buClr>
              <a:buSzPct val="100000"/>
              <a:defRPr/>
            </a:pPr>
            <a:endParaRPr lang="it-IT" altLang="it-IT" sz="3400" b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Comic Sans MS" panose="030F0702030302020204" pitchFamily="66" charset="0"/>
              <a:buChar char="•"/>
              <a:defRPr/>
            </a:pPr>
            <a:r>
              <a:rPr lang="it-IT" sz="360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Il</a:t>
            </a:r>
            <a:r>
              <a:rPr lang="it-IT" sz="3600" spc="75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it-IT" sz="360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proiettile</a:t>
            </a:r>
            <a:r>
              <a:rPr lang="it-IT" sz="3600" spc="75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it-IT" sz="360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può</a:t>
            </a:r>
            <a:r>
              <a:rPr lang="it-IT" sz="3600" spc="85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</a:p>
          <a:p>
            <a:pPr eaLnBrk="1" hangingPunct="1">
              <a:buClr>
                <a:srgbClr val="000000"/>
              </a:buClr>
              <a:buSzPct val="100000"/>
              <a:defRPr/>
            </a:pPr>
            <a:r>
              <a:rPr lang="it-IT" sz="360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perforare</a:t>
            </a:r>
            <a:r>
              <a:rPr lang="it-IT" sz="3600" spc="85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it-IT" sz="360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la</a:t>
            </a:r>
            <a:r>
              <a:rPr lang="it-IT" sz="3600" spc="80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it-IT" sz="360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cute</a:t>
            </a:r>
            <a:r>
              <a:rPr lang="it-IT" sz="3600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it-IT" sz="360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lang="it-IT" sz="3600" spc="80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</a:p>
          <a:p>
            <a:pPr eaLnBrk="1" hangingPunct="1">
              <a:buClr>
                <a:srgbClr val="000000"/>
              </a:buClr>
              <a:buSzPct val="100000"/>
              <a:defRPr/>
            </a:pPr>
            <a:r>
              <a:rPr lang="it-IT" sz="360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ri</a:t>
            </a:r>
            <a:r>
              <a:rPr lang="it-IT" sz="3600" spc="-5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m</a:t>
            </a:r>
            <a:r>
              <a:rPr lang="it-IT" sz="360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anere</a:t>
            </a:r>
            <a:r>
              <a:rPr lang="it-IT" sz="3600" spc="95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it-IT" sz="360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in</a:t>
            </a:r>
            <a:r>
              <a:rPr lang="it-IT" sz="3600" spc="75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it-IT" sz="360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sede, o</a:t>
            </a:r>
            <a:r>
              <a:rPr lang="it-IT" sz="3600" spc="80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</a:p>
          <a:p>
            <a:pPr eaLnBrk="1" hangingPunct="1">
              <a:buClr>
                <a:srgbClr val="000000"/>
              </a:buClr>
              <a:buSzPct val="100000"/>
              <a:defRPr/>
            </a:pPr>
            <a:r>
              <a:rPr lang="it-IT" sz="360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trapassare</a:t>
            </a:r>
            <a:r>
              <a:rPr lang="it-IT" sz="3600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it-IT" sz="360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le</a:t>
            </a:r>
            <a:r>
              <a:rPr lang="it-IT" sz="3600" spc="80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</a:p>
          <a:p>
            <a:pPr eaLnBrk="1" hangingPunct="1">
              <a:buClr>
                <a:srgbClr val="000000"/>
              </a:buClr>
              <a:buSzPct val="100000"/>
              <a:defRPr/>
            </a:pPr>
            <a:r>
              <a:rPr lang="it-IT" sz="360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strutture</a:t>
            </a:r>
            <a:r>
              <a:rPr lang="it-IT" sz="3600" spc="70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it-IT" sz="360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interne</a:t>
            </a:r>
            <a:r>
              <a:rPr lang="it-IT" sz="3600" spc="80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</a:p>
          <a:p>
            <a:pPr eaLnBrk="1" hangingPunct="1">
              <a:buClr>
                <a:srgbClr val="000000"/>
              </a:buClr>
              <a:buSzPct val="100000"/>
              <a:defRPr/>
            </a:pPr>
            <a:r>
              <a:rPr lang="it-IT" sz="360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lang="it-IT" sz="3600" spc="80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it-IT" sz="360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fuoriuscire.</a:t>
            </a:r>
            <a:endParaRPr lang="it-IT" altLang="it-IT" sz="3400" b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eaLnBrk="1" hangingPunct="1">
              <a:buClr>
                <a:srgbClr val="000000"/>
              </a:buClr>
              <a:buSzPct val="100000"/>
              <a:defRPr/>
            </a:pPr>
            <a:endParaRPr lang="it-IT" altLang="it-IT" sz="3400" b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Comic Sans MS" panose="030F0702030302020204" pitchFamily="66" charset="0"/>
              <a:buChar char="•"/>
              <a:defRPr/>
            </a:pPr>
            <a:endParaRPr lang="it-IT" altLang="it-IT" sz="3400" b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eaLnBrk="1" hangingPunct="1">
              <a:buSzPct val="100000"/>
              <a:defRPr/>
            </a:pPr>
            <a:endParaRPr lang="it-IT" altLang="it-IT" sz="3400" b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96962" name="Text Box 2"/>
          <p:cNvSpPr txBox="1">
            <a:spLocks noChangeArrowheads="1"/>
          </p:cNvSpPr>
          <p:nvPr/>
        </p:nvSpPr>
        <p:spPr bwMode="auto">
          <a:xfrm>
            <a:off x="4341578" y="122182"/>
            <a:ext cx="7272692" cy="960120"/>
          </a:xfrm>
          <a:prstGeom prst="rect">
            <a:avLst/>
          </a:prstGeom>
          <a:noFill/>
          <a:ln>
            <a:noFill/>
          </a:ln>
          <a:effectLst/>
        </p:spPr>
        <p:txBody>
          <a:bodyPr lIns="129966" tIns="65163" rIns="129966" bIns="65163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SzPct val="100000"/>
              <a:defRPr/>
            </a:pPr>
            <a:r>
              <a:rPr lang="it-IT" altLang="it-IT" sz="5400" b="0" dirty="0">
                <a:solidFill>
                  <a:srgbClr val="FF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LE FERITE</a:t>
            </a:r>
          </a:p>
        </p:txBody>
      </p:sp>
      <p:pic>
        <p:nvPicPr>
          <p:cNvPr id="3" name="Immagine 2" descr="Immagine che contiene gatto, posando&#10;&#10;Descrizione generata automaticament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072" y="1421643"/>
            <a:ext cx="6067715" cy="799140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5" name="Rectangle 1"/>
          <p:cNvSpPr>
            <a:spLocks noChangeArrowheads="1"/>
          </p:cNvSpPr>
          <p:nvPr/>
        </p:nvSpPr>
        <p:spPr bwMode="auto">
          <a:xfrm>
            <a:off x="381019" y="457302"/>
            <a:ext cx="11587729" cy="1625679"/>
          </a:xfrm>
          <a:prstGeom prst="rect">
            <a:avLst/>
          </a:prstGeom>
          <a:noFill/>
          <a:ln>
            <a:noFill/>
          </a:ln>
          <a:effectLst/>
        </p:spPr>
        <p:txBody>
          <a:bodyPr lIns="131046" tIns="65523" rIns="131046" bIns="65523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it-IT" altLang="it-IT" sz="63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FERITE CUTANEE-MUCOSE</a:t>
            </a:r>
          </a:p>
          <a:p>
            <a:pPr algn="ctr" eaLnBrk="1" hangingPunct="1">
              <a:buSzPct val="100000"/>
              <a:defRPr/>
            </a:pPr>
            <a:r>
              <a:rPr lang="it-IT" altLang="it-IT" sz="6300" b="0" i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Classificazione</a:t>
            </a:r>
          </a:p>
        </p:txBody>
      </p:sp>
      <p:sp>
        <p:nvSpPr>
          <p:cNvPr id="297986" name="Rectangle 2"/>
          <p:cNvSpPr>
            <a:spLocks noChangeArrowheads="1"/>
          </p:cNvSpPr>
          <p:nvPr/>
        </p:nvSpPr>
        <p:spPr bwMode="auto">
          <a:xfrm>
            <a:off x="814428" y="2860894"/>
            <a:ext cx="11303552" cy="6193140"/>
          </a:xfrm>
          <a:prstGeom prst="rect">
            <a:avLst/>
          </a:prstGeom>
          <a:noFill/>
          <a:ln>
            <a:noFill/>
          </a:ln>
          <a:effectLst/>
        </p:spPr>
        <p:txBody>
          <a:bodyPr lIns="131046" tIns="65523" rIns="131046" bIns="65523"/>
          <a:lstStyle>
            <a:lvl1pPr marL="457200" indent="-457200">
              <a:tabLst>
                <a:tab pos="457200" algn="l"/>
                <a:tab pos="904875" algn="l"/>
                <a:tab pos="1353820" algn="l"/>
                <a:tab pos="1803400" algn="l"/>
                <a:tab pos="2252345" algn="l"/>
                <a:tab pos="2701925" algn="l"/>
                <a:tab pos="3150870" algn="l"/>
                <a:tab pos="3600450" algn="l"/>
                <a:tab pos="4049395" algn="l"/>
                <a:tab pos="4498975" algn="l"/>
                <a:tab pos="4947920" algn="l"/>
                <a:tab pos="5397500" algn="l"/>
                <a:tab pos="5846445" algn="l"/>
                <a:tab pos="6296025" algn="l"/>
                <a:tab pos="6744970" algn="l"/>
                <a:tab pos="7194550" algn="l"/>
                <a:tab pos="7643495" algn="l"/>
                <a:tab pos="8093075" algn="l"/>
                <a:tab pos="8542020" algn="l"/>
                <a:tab pos="8991600" algn="l"/>
                <a:tab pos="9440545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457200" algn="l"/>
                <a:tab pos="904875" algn="l"/>
                <a:tab pos="1353820" algn="l"/>
                <a:tab pos="1803400" algn="l"/>
                <a:tab pos="2252345" algn="l"/>
                <a:tab pos="2701925" algn="l"/>
                <a:tab pos="3150870" algn="l"/>
                <a:tab pos="3600450" algn="l"/>
                <a:tab pos="4049395" algn="l"/>
                <a:tab pos="4498975" algn="l"/>
                <a:tab pos="4947920" algn="l"/>
                <a:tab pos="5397500" algn="l"/>
                <a:tab pos="5846445" algn="l"/>
                <a:tab pos="6296025" algn="l"/>
                <a:tab pos="6744970" algn="l"/>
                <a:tab pos="7194550" algn="l"/>
                <a:tab pos="7643495" algn="l"/>
                <a:tab pos="8093075" algn="l"/>
                <a:tab pos="8542020" algn="l"/>
                <a:tab pos="8991600" algn="l"/>
                <a:tab pos="9440545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457200" algn="l"/>
                <a:tab pos="904875" algn="l"/>
                <a:tab pos="1353820" algn="l"/>
                <a:tab pos="1803400" algn="l"/>
                <a:tab pos="2252345" algn="l"/>
                <a:tab pos="2701925" algn="l"/>
                <a:tab pos="3150870" algn="l"/>
                <a:tab pos="3600450" algn="l"/>
                <a:tab pos="4049395" algn="l"/>
                <a:tab pos="4498975" algn="l"/>
                <a:tab pos="4947920" algn="l"/>
                <a:tab pos="5397500" algn="l"/>
                <a:tab pos="5846445" algn="l"/>
                <a:tab pos="6296025" algn="l"/>
                <a:tab pos="6744970" algn="l"/>
                <a:tab pos="7194550" algn="l"/>
                <a:tab pos="7643495" algn="l"/>
                <a:tab pos="8093075" algn="l"/>
                <a:tab pos="8542020" algn="l"/>
                <a:tab pos="8991600" algn="l"/>
                <a:tab pos="9440545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457200" algn="l"/>
                <a:tab pos="904875" algn="l"/>
                <a:tab pos="1353820" algn="l"/>
                <a:tab pos="1803400" algn="l"/>
                <a:tab pos="2252345" algn="l"/>
                <a:tab pos="2701925" algn="l"/>
                <a:tab pos="3150870" algn="l"/>
                <a:tab pos="3600450" algn="l"/>
                <a:tab pos="4049395" algn="l"/>
                <a:tab pos="4498975" algn="l"/>
                <a:tab pos="4947920" algn="l"/>
                <a:tab pos="5397500" algn="l"/>
                <a:tab pos="5846445" algn="l"/>
                <a:tab pos="6296025" algn="l"/>
                <a:tab pos="6744970" algn="l"/>
                <a:tab pos="7194550" algn="l"/>
                <a:tab pos="7643495" algn="l"/>
                <a:tab pos="8093075" algn="l"/>
                <a:tab pos="8542020" algn="l"/>
                <a:tab pos="8991600" algn="l"/>
                <a:tab pos="9440545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457200" algn="l"/>
                <a:tab pos="904875" algn="l"/>
                <a:tab pos="1353820" algn="l"/>
                <a:tab pos="1803400" algn="l"/>
                <a:tab pos="2252345" algn="l"/>
                <a:tab pos="2701925" algn="l"/>
                <a:tab pos="3150870" algn="l"/>
                <a:tab pos="3600450" algn="l"/>
                <a:tab pos="4049395" algn="l"/>
                <a:tab pos="4498975" algn="l"/>
                <a:tab pos="4947920" algn="l"/>
                <a:tab pos="5397500" algn="l"/>
                <a:tab pos="5846445" algn="l"/>
                <a:tab pos="6296025" algn="l"/>
                <a:tab pos="6744970" algn="l"/>
                <a:tab pos="7194550" algn="l"/>
                <a:tab pos="7643495" algn="l"/>
                <a:tab pos="8093075" algn="l"/>
                <a:tab pos="8542020" algn="l"/>
                <a:tab pos="8991600" algn="l"/>
                <a:tab pos="9440545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3820" algn="l"/>
                <a:tab pos="1803400" algn="l"/>
                <a:tab pos="2252345" algn="l"/>
                <a:tab pos="2701925" algn="l"/>
                <a:tab pos="3150870" algn="l"/>
                <a:tab pos="3600450" algn="l"/>
                <a:tab pos="4049395" algn="l"/>
                <a:tab pos="4498975" algn="l"/>
                <a:tab pos="4947920" algn="l"/>
                <a:tab pos="5397500" algn="l"/>
                <a:tab pos="5846445" algn="l"/>
                <a:tab pos="6296025" algn="l"/>
                <a:tab pos="6744970" algn="l"/>
                <a:tab pos="7194550" algn="l"/>
                <a:tab pos="7643495" algn="l"/>
                <a:tab pos="8093075" algn="l"/>
                <a:tab pos="8542020" algn="l"/>
                <a:tab pos="8991600" algn="l"/>
                <a:tab pos="9440545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3820" algn="l"/>
                <a:tab pos="1803400" algn="l"/>
                <a:tab pos="2252345" algn="l"/>
                <a:tab pos="2701925" algn="l"/>
                <a:tab pos="3150870" algn="l"/>
                <a:tab pos="3600450" algn="l"/>
                <a:tab pos="4049395" algn="l"/>
                <a:tab pos="4498975" algn="l"/>
                <a:tab pos="4947920" algn="l"/>
                <a:tab pos="5397500" algn="l"/>
                <a:tab pos="5846445" algn="l"/>
                <a:tab pos="6296025" algn="l"/>
                <a:tab pos="6744970" algn="l"/>
                <a:tab pos="7194550" algn="l"/>
                <a:tab pos="7643495" algn="l"/>
                <a:tab pos="8093075" algn="l"/>
                <a:tab pos="8542020" algn="l"/>
                <a:tab pos="8991600" algn="l"/>
                <a:tab pos="9440545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3820" algn="l"/>
                <a:tab pos="1803400" algn="l"/>
                <a:tab pos="2252345" algn="l"/>
                <a:tab pos="2701925" algn="l"/>
                <a:tab pos="3150870" algn="l"/>
                <a:tab pos="3600450" algn="l"/>
                <a:tab pos="4049395" algn="l"/>
                <a:tab pos="4498975" algn="l"/>
                <a:tab pos="4947920" algn="l"/>
                <a:tab pos="5397500" algn="l"/>
                <a:tab pos="5846445" algn="l"/>
                <a:tab pos="6296025" algn="l"/>
                <a:tab pos="6744970" algn="l"/>
                <a:tab pos="7194550" algn="l"/>
                <a:tab pos="7643495" algn="l"/>
                <a:tab pos="8093075" algn="l"/>
                <a:tab pos="8542020" algn="l"/>
                <a:tab pos="8991600" algn="l"/>
                <a:tab pos="9440545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3820" algn="l"/>
                <a:tab pos="1803400" algn="l"/>
                <a:tab pos="2252345" algn="l"/>
                <a:tab pos="2701925" algn="l"/>
                <a:tab pos="3150870" algn="l"/>
                <a:tab pos="3600450" algn="l"/>
                <a:tab pos="4049395" algn="l"/>
                <a:tab pos="4498975" algn="l"/>
                <a:tab pos="4947920" algn="l"/>
                <a:tab pos="5397500" algn="l"/>
                <a:tab pos="5846445" algn="l"/>
                <a:tab pos="6296025" algn="l"/>
                <a:tab pos="6744970" algn="l"/>
                <a:tab pos="7194550" algn="l"/>
                <a:tab pos="7643495" algn="l"/>
                <a:tab pos="8093075" algn="l"/>
                <a:tab pos="8542020" algn="l"/>
                <a:tab pos="8991600" algn="l"/>
                <a:tab pos="9440545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ts val="1000"/>
              </a:spcBef>
              <a:buClr>
                <a:srgbClr val="FF0000"/>
              </a:buClr>
              <a:buSzPct val="100000"/>
              <a:buFont typeface="Comic Sans MS" panose="030F0702030302020204" pitchFamily="66" charset="0"/>
              <a:buChar char="•"/>
              <a:defRPr/>
            </a:pPr>
            <a:r>
              <a:rPr lang="it-IT" altLang="it-IT" sz="4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SUPERFICIALI: </a:t>
            </a:r>
            <a:r>
              <a:rPr lang="it-IT" altLang="it-IT" sz="4000" b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lesione che interessa solamente la barriera cutanea (epidermide e derma) o mucosa</a:t>
            </a:r>
          </a:p>
          <a:p>
            <a:pPr eaLnBrk="1" hangingPunct="1">
              <a:spcBef>
                <a:spcPts val="1000"/>
              </a:spcBef>
              <a:buClr>
                <a:srgbClr val="FF0000"/>
              </a:buClr>
              <a:buSzPct val="100000"/>
              <a:buFont typeface="Comic Sans MS" panose="030F0702030302020204" pitchFamily="66" charset="0"/>
              <a:buChar char="•"/>
              <a:defRPr/>
            </a:pPr>
            <a:r>
              <a:rPr lang="it-IT" altLang="it-IT" sz="4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PROFONDE:</a:t>
            </a:r>
            <a:r>
              <a:rPr lang="it-IT" altLang="it-IT" sz="4000" b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it-IT" altLang="it-IT" sz="4000" b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la soluzione di continuità interessa anche i tessuti sottostanti (tessuto adiposo, fascia, tessuto muscolare)</a:t>
            </a:r>
          </a:p>
          <a:p>
            <a:pPr eaLnBrk="1" hangingPunct="1">
              <a:spcBef>
                <a:spcPts val="1000"/>
              </a:spcBef>
              <a:buClr>
                <a:srgbClr val="FF0033"/>
              </a:buClr>
              <a:buSzPct val="100000"/>
              <a:buFont typeface="Comic Sans MS" panose="030F0702030302020204" pitchFamily="66" charset="0"/>
              <a:buChar char="•"/>
              <a:defRPr/>
            </a:pPr>
            <a:r>
              <a:rPr lang="it-IT" altLang="it-IT" sz="4000" b="0">
                <a:solidFill>
                  <a:srgbClr val="FF0033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PENETRANTE</a:t>
            </a:r>
            <a:r>
              <a:rPr lang="it-IT" altLang="it-IT" sz="4000" b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: se mette in comunicazione l</a:t>
            </a:r>
            <a:r>
              <a:rPr lang="ja-JP" altLang="it-IT" sz="4000" b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’</a:t>
            </a:r>
            <a:r>
              <a:rPr lang="it-IT" altLang="it-IT" sz="4000" b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esterno con la cavita</a:t>
            </a:r>
            <a:r>
              <a:rPr lang="ja-JP" altLang="it-IT" sz="4000" b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’</a:t>
            </a:r>
            <a:r>
              <a:rPr lang="it-IT" altLang="it-IT" sz="4000" b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toracica, addominale o cranica</a:t>
            </a:r>
          </a:p>
          <a:p>
            <a:pPr indent="-449580" eaLnBrk="1" hangingPunct="1">
              <a:spcBef>
                <a:spcPts val="1000"/>
              </a:spcBef>
              <a:buSzPct val="100000"/>
              <a:defRPr/>
            </a:pPr>
            <a:endParaRPr lang="it-IT" altLang="it-IT" sz="4000" b="0">
              <a:solidFill>
                <a:srgbClr val="0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Text Box 1"/>
          <p:cNvSpPr txBox="1">
            <a:spLocks noChangeArrowheads="1"/>
          </p:cNvSpPr>
          <p:nvPr/>
        </p:nvSpPr>
        <p:spPr bwMode="auto">
          <a:xfrm>
            <a:off x="1028750" y="412850"/>
            <a:ext cx="11054303" cy="1625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31046" tIns="65523" rIns="131046" bIns="65523" anchor="ctr"/>
          <a:lstStyle>
            <a:lvl1pPr>
              <a:spcBef>
                <a:spcPts val="11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46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4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3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6300" b="0">
                <a:solidFill>
                  <a:srgbClr val="FF0000"/>
                </a:solidFill>
                <a:latin typeface="Comic Sans MS" panose="030F0702030302020204" pitchFamily="66" charset="0"/>
              </a:rPr>
              <a:t>E l</a:t>
            </a:r>
            <a:r>
              <a:rPr lang="ja-JP" altLang="it-IT" sz="6300" b="0">
                <a:solidFill>
                  <a:srgbClr val="FF0000"/>
                </a:solidFill>
                <a:latin typeface="Comic Sans MS" panose="030F0702030302020204" pitchFamily="66" charset="0"/>
              </a:rPr>
              <a:t>’</a:t>
            </a:r>
            <a:r>
              <a:rPr lang="it-IT" altLang="it-IT" sz="6300" b="0">
                <a:solidFill>
                  <a:srgbClr val="FF0000"/>
                </a:solidFill>
                <a:latin typeface="Comic Sans MS" panose="030F0702030302020204" pitchFamily="66" charset="0"/>
              </a:rPr>
              <a:t>autoprotezione?</a:t>
            </a:r>
          </a:p>
        </p:txBody>
      </p:sp>
      <p:pic>
        <p:nvPicPr>
          <p:cNvPr id="3819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002" y="1673386"/>
            <a:ext cx="4442042" cy="3419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1956" name="Text Box 3"/>
          <p:cNvSpPr txBox="1">
            <a:spLocks noChangeArrowheads="1"/>
          </p:cNvSpPr>
          <p:nvPr/>
        </p:nvSpPr>
        <p:spPr bwMode="auto">
          <a:xfrm>
            <a:off x="325454" y="2384621"/>
            <a:ext cx="5959766" cy="562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pic>
        <p:nvPicPr>
          <p:cNvPr id="38195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64" y="79"/>
            <a:ext cx="2235309" cy="2749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1958" name="Text Box 5"/>
          <p:cNvSpPr txBox="1">
            <a:spLocks noChangeArrowheads="1"/>
          </p:cNvSpPr>
          <p:nvPr/>
        </p:nvSpPr>
        <p:spPr bwMode="auto">
          <a:xfrm>
            <a:off x="525489" y="2860894"/>
            <a:ext cx="7344134" cy="4923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9966" tIns="65163" rIns="129966" bIns="65163">
            <a:spAutoFit/>
          </a:bodyPr>
          <a:lstStyle>
            <a:lvl1pPr>
              <a:spcBef>
                <a:spcPts val="11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46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4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3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ts val="1750"/>
              </a:spcBef>
              <a:buClrTx/>
              <a:buFontTx/>
              <a:buNone/>
            </a:pPr>
            <a:r>
              <a:rPr lang="it-IT" altLang="it-IT" sz="2800" b="0">
                <a:latin typeface="Arial" panose="020B0604020202020204" pitchFamily="34" charset="0"/>
              </a:rPr>
              <a:t>Attraverso il sangue infetto possono essere trasmesse numerose patologie!</a:t>
            </a:r>
          </a:p>
          <a:p>
            <a:pPr eaLnBrk="1" hangingPunct="1">
              <a:spcBef>
                <a:spcPts val="1750"/>
              </a:spcBef>
              <a:buClrTx/>
              <a:buFontTx/>
              <a:buNone/>
            </a:pPr>
            <a:endParaRPr lang="it-IT" altLang="it-IT" sz="2800" b="0">
              <a:latin typeface="Arial" panose="020B0604020202020204" pitchFamily="34" charset="0"/>
            </a:endParaRPr>
          </a:p>
          <a:p>
            <a:pPr eaLnBrk="1" hangingPunct="1">
              <a:spcBef>
                <a:spcPts val="1750"/>
              </a:spcBef>
              <a:buClrTx/>
              <a:buFontTx/>
              <a:buNone/>
            </a:pPr>
            <a:r>
              <a:rPr lang="it-IT" altLang="it-IT" sz="2800" b="0">
                <a:latin typeface="Arial" panose="020B0604020202020204" pitchFamily="34" charset="0"/>
              </a:rPr>
              <a:t>HIV</a:t>
            </a:r>
          </a:p>
          <a:p>
            <a:pPr eaLnBrk="1" hangingPunct="1">
              <a:spcBef>
                <a:spcPts val="1750"/>
              </a:spcBef>
              <a:buClrTx/>
              <a:buFontTx/>
              <a:buNone/>
            </a:pPr>
            <a:r>
              <a:rPr lang="it-IT" altLang="it-IT" sz="2800" b="0">
                <a:latin typeface="Arial" panose="020B0604020202020204" pitchFamily="34" charset="0"/>
              </a:rPr>
              <a:t>Epatite B</a:t>
            </a:r>
          </a:p>
          <a:p>
            <a:pPr eaLnBrk="1" hangingPunct="1">
              <a:spcBef>
                <a:spcPts val="1750"/>
              </a:spcBef>
              <a:buClrTx/>
              <a:buFontTx/>
              <a:buNone/>
            </a:pPr>
            <a:r>
              <a:rPr lang="it-IT" altLang="it-IT" sz="2800" b="0">
                <a:latin typeface="Arial" panose="020B0604020202020204" pitchFamily="34" charset="0"/>
              </a:rPr>
              <a:t>Epatite C</a:t>
            </a:r>
          </a:p>
          <a:p>
            <a:pPr eaLnBrk="1" hangingPunct="1">
              <a:spcBef>
                <a:spcPts val="1750"/>
              </a:spcBef>
              <a:buClrTx/>
              <a:buFontTx/>
              <a:buNone/>
            </a:pPr>
            <a:endParaRPr lang="it-IT" altLang="it-IT" sz="2800" b="0">
              <a:latin typeface="Arial" panose="020B0604020202020204" pitchFamily="34" charset="0"/>
            </a:endParaRPr>
          </a:p>
          <a:p>
            <a:pPr eaLnBrk="1" hangingPunct="1">
              <a:spcBef>
                <a:spcPts val="1750"/>
              </a:spcBef>
              <a:buClrTx/>
              <a:buFontTx/>
              <a:buNone/>
            </a:pPr>
            <a:endParaRPr lang="it-IT" altLang="it-IT" sz="2800" b="0">
              <a:latin typeface="Arial" panose="020B0604020202020204" pitchFamily="34" charset="0"/>
            </a:endParaRPr>
          </a:p>
        </p:txBody>
      </p:sp>
      <p:sp>
        <p:nvSpPr>
          <p:cNvPr id="381959" name="Text Box 6"/>
          <p:cNvSpPr txBox="1">
            <a:spLocks noChangeArrowheads="1"/>
          </p:cNvSpPr>
          <p:nvPr/>
        </p:nvSpPr>
        <p:spPr bwMode="auto">
          <a:xfrm>
            <a:off x="650907" y="7477570"/>
            <a:ext cx="10944759" cy="991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9966" tIns="65163" rIns="129966" bIns="65163">
            <a:spAutoFit/>
          </a:bodyPr>
          <a:lstStyle>
            <a:lvl1pPr>
              <a:spcBef>
                <a:spcPts val="11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46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4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3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ts val="1750"/>
              </a:spcBef>
              <a:buClrTx/>
              <a:buFontTx/>
              <a:buNone/>
            </a:pPr>
            <a:r>
              <a:rPr lang="it-IT" altLang="it-IT" sz="2800" b="0">
                <a:latin typeface="Arial" panose="020B0604020202020204" pitchFamily="34" charset="0"/>
              </a:rPr>
              <a:t>Qualora accidentalmente veniste in contatto con il sangue dell</a:t>
            </a:r>
            <a:r>
              <a:rPr lang="ja-JP" altLang="it-IT" sz="2800" b="0">
                <a:latin typeface="Arial" panose="020B0604020202020204" pitchFamily="34" charset="0"/>
              </a:rPr>
              <a:t>’</a:t>
            </a:r>
            <a:r>
              <a:rPr lang="it-IT" altLang="it-IT" sz="2800" b="0">
                <a:latin typeface="Arial" panose="020B0604020202020204" pitchFamily="34" charset="0"/>
              </a:rPr>
              <a:t>infortunato non esitate a informare il personale medico.</a:t>
            </a:r>
          </a:p>
        </p:txBody>
      </p:sp>
      <p:pic>
        <p:nvPicPr>
          <p:cNvPr id="38196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142" y="4567540"/>
            <a:ext cx="4510307" cy="2181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1961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490" y="4985073"/>
            <a:ext cx="4984993" cy="2375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1962" name="Text Box 9"/>
          <p:cNvSpPr txBox="1">
            <a:spLocks noChangeArrowheads="1"/>
          </p:cNvSpPr>
          <p:nvPr/>
        </p:nvSpPr>
        <p:spPr bwMode="auto">
          <a:xfrm>
            <a:off x="10728849" y="79"/>
            <a:ext cx="2274999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9966" tIns="65163" rIns="129966" bIns="65163">
            <a:spAutoFit/>
          </a:bodyPr>
          <a:lstStyle>
            <a:lvl1pPr>
              <a:spcBef>
                <a:spcPts val="11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46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4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3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ts val="425"/>
              </a:spcBef>
              <a:buClrTx/>
              <a:buFontTx/>
              <a:buNone/>
            </a:pPr>
            <a:r>
              <a:rPr lang="it-IT" altLang="it-IT" sz="1700" b="0">
                <a:latin typeface="Arial" panose="020B0604020202020204" pitchFamily="34" charset="0"/>
              </a:rPr>
              <a:t>29 gennaio 2009</a:t>
            </a:r>
          </a:p>
        </p:txBody>
      </p:sp>
      <p:sp>
        <p:nvSpPr>
          <p:cNvPr id="381963" name="Text Box 10"/>
          <p:cNvSpPr txBox="1">
            <a:spLocks noChangeArrowheads="1"/>
          </p:cNvSpPr>
          <p:nvPr/>
        </p:nvSpPr>
        <p:spPr bwMode="auto">
          <a:xfrm>
            <a:off x="10836804" y="79"/>
            <a:ext cx="2167044" cy="56200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09" name="Rectangle 1"/>
          <p:cNvSpPr>
            <a:spLocks noChangeArrowheads="1"/>
          </p:cNvSpPr>
          <p:nvPr/>
        </p:nvSpPr>
        <p:spPr bwMode="auto">
          <a:xfrm>
            <a:off x="431821" y="2232213"/>
            <a:ext cx="12241811" cy="5959766"/>
          </a:xfrm>
          <a:prstGeom prst="rect">
            <a:avLst/>
          </a:prstGeom>
          <a:noFill/>
          <a:ln>
            <a:noFill/>
          </a:ln>
          <a:effectLst/>
        </p:spPr>
        <p:txBody>
          <a:bodyPr lIns="131046" tIns="65523" rIns="131046" bIns="65523"/>
          <a:lstStyle>
            <a:lvl1pPr marL="457200" indent="-417830">
              <a:tabLst>
                <a:tab pos="457200" algn="l"/>
                <a:tab pos="904875" algn="l"/>
                <a:tab pos="1353820" algn="l"/>
                <a:tab pos="1803400" algn="l"/>
                <a:tab pos="2252345" algn="l"/>
                <a:tab pos="2701925" algn="l"/>
                <a:tab pos="3150870" algn="l"/>
                <a:tab pos="3600450" algn="l"/>
                <a:tab pos="4049395" algn="l"/>
                <a:tab pos="4498975" algn="l"/>
                <a:tab pos="4947920" algn="l"/>
                <a:tab pos="5397500" algn="l"/>
                <a:tab pos="5846445" algn="l"/>
                <a:tab pos="6296025" algn="l"/>
                <a:tab pos="6744970" algn="l"/>
                <a:tab pos="7194550" algn="l"/>
                <a:tab pos="7643495" algn="l"/>
                <a:tab pos="8093075" algn="l"/>
                <a:tab pos="8542020" algn="l"/>
                <a:tab pos="8991600" algn="l"/>
                <a:tab pos="9440545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27075" indent="-419100">
              <a:tabLst>
                <a:tab pos="457200" algn="l"/>
                <a:tab pos="904875" algn="l"/>
                <a:tab pos="1353820" algn="l"/>
                <a:tab pos="1803400" algn="l"/>
                <a:tab pos="2252345" algn="l"/>
                <a:tab pos="2701925" algn="l"/>
                <a:tab pos="3150870" algn="l"/>
                <a:tab pos="3600450" algn="l"/>
                <a:tab pos="4049395" algn="l"/>
                <a:tab pos="4498975" algn="l"/>
                <a:tab pos="4947920" algn="l"/>
                <a:tab pos="5397500" algn="l"/>
                <a:tab pos="5846445" algn="l"/>
                <a:tab pos="6296025" algn="l"/>
                <a:tab pos="6744970" algn="l"/>
                <a:tab pos="7194550" algn="l"/>
                <a:tab pos="7643495" algn="l"/>
                <a:tab pos="8093075" algn="l"/>
                <a:tab pos="8542020" algn="l"/>
                <a:tab pos="8991600" algn="l"/>
                <a:tab pos="9440545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457200" algn="l"/>
                <a:tab pos="904875" algn="l"/>
                <a:tab pos="1353820" algn="l"/>
                <a:tab pos="1803400" algn="l"/>
                <a:tab pos="2252345" algn="l"/>
                <a:tab pos="2701925" algn="l"/>
                <a:tab pos="3150870" algn="l"/>
                <a:tab pos="3600450" algn="l"/>
                <a:tab pos="4049395" algn="l"/>
                <a:tab pos="4498975" algn="l"/>
                <a:tab pos="4947920" algn="l"/>
                <a:tab pos="5397500" algn="l"/>
                <a:tab pos="5846445" algn="l"/>
                <a:tab pos="6296025" algn="l"/>
                <a:tab pos="6744970" algn="l"/>
                <a:tab pos="7194550" algn="l"/>
                <a:tab pos="7643495" algn="l"/>
                <a:tab pos="8093075" algn="l"/>
                <a:tab pos="8542020" algn="l"/>
                <a:tab pos="8991600" algn="l"/>
                <a:tab pos="9440545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457200" algn="l"/>
                <a:tab pos="904875" algn="l"/>
                <a:tab pos="1353820" algn="l"/>
                <a:tab pos="1803400" algn="l"/>
                <a:tab pos="2252345" algn="l"/>
                <a:tab pos="2701925" algn="l"/>
                <a:tab pos="3150870" algn="l"/>
                <a:tab pos="3600450" algn="l"/>
                <a:tab pos="4049395" algn="l"/>
                <a:tab pos="4498975" algn="l"/>
                <a:tab pos="4947920" algn="l"/>
                <a:tab pos="5397500" algn="l"/>
                <a:tab pos="5846445" algn="l"/>
                <a:tab pos="6296025" algn="l"/>
                <a:tab pos="6744970" algn="l"/>
                <a:tab pos="7194550" algn="l"/>
                <a:tab pos="7643495" algn="l"/>
                <a:tab pos="8093075" algn="l"/>
                <a:tab pos="8542020" algn="l"/>
                <a:tab pos="8991600" algn="l"/>
                <a:tab pos="9440545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457200" algn="l"/>
                <a:tab pos="904875" algn="l"/>
                <a:tab pos="1353820" algn="l"/>
                <a:tab pos="1803400" algn="l"/>
                <a:tab pos="2252345" algn="l"/>
                <a:tab pos="2701925" algn="l"/>
                <a:tab pos="3150870" algn="l"/>
                <a:tab pos="3600450" algn="l"/>
                <a:tab pos="4049395" algn="l"/>
                <a:tab pos="4498975" algn="l"/>
                <a:tab pos="4947920" algn="l"/>
                <a:tab pos="5397500" algn="l"/>
                <a:tab pos="5846445" algn="l"/>
                <a:tab pos="6296025" algn="l"/>
                <a:tab pos="6744970" algn="l"/>
                <a:tab pos="7194550" algn="l"/>
                <a:tab pos="7643495" algn="l"/>
                <a:tab pos="8093075" algn="l"/>
                <a:tab pos="8542020" algn="l"/>
                <a:tab pos="8991600" algn="l"/>
                <a:tab pos="9440545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3820" algn="l"/>
                <a:tab pos="1803400" algn="l"/>
                <a:tab pos="2252345" algn="l"/>
                <a:tab pos="2701925" algn="l"/>
                <a:tab pos="3150870" algn="l"/>
                <a:tab pos="3600450" algn="l"/>
                <a:tab pos="4049395" algn="l"/>
                <a:tab pos="4498975" algn="l"/>
                <a:tab pos="4947920" algn="l"/>
                <a:tab pos="5397500" algn="l"/>
                <a:tab pos="5846445" algn="l"/>
                <a:tab pos="6296025" algn="l"/>
                <a:tab pos="6744970" algn="l"/>
                <a:tab pos="7194550" algn="l"/>
                <a:tab pos="7643495" algn="l"/>
                <a:tab pos="8093075" algn="l"/>
                <a:tab pos="8542020" algn="l"/>
                <a:tab pos="8991600" algn="l"/>
                <a:tab pos="9440545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3820" algn="l"/>
                <a:tab pos="1803400" algn="l"/>
                <a:tab pos="2252345" algn="l"/>
                <a:tab pos="2701925" algn="l"/>
                <a:tab pos="3150870" algn="l"/>
                <a:tab pos="3600450" algn="l"/>
                <a:tab pos="4049395" algn="l"/>
                <a:tab pos="4498975" algn="l"/>
                <a:tab pos="4947920" algn="l"/>
                <a:tab pos="5397500" algn="l"/>
                <a:tab pos="5846445" algn="l"/>
                <a:tab pos="6296025" algn="l"/>
                <a:tab pos="6744970" algn="l"/>
                <a:tab pos="7194550" algn="l"/>
                <a:tab pos="7643495" algn="l"/>
                <a:tab pos="8093075" algn="l"/>
                <a:tab pos="8542020" algn="l"/>
                <a:tab pos="8991600" algn="l"/>
                <a:tab pos="9440545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3820" algn="l"/>
                <a:tab pos="1803400" algn="l"/>
                <a:tab pos="2252345" algn="l"/>
                <a:tab pos="2701925" algn="l"/>
                <a:tab pos="3150870" algn="l"/>
                <a:tab pos="3600450" algn="l"/>
                <a:tab pos="4049395" algn="l"/>
                <a:tab pos="4498975" algn="l"/>
                <a:tab pos="4947920" algn="l"/>
                <a:tab pos="5397500" algn="l"/>
                <a:tab pos="5846445" algn="l"/>
                <a:tab pos="6296025" algn="l"/>
                <a:tab pos="6744970" algn="l"/>
                <a:tab pos="7194550" algn="l"/>
                <a:tab pos="7643495" algn="l"/>
                <a:tab pos="8093075" algn="l"/>
                <a:tab pos="8542020" algn="l"/>
                <a:tab pos="8991600" algn="l"/>
                <a:tab pos="9440545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3820" algn="l"/>
                <a:tab pos="1803400" algn="l"/>
                <a:tab pos="2252345" algn="l"/>
                <a:tab pos="2701925" algn="l"/>
                <a:tab pos="3150870" algn="l"/>
                <a:tab pos="3600450" algn="l"/>
                <a:tab pos="4049395" algn="l"/>
                <a:tab pos="4498975" algn="l"/>
                <a:tab pos="4947920" algn="l"/>
                <a:tab pos="5397500" algn="l"/>
                <a:tab pos="5846445" algn="l"/>
                <a:tab pos="6296025" algn="l"/>
                <a:tab pos="6744970" algn="l"/>
                <a:tab pos="7194550" algn="l"/>
                <a:tab pos="7643495" algn="l"/>
                <a:tab pos="8093075" algn="l"/>
                <a:tab pos="8542020" algn="l"/>
                <a:tab pos="8991600" algn="l"/>
                <a:tab pos="9440545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200"/>
              </a:spcBef>
              <a:buSzPct val="100000"/>
              <a:defRPr/>
            </a:pPr>
            <a:r>
              <a:rPr lang="it-IT" altLang="it-IT" sz="4800" b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Il trattamento di una ferita superficiale si basa sulle seguenti fasi:</a:t>
            </a:r>
          </a:p>
          <a:p>
            <a:pPr lvl="1" eaLnBrk="1" hangingPunct="1">
              <a:lnSpc>
                <a:spcPct val="90000"/>
              </a:lnSpc>
              <a:spcBef>
                <a:spcPts val="1275"/>
              </a:spcBef>
              <a:buSzPct val="100000"/>
              <a:defRPr/>
            </a:pPr>
            <a:endParaRPr lang="it-IT" altLang="it-IT" sz="5100" b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719455" lvl="1" indent="-422275" eaLnBrk="1" hangingPunct="1">
              <a:lnSpc>
                <a:spcPct val="90000"/>
              </a:lnSpc>
              <a:spcBef>
                <a:spcPts val="1275"/>
              </a:spcBef>
              <a:buClr>
                <a:srgbClr val="FF3300"/>
              </a:buClr>
              <a:buSzPct val="100000"/>
              <a:buFont typeface="Times New Roman" panose="02020603050405020304" pitchFamily="18" charset="0"/>
              <a:buAutoNum type="arabicPeriod"/>
              <a:defRPr/>
            </a:pPr>
            <a:r>
              <a:rPr lang="it-IT" altLang="it-IT" sz="5100" b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Esposizione</a:t>
            </a:r>
          </a:p>
          <a:p>
            <a:pPr marL="719455" lvl="1" indent="-422275" eaLnBrk="1" hangingPunct="1">
              <a:lnSpc>
                <a:spcPct val="90000"/>
              </a:lnSpc>
              <a:spcBef>
                <a:spcPts val="1275"/>
              </a:spcBef>
              <a:buClr>
                <a:srgbClr val="FF3300"/>
              </a:buClr>
              <a:buSzPct val="100000"/>
              <a:buFont typeface="Times New Roman" panose="02020603050405020304" pitchFamily="18" charset="0"/>
              <a:buAutoNum type="arabicPeriod"/>
              <a:defRPr/>
            </a:pPr>
            <a:r>
              <a:rPr lang="it-IT" altLang="it-IT" sz="5100" b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Detersione</a:t>
            </a:r>
          </a:p>
          <a:p>
            <a:pPr marL="719455" lvl="1" indent="-422275" eaLnBrk="1" hangingPunct="1">
              <a:lnSpc>
                <a:spcPct val="90000"/>
              </a:lnSpc>
              <a:spcBef>
                <a:spcPts val="1275"/>
              </a:spcBef>
              <a:buClr>
                <a:srgbClr val="FF3300"/>
              </a:buClr>
              <a:buSzPct val="100000"/>
              <a:buFont typeface="Times New Roman" panose="02020603050405020304" pitchFamily="18" charset="0"/>
              <a:buAutoNum type="arabicPeriod"/>
              <a:defRPr/>
            </a:pPr>
            <a:r>
              <a:rPr lang="it-IT" altLang="it-IT" sz="5100" b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Disinfezione</a:t>
            </a:r>
          </a:p>
          <a:p>
            <a:pPr marL="719455" lvl="1" indent="-422275" eaLnBrk="1" hangingPunct="1">
              <a:lnSpc>
                <a:spcPct val="90000"/>
              </a:lnSpc>
              <a:spcBef>
                <a:spcPts val="1275"/>
              </a:spcBef>
              <a:buClr>
                <a:srgbClr val="FF3300"/>
              </a:buClr>
              <a:buSzPct val="100000"/>
              <a:buFont typeface="Times New Roman" panose="02020603050405020304" pitchFamily="18" charset="0"/>
              <a:buAutoNum type="arabicPeriod"/>
              <a:defRPr/>
            </a:pPr>
            <a:r>
              <a:rPr lang="it-IT" altLang="it-IT" sz="5100" b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Medicazione</a:t>
            </a:r>
          </a:p>
          <a:p>
            <a:pPr marL="719455" lvl="1" indent="-422275" eaLnBrk="1" hangingPunct="1">
              <a:lnSpc>
                <a:spcPct val="90000"/>
              </a:lnSpc>
              <a:spcBef>
                <a:spcPts val="1275"/>
              </a:spcBef>
              <a:buClr>
                <a:srgbClr val="FF3300"/>
              </a:buClr>
              <a:buSzPct val="100000"/>
              <a:buFont typeface="Times New Roman" panose="02020603050405020304" pitchFamily="18" charset="0"/>
              <a:buAutoNum type="arabicPeriod"/>
              <a:defRPr/>
            </a:pPr>
            <a:r>
              <a:rPr lang="it-IT" altLang="it-IT" sz="5100" b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Fasciatura</a:t>
            </a:r>
          </a:p>
        </p:txBody>
      </p:sp>
      <p:grpSp>
        <p:nvGrpSpPr>
          <p:cNvPr id="336899" name="Group 2"/>
          <p:cNvGrpSpPr/>
          <p:nvPr/>
        </p:nvGrpSpPr>
        <p:grpSpPr bwMode="auto">
          <a:xfrm>
            <a:off x="5350136" y="5164470"/>
            <a:ext cx="893807" cy="3994345"/>
            <a:chOff x="3370" y="3253"/>
            <a:chExt cx="563" cy="2516"/>
          </a:xfrm>
        </p:grpSpPr>
        <p:sp>
          <p:nvSpPr>
            <p:cNvPr id="336902" name="Freeform 3"/>
            <p:cNvSpPr>
              <a:spLocks noChangeArrowheads="1"/>
            </p:cNvSpPr>
            <p:nvPr/>
          </p:nvSpPr>
          <p:spPr bwMode="auto">
            <a:xfrm>
              <a:off x="3370" y="3253"/>
              <a:ext cx="563" cy="2516"/>
            </a:xfrm>
            <a:custGeom>
              <a:avLst/>
              <a:gdLst>
                <a:gd name="T0" fmla="*/ 6150 w 145"/>
                <a:gd name="T1" fmla="*/ 0 h 1248"/>
                <a:gd name="T2" fmla="*/ 19554 w 145"/>
                <a:gd name="T3" fmla="*/ 131 h 1248"/>
                <a:gd name="T4" fmla="*/ 30212 w 145"/>
                <a:gd name="T5" fmla="*/ 395 h 1248"/>
                <a:gd name="T6" fmla="*/ 40917 w 145"/>
                <a:gd name="T7" fmla="*/ 796 h 1248"/>
                <a:gd name="T8" fmla="*/ 48876 w 145"/>
                <a:gd name="T9" fmla="*/ 1268 h 1248"/>
                <a:gd name="T10" fmla="*/ 56141 w 145"/>
                <a:gd name="T11" fmla="*/ 1869 h 1248"/>
                <a:gd name="T12" fmla="*/ 61344 w 145"/>
                <a:gd name="T13" fmla="*/ 2460 h 1248"/>
                <a:gd name="T14" fmla="*/ 63153 w 145"/>
                <a:gd name="T15" fmla="*/ 3137 h 1248"/>
                <a:gd name="T16" fmla="*/ 64100 w 145"/>
                <a:gd name="T17" fmla="*/ 17346 h 1248"/>
                <a:gd name="T18" fmla="*/ 64978 w 145"/>
                <a:gd name="T19" fmla="*/ 18090 h 1248"/>
                <a:gd name="T20" fmla="*/ 68655 w 145"/>
                <a:gd name="T21" fmla="*/ 18685 h 1248"/>
                <a:gd name="T22" fmla="*/ 74747 w 145"/>
                <a:gd name="T23" fmla="*/ 19297 h 1248"/>
                <a:gd name="T24" fmla="*/ 82707 w 145"/>
                <a:gd name="T25" fmla="*/ 19822 h 1248"/>
                <a:gd name="T26" fmla="*/ 92491 w 145"/>
                <a:gd name="T27" fmla="*/ 20225 h 1248"/>
                <a:gd name="T28" fmla="*/ 103192 w 145"/>
                <a:gd name="T29" fmla="*/ 20549 h 1248"/>
                <a:gd name="T30" fmla="*/ 114786 w 145"/>
                <a:gd name="T31" fmla="*/ 20749 h 1248"/>
                <a:gd name="T32" fmla="*/ 128189 w 145"/>
                <a:gd name="T33" fmla="*/ 20830 h 1248"/>
                <a:gd name="T34" fmla="*/ 114786 w 145"/>
                <a:gd name="T35" fmla="*/ 20862 h 1248"/>
                <a:gd name="T36" fmla="*/ 103192 w 145"/>
                <a:gd name="T37" fmla="*/ 21057 h 1248"/>
                <a:gd name="T38" fmla="*/ 92491 w 145"/>
                <a:gd name="T39" fmla="*/ 21394 h 1248"/>
                <a:gd name="T40" fmla="*/ 82707 w 145"/>
                <a:gd name="T41" fmla="*/ 21854 h 1248"/>
                <a:gd name="T42" fmla="*/ 74747 w 145"/>
                <a:gd name="T43" fmla="*/ 22321 h 1248"/>
                <a:gd name="T44" fmla="*/ 68655 w 145"/>
                <a:gd name="T45" fmla="*/ 22926 h 1248"/>
                <a:gd name="T46" fmla="*/ 64978 w 145"/>
                <a:gd name="T47" fmla="*/ 23590 h 1248"/>
                <a:gd name="T48" fmla="*/ 64100 w 145"/>
                <a:gd name="T49" fmla="*/ 24269 h 1248"/>
                <a:gd name="T50" fmla="*/ 63153 w 145"/>
                <a:gd name="T51" fmla="*/ 38470 h 1248"/>
                <a:gd name="T52" fmla="*/ 61344 w 145"/>
                <a:gd name="T53" fmla="*/ 39218 h 1248"/>
                <a:gd name="T54" fmla="*/ 56141 w 145"/>
                <a:gd name="T55" fmla="*/ 39814 h 1248"/>
                <a:gd name="T56" fmla="*/ 48876 w 145"/>
                <a:gd name="T57" fmla="*/ 40339 h 1248"/>
                <a:gd name="T58" fmla="*/ 40917 w 145"/>
                <a:gd name="T59" fmla="*/ 40806 h 1248"/>
                <a:gd name="T60" fmla="*/ 30212 w 145"/>
                <a:gd name="T61" fmla="*/ 41218 h 1248"/>
                <a:gd name="T62" fmla="*/ 19554 w 145"/>
                <a:gd name="T63" fmla="*/ 41478 h 1248"/>
                <a:gd name="T64" fmla="*/ 6150 w 145"/>
                <a:gd name="T65" fmla="*/ 41607 h 124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5"/>
                <a:gd name="T100" fmla="*/ 0 h 1248"/>
                <a:gd name="T101" fmla="*/ 145 w 145"/>
                <a:gd name="T102" fmla="*/ 1248 h 124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5" h="1248">
                  <a:moveTo>
                    <a:pt x="0" y="0"/>
                  </a:moveTo>
                  <a:lnTo>
                    <a:pt x="7" y="0"/>
                  </a:lnTo>
                  <a:lnTo>
                    <a:pt x="15" y="2"/>
                  </a:lnTo>
                  <a:lnTo>
                    <a:pt x="22" y="4"/>
                  </a:lnTo>
                  <a:lnTo>
                    <a:pt x="28" y="8"/>
                  </a:lnTo>
                  <a:lnTo>
                    <a:pt x="34" y="12"/>
                  </a:lnTo>
                  <a:lnTo>
                    <a:pt x="40" y="18"/>
                  </a:lnTo>
                  <a:lnTo>
                    <a:pt x="46" y="24"/>
                  </a:lnTo>
                  <a:lnTo>
                    <a:pt x="51" y="32"/>
                  </a:lnTo>
                  <a:lnTo>
                    <a:pt x="55" y="38"/>
                  </a:lnTo>
                  <a:lnTo>
                    <a:pt x="60" y="46"/>
                  </a:lnTo>
                  <a:lnTo>
                    <a:pt x="63" y="56"/>
                  </a:lnTo>
                  <a:lnTo>
                    <a:pt x="66" y="64"/>
                  </a:lnTo>
                  <a:lnTo>
                    <a:pt x="69" y="74"/>
                  </a:lnTo>
                  <a:lnTo>
                    <a:pt x="71" y="84"/>
                  </a:lnTo>
                  <a:lnTo>
                    <a:pt x="71" y="94"/>
                  </a:lnTo>
                  <a:lnTo>
                    <a:pt x="72" y="104"/>
                  </a:lnTo>
                  <a:lnTo>
                    <a:pt x="72" y="520"/>
                  </a:lnTo>
                  <a:lnTo>
                    <a:pt x="72" y="530"/>
                  </a:lnTo>
                  <a:lnTo>
                    <a:pt x="73" y="542"/>
                  </a:lnTo>
                  <a:lnTo>
                    <a:pt x="75" y="552"/>
                  </a:lnTo>
                  <a:lnTo>
                    <a:pt x="77" y="560"/>
                  </a:lnTo>
                  <a:lnTo>
                    <a:pt x="81" y="570"/>
                  </a:lnTo>
                  <a:lnTo>
                    <a:pt x="84" y="578"/>
                  </a:lnTo>
                  <a:lnTo>
                    <a:pt x="88" y="586"/>
                  </a:lnTo>
                  <a:lnTo>
                    <a:pt x="93" y="594"/>
                  </a:lnTo>
                  <a:lnTo>
                    <a:pt x="98" y="600"/>
                  </a:lnTo>
                  <a:lnTo>
                    <a:pt x="104" y="606"/>
                  </a:lnTo>
                  <a:lnTo>
                    <a:pt x="110" y="612"/>
                  </a:lnTo>
                  <a:lnTo>
                    <a:pt x="116" y="616"/>
                  </a:lnTo>
                  <a:lnTo>
                    <a:pt x="122" y="620"/>
                  </a:lnTo>
                  <a:lnTo>
                    <a:pt x="129" y="622"/>
                  </a:lnTo>
                  <a:lnTo>
                    <a:pt x="137" y="624"/>
                  </a:lnTo>
                  <a:lnTo>
                    <a:pt x="144" y="624"/>
                  </a:lnTo>
                  <a:lnTo>
                    <a:pt x="137" y="624"/>
                  </a:lnTo>
                  <a:lnTo>
                    <a:pt x="129" y="625"/>
                  </a:lnTo>
                  <a:lnTo>
                    <a:pt x="122" y="627"/>
                  </a:lnTo>
                  <a:lnTo>
                    <a:pt x="116" y="631"/>
                  </a:lnTo>
                  <a:lnTo>
                    <a:pt x="110" y="635"/>
                  </a:lnTo>
                  <a:lnTo>
                    <a:pt x="104" y="641"/>
                  </a:lnTo>
                  <a:lnTo>
                    <a:pt x="98" y="647"/>
                  </a:lnTo>
                  <a:lnTo>
                    <a:pt x="93" y="655"/>
                  </a:lnTo>
                  <a:lnTo>
                    <a:pt x="88" y="661"/>
                  </a:lnTo>
                  <a:lnTo>
                    <a:pt x="84" y="669"/>
                  </a:lnTo>
                  <a:lnTo>
                    <a:pt x="81" y="679"/>
                  </a:lnTo>
                  <a:lnTo>
                    <a:pt x="77" y="687"/>
                  </a:lnTo>
                  <a:lnTo>
                    <a:pt x="75" y="697"/>
                  </a:lnTo>
                  <a:lnTo>
                    <a:pt x="73" y="707"/>
                  </a:lnTo>
                  <a:lnTo>
                    <a:pt x="72" y="717"/>
                  </a:lnTo>
                  <a:lnTo>
                    <a:pt x="72" y="727"/>
                  </a:lnTo>
                  <a:lnTo>
                    <a:pt x="72" y="1143"/>
                  </a:lnTo>
                  <a:lnTo>
                    <a:pt x="71" y="1153"/>
                  </a:lnTo>
                  <a:lnTo>
                    <a:pt x="71" y="1165"/>
                  </a:lnTo>
                  <a:lnTo>
                    <a:pt x="69" y="1175"/>
                  </a:lnTo>
                  <a:lnTo>
                    <a:pt x="66" y="1183"/>
                  </a:lnTo>
                  <a:lnTo>
                    <a:pt x="63" y="1193"/>
                  </a:lnTo>
                  <a:lnTo>
                    <a:pt x="60" y="1201"/>
                  </a:lnTo>
                  <a:lnTo>
                    <a:pt x="55" y="1209"/>
                  </a:lnTo>
                  <a:lnTo>
                    <a:pt x="51" y="1217"/>
                  </a:lnTo>
                  <a:lnTo>
                    <a:pt x="46" y="1223"/>
                  </a:lnTo>
                  <a:lnTo>
                    <a:pt x="40" y="1229"/>
                  </a:lnTo>
                  <a:lnTo>
                    <a:pt x="34" y="1235"/>
                  </a:lnTo>
                  <a:lnTo>
                    <a:pt x="28" y="1239"/>
                  </a:lnTo>
                  <a:lnTo>
                    <a:pt x="22" y="1243"/>
                  </a:lnTo>
                  <a:lnTo>
                    <a:pt x="15" y="1245"/>
                  </a:lnTo>
                  <a:lnTo>
                    <a:pt x="7" y="1247"/>
                  </a:lnTo>
                  <a:lnTo>
                    <a:pt x="0" y="1247"/>
                  </a:lnTo>
                </a:path>
              </a:pathLst>
            </a:custGeom>
            <a:noFill/>
            <a:ln w="12600" cap="rnd">
              <a:solidFill>
                <a:srgbClr val="000000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36903" name="Rectangle 4"/>
            <p:cNvSpPr>
              <a:spLocks noChangeArrowheads="1"/>
            </p:cNvSpPr>
            <p:nvPr/>
          </p:nvSpPr>
          <p:spPr bwMode="auto">
            <a:xfrm>
              <a:off x="3614" y="3377"/>
              <a:ext cx="7" cy="22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it-IT"/>
            </a:p>
          </p:txBody>
        </p:sp>
      </p:grpSp>
      <p:sp>
        <p:nvSpPr>
          <p:cNvPr id="336900" name="Rectangle 5"/>
          <p:cNvSpPr>
            <a:spLocks noChangeArrowheads="1"/>
          </p:cNvSpPr>
          <p:nvPr/>
        </p:nvSpPr>
        <p:spPr bwMode="auto">
          <a:xfrm>
            <a:off x="6069309" y="6029699"/>
            <a:ext cx="6934539" cy="154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8526" tIns="65523" rIns="128526" bIns="65523">
            <a:spAutoFit/>
          </a:bodyPr>
          <a:lstStyle>
            <a:lvl1pPr>
              <a:spcBef>
                <a:spcPts val="11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46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4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3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b="0">
                <a:latin typeface="Comic Sans MS" panose="030F0702030302020204" pitchFamily="66" charset="0"/>
              </a:rPr>
              <a:t>indossare sempre guanti sterili!</a:t>
            </a:r>
          </a:p>
        </p:txBody>
      </p:sp>
      <p:sp>
        <p:nvSpPr>
          <p:cNvPr id="299014" name="Rectangle 6"/>
          <p:cNvSpPr>
            <a:spLocks noChangeArrowheads="1"/>
          </p:cNvSpPr>
          <p:nvPr/>
        </p:nvSpPr>
        <p:spPr bwMode="auto">
          <a:xfrm>
            <a:off x="381019" y="457302"/>
            <a:ext cx="11587729" cy="1625679"/>
          </a:xfrm>
          <a:prstGeom prst="rect">
            <a:avLst/>
          </a:prstGeom>
          <a:noFill/>
          <a:ln>
            <a:noFill/>
          </a:ln>
          <a:effectLst/>
        </p:spPr>
        <p:txBody>
          <a:bodyPr lIns="131046" tIns="65523" rIns="131046" bIns="65523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it-IT" altLang="it-IT" sz="63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FERITE SUPERFICIALI</a:t>
            </a:r>
          </a:p>
          <a:p>
            <a:pPr algn="ctr" eaLnBrk="1" hangingPunct="1">
              <a:buSzPct val="100000"/>
              <a:defRPr/>
            </a:pPr>
            <a:r>
              <a:rPr lang="it-IT" altLang="it-IT" sz="6300" b="0" i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Trattamento</a:t>
            </a:r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3" name="Rectangle 1"/>
          <p:cNvSpPr>
            <a:spLocks noChangeArrowheads="1"/>
          </p:cNvSpPr>
          <p:nvPr/>
        </p:nvSpPr>
        <p:spPr bwMode="auto">
          <a:xfrm>
            <a:off x="454047" y="2284604"/>
            <a:ext cx="11594079" cy="7077421"/>
          </a:xfrm>
          <a:prstGeom prst="rect">
            <a:avLst/>
          </a:prstGeom>
          <a:noFill/>
          <a:ln>
            <a:noFill/>
          </a:ln>
          <a:effectLst/>
        </p:spPr>
        <p:txBody>
          <a:bodyPr lIns="435621" tIns="65523" rIns="435621" bIns="65523"/>
          <a:lstStyle>
            <a:lvl1pPr>
              <a:tabLst>
                <a:tab pos="688975" algn="l"/>
                <a:tab pos="1136650" algn="l"/>
                <a:tab pos="1585595" algn="l"/>
                <a:tab pos="2035175" algn="l"/>
                <a:tab pos="2484120" algn="l"/>
                <a:tab pos="2933700" algn="l"/>
                <a:tab pos="3382645" algn="l"/>
                <a:tab pos="3832225" algn="l"/>
                <a:tab pos="4281170" algn="l"/>
                <a:tab pos="4730750" algn="l"/>
                <a:tab pos="5179695" algn="l"/>
                <a:tab pos="5629275" algn="l"/>
                <a:tab pos="6078220" algn="l"/>
                <a:tab pos="6527800" algn="l"/>
                <a:tab pos="6976745" algn="l"/>
                <a:tab pos="7426325" algn="l"/>
                <a:tab pos="7875270" algn="l"/>
                <a:tab pos="8324850" algn="l"/>
                <a:tab pos="8773795" algn="l"/>
                <a:tab pos="9223375" algn="l"/>
                <a:tab pos="967232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688975" indent="-457200">
              <a:tabLst>
                <a:tab pos="688975" algn="l"/>
                <a:tab pos="1136650" algn="l"/>
                <a:tab pos="1585595" algn="l"/>
                <a:tab pos="2035175" algn="l"/>
                <a:tab pos="2484120" algn="l"/>
                <a:tab pos="2933700" algn="l"/>
                <a:tab pos="3382645" algn="l"/>
                <a:tab pos="3832225" algn="l"/>
                <a:tab pos="4281170" algn="l"/>
                <a:tab pos="4730750" algn="l"/>
                <a:tab pos="5179695" algn="l"/>
                <a:tab pos="5629275" algn="l"/>
                <a:tab pos="6078220" algn="l"/>
                <a:tab pos="6527800" algn="l"/>
                <a:tab pos="6976745" algn="l"/>
                <a:tab pos="7426325" algn="l"/>
                <a:tab pos="7875270" algn="l"/>
                <a:tab pos="8324850" algn="l"/>
                <a:tab pos="8773795" algn="l"/>
                <a:tab pos="9223375" algn="l"/>
                <a:tab pos="967232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403350" indent="-419100">
              <a:tabLst>
                <a:tab pos="688975" algn="l"/>
                <a:tab pos="1136650" algn="l"/>
                <a:tab pos="1585595" algn="l"/>
                <a:tab pos="2035175" algn="l"/>
                <a:tab pos="2484120" algn="l"/>
                <a:tab pos="2933700" algn="l"/>
                <a:tab pos="3382645" algn="l"/>
                <a:tab pos="3832225" algn="l"/>
                <a:tab pos="4281170" algn="l"/>
                <a:tab pos="4730750" algn="l"/>
                <a:tab pos="5179695" algn="l"/>
                <a:tab pos="5629275" algn="l"/>
                <a:tab pos="6078220" algn="l"/>
                <a:tab pos="6527800" algn="l"/>
                <a:tab pos="6976745" algn="l"/>
                <a:tab pos="7426325" algn="l"/>
                <a:tab pos="7875270" algn="l"/>
                <a:tab pos="8324850" algn="l"/>
                <a:tab pos="8773795" algn="l"/>
                <a:tab pos="9223375" algn="l"/>
                <a:tab pos="967232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688975" algn="l"/>
                <a:tab pos="1136650" algn="l"/>
                <a:tab pos="1585595" algn="l"/>
                <a:tab pos="2035175" algn="l"/>
                <a:tab pos="2484120" algn="l"/>
                <a:tab pos="2933700" algn="l"/>
                <a:tab pos="3382645" algn="l"/>
                <a:tab pos="3832225" algn="l"/>
                <a:tab pos="4281170" algn="l"/>
                <a:tab pos="4730750" algn="l"/>
                <a:tab pos="5179695" algn="l"/>
                <a:tab pos="5629275" algn="l"/>
                <a:tab pos="6078220" algn="l"/>
                <a:tab pos="6527800" algn="l"/>
                <a:tab pos="6976745" algn="l"/>
                <a:tab pos="7426325" algn="l"/>
                <a:tab pos="7875270" algn="l"/>
                <a:tab pos="8324850" algn="l"/>
                <a:tab pos="8773795" algn="l"/>
                <a:tab pos="9223375" algn="l"/>
                <a:tab pos="967232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688975" algn="l"/>
                <a:tab pos="1136650" algn="l"/>
                <a:tab pos="1585595" algn="l"/>
                <a:tab pos="2035175" algn="l"/>
                <a:tab pos="2484120" algn="l"/>
                <a:tab pos="2933700" algn="l"/>
                <a:tab pos="3382645" algn="l"/>
                <a:tab pos="3832225" algn="l"/>
                <a:tab pos="4281170" algn="l"/>
                <a:tab pos="4730750" algn="l"/>
                <a:tab pos="5179695" algn="l"/>
                <a:tab pos="5629275" algn="l"/>
                <a:tab pos="6078220" algn="l"/>
                <a:tab pos="6527800" algn="l"/>
                <a:tab pos="6976745" algn="l"/>
                <a:tab pos="7426325" algn="l"/>
                <a:tab pos="7875270" algn="l"/>
                <a:tab pos="8324850" algn="l"/>
                <a:tab pos="8773795" algn="l"/>
                <a:tab pos="9223375" algn="l"/>
                <a:tab pos="967232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8975" algn="l"/>
                <a:tab pos="1136650" algn="l"/>
                <a:tab pos="1585595" algn="l"/>
                <a:tab pos="2035175" algn="l"/>
                <a:tab pos="2484120" algn="l"/>
                <a:tab pos="2933700" algn="l"/>
                <a:tab pos="3382645" algn="l"/>
                <a:tab pos="3832225" algn="l"/>
                <a:tab pos="4281170" algn="l"/>
                <a:tab pos="4730750" algn="l"/>
                <a:tab pos="5179695" algn="l"/>
                <a:tab pos="5629275" algn="l"/>
                <a:tab pos="6078220" algn="l"/>
                <a:tab pos="6527800" algn="l"/>
                <a:tab pos="6976745" algn="l"/>
                <a:tab pos="7426325" algn="l"/>
                <a:tab pos="7875270" algn="l"/>
                <a:tab pos="8324850" algn="l"/>
                <a:tab pos="8773795" algn="l"/>
                <a:tab pos="9223375" algn="l"/>
                <a:tab pos="967232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8975" algn="l"/>
                <a:tab pos="1136650" algn="l"/>
                <a:tab pos="1585595" algn="l"/>
                <a:tab pos="2035175" algn="l"/>
                <a:tab pos="2484120" algn="l"/>
                <a:tab pos="2933700" algn="l"/>
                <a:tab pos="3382645" algn="l"/>
                <a:tab pos="3832225" algn="l"/>
                <a:tab pos="4281170" algn="l"/>
                <a:tab pos="4730750" algn="l"/>
                <a:tab pos="5179695" algn="l"/>
                <a:tab pos="5629275" algn="l"/>
                <a:tab pos="6078220" algn="l"/>
                <a:tab pos="6527800" algn="l"/>
                <a:tab pos="6976745" algn="l"/>
                <a:tab pos="7426325" algn="l"/>
                <a:tab pos="7875270" algn="l"/>
                <a:tab pos="8324850" algn="l"/>
                <a:tab pos="8773795" algn="l"/>
                <a:tab pos="9223375" algn="l"/>
                <a:tab pos="967232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8975" algn="l"/>
                <a:tab pos="1136650" algn="l"/>
                <a:tab pos="1585595" algn="l"/>
                <a:tab pos="2035175" algn="l"/>
                <a:tab pos="2484120" algn="l"/>
                <a:tab pos="2933700" algn="l"/>
                <a:tab pos="3382645" algn="l"/>
                <a:tab pos="3832225" algn="l"/>
                <a:tab pos="4281170" algn="l"/>
                <a:tab pos="4730750" algn="l"/>
                <a:tab pos="5179695" algn="l"/>
                <a:tab pos="5629275" algn="l"/>
                <a:tab pos="6078220" algn="l"/>
                <a:tab pos="6527800" algn="l"/>
                <a:tab pos="6976745" algn="l"/>
                <a:tab pos="7426325" algn="l"/>
                <a:tab pos="7875270" algn="l"/>
                <a:tab pos="8324850" algn="l"/>
                <a:tab pos="8773795" algn="l"/>
                <a:tab pos="9223375" algn="l"/>
                <a:tab pos="967232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8975" algn="l"/>
                <a:tab pos="1136650" algn="l"/>
                <a:tab pos="1585595" algn="l"/>
                <a:tab pos="2035175" algn="l"/>
                <a:tab pos="2484120" algn="l"/>
                <a:tab pos="2933700" algn="l"/>
                <a:tab pos="3382645" algn="l"/>
                <a:tab pos="3832225" algn="l"/>
                <a:tab pos="4281170" algn="l"/>
                <a:tab pos="4730750" algn="l"/>
                <a:tab pos="5179695" algn="l"/>
                <a:tab pos="5629275" algn="l"/>
                <a:tab pos="6078220" algn="l"/>
                <a:tab pos="6527800" algn="l"/>
                <a:tab pos="6976745" algn="l"/>
                <a:tab pos="7426325" algn="l"/>
                <a:tab pos="7875270" algn="l"/>
                <a:tab pos="8324850" algn="l"/>
                <a:tab pos="8773795" algn="l"/>
                <a:tab pos="9223375" algn="l"/>
                <a:tab pos="967232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1" eaLnBrk="1" hangingPunct="1">
              <a:lnSpc>
                <a:spcPct val="110000"/>
              </a:lnSpc>
              <a:buClr>
                <a:srgbClr val="FF3300"/>
              </a:buClr>
              <a:buSzPct val="100000"/>
              <a:buFont typeface="Times New Roman" panose="02020603050405020304" pitchFamily="18" charset="0"/>
              <a:buAutoNum type="arabicPeriod"/>
              <a:defRPr/>
            </a:pPr>
            <a:r>
              <a:rPr lang="it-IT" altLang="it-IT" sz="4600" b="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Esposizione</a:t>
            </a:r>
            <a:r>
              <a:rPr lang="it-IT" altLang="it-IT" sz="5100" b="0" dirty="0">
                <a:solidFill>
                  <a:srgbClr val="000000"/>
                </a:solidFill>
                <a:latin typeface="Comic Sans MS" panose="030F0702030302020204" pitchFamily="66" charset="0"/>
              </a:rPr>
              <a:t>: </a:t>
            </a:r>
            <a:r>
              <a:rPr lang="it-IT" altLang="it-IT" sz="4600" b="0" dirty="0">
                <a:solidFill>
                  <a:srgbClr val="000000"/>
                </a:solidFill>
                <a:latin typeface="Comic Sans MS" panose="030F0702030302020204" pitchFamily="66" charset="0"/>
              </a:rPr>
              <a:t>scoprire</a:t>
            </a:r>
            <a:r>
              <a:rPr lang="it-IT" altLang="it-IT" sz="4600" b="0" dirty="0">
                <a:solidFill>
                  <a:srgbClr val="3333CC"/>
                </a:solidFill>
                <a:latin typeface="Comic Sans MS" panose="030F0702030302020204" pitchFamily="66" charset="0"/>
              </a:rPr>
              <a:t> </a:t>
            </a:r>
            <a:r>
              <a:rPr lang="it-IT" altLang="it-IT" sz="4600" b="0" dirty="0">
                <a:solidFill>
                  <a:srgbClr val="000000"/>
                </a:solidFill>
                <a:latin typeface="Comic Sans MS" panose="030F0702030302020204" pitchFamily="66" charset="0"/>
              </a:rPr>
              <a:t>la ferita</a:t>
            </a:r>
          </a:p>
          <a:p>
            <a:pPr marL="697230" lvl="1" indent="-449580" eaLnBrk="1" hangingPunct="1">
              <a:lnSpc>
                <a:spcPct val="110000"/>
              </a:lnSpc>
              <a:buSzPct val="100000"/>
              <a:defRPr/>
            </a:pPr>
            <a:endParaRPr lang="it-IT" altLang="it-IT" sz="4600" b="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marL="231775" lvl="1" indent="0" eaLnBrk="1" hangingPunct="1">
              <a:lnSpc>
                <a:spcPct val="110000"/>
              </a:lnSpc>
              <a:buClr>
                <a:srgbClr val="FF3300"/>
              </a:buClr>
              <a:buSzPct val="100000"/>
              <a:defRPr/>
            </a:pPr>
            <a:r>
              <a:rPr lang="it-IT" altLang="it-IT" sz="4600" b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2.Detersione</a:t>
            </a:r>
            <a:r>
              <a:rPr lang="it-IT" altLang="it-IT" sz="4600" b="0" dirty="0">
                <a:solidFill>
                  <a:srgbClr val="FF3300"/>
                </a:solidFill>
                <a:latin typeface="Comic Sans MS" panose="030F0702030302020204" pitchFamily="66" charset="0"/>
              </a:rPr>
              <a:t>: </a:t>
            </a:r>
            <a:r>
              <a:rPr lang="it-IT" altLang="it-IT" sz="4600" b="0" dirty="0">
                <a:solidFill>
                  <a:srgbClr val="000000"/>
                </a:solidFill>
                <a:latin typeface="Comic Sans MS" panose="030F0702030302020204" pitchFamily="66" charset="0"/>
              </a:rPr>
              <a:t>lavarla con acqua corrente </a:t>
            </a:r>
          </a:p>
          <a:p>
            <a:pPr lvl="1" eaLnBrk="1" hangingPunct="1">
              <a:lnSpc>
                <a:spcPct val="110000"/>
              </a:lnSpc>
              <a:buClr>
                <a:srgbClr val="FF3300"/>
              </a:buClr>
              <a:buSzPct val="100000"/>
              <a:buFont typeface="Times New Roman" panose="02020603050405020304" pitchFamily="18" charset="0"/>
              <a:buAutoNum type="arabicPeriod"/>
              <a:defRPr/>
            </a:pPr>
            <a:endParaRPr lang="it-IT" altLang="it-IT" sz="4600" b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31775" lvl="1" indent="0" eaLnBrk="1" hangingPunct="1">
              <a:lnSpc>
                <a:spcPct val="110000"/>
              </a:lnSpc>
              <a:buClr>
                <a:srgbClr val="FF3300"/>
              </a:buClr>
              <a:buSzPct val="100000"/>
              <a:buFont typeface="Times New Roman" panose="02020603050405020304" pitchFamily="18" charset="0"/>
              <a:defRPr/>
            </a:pPr>
            <a:endParaRPr lang="it-IT" altLang="it-IT" sz="4000" b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1395730" lvl="2" indent="-422275" eaLnBrk="1" hangingPunct="1">
              <a:lnSpc>
                <a:spcPct val="110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"/>
              <a:defRPr/>
            </a:pPr>
            <a:r>
              <a:rPr lang="it-IT" altLang="it-IT" sz="4000" b="0" dirty="0">
                <a:solidFill>
                  <a:srgbClr val="000000"/>
                </a:solidFill>
                <a:latin typeface="Comic Sans MS" panose="030F0702030302020204" pitchFamily="66" charset="0"/>
              </a:rPr>
              <a:t>usare il sapone per rimuovere impurità presenti</a:t>
            </a:r>
          </a:p>
          <a:p>
            <a:pPr marL="1395730" lvl="2" indent="-422275" eaLnBrk="1" hangingPunct="1">
              <a:lnSpc>
                <a:spcPct val="110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"/>
              <a:defRPr/>
            </a:pPr>
            <a:endParaRPr lang="it-IT" altLang="it-IT" sz="4000" b="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38947" name="Rectangle 2"/>
          <p:cNvSpPr>
            <a:spLocks noChangeArrowheads="1"/>
          </p:cNvSpPr>
          <p:nvPr/>
        </p:nvSpPr>
        <p:spPr bwMode="auto">
          <a:xfrm>
            <a:off x="2276586" y="2059168"/>
            <a:ext cx="8126810" cy="650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300035" name="Rectangle 3"/>
          <p:cNvSpPr>
            <a:spLocks noChangeArrowheads="1"/>
          </p:cNvSpPr>
          <p:nvPr/>
        </p:nvSpPr>
        <p:spPr bwMode="auto">
          <a:xfrm>
            <a:off x="381019" y="457302"/>
            <a:ext cx="11587729" cy="1625679"/>
          </a:xfrm>
          <a:prstGeom prst="rect">
            <a:avLst/>
          </a:prstGeom>
          <a:noFill/>
          <a:ln>
            <a:noFill/>
          </a:ln>
          <a:effectLst/>
        </p:spPr>
        <p:txBody>
          <a:bodyPr lIns="131046" tIns="65523" rIns="131046" bIns="65523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it-IT" altLang="it-IT" sz="63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FERITE SUPERFICIALI</a:t>
            </a:r>
          </a:p>
          <a:p>
            <a:pPr algn="ctr" eaLnBrk="1" hangingPunct="1">
              <a:buSzPct val="100000"/>
              <a:defRPr/>
            </a:pPr>
            <a:r>
              <a:rPr lang="it-IT" altLang="it-IT" sz="6300" b="0" i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Trattamento</a:t>
            </a:r>
          </a:p>
        </p:txBody>
      </p:sp>
      <p:pic>
        <p:nvPicPr>
          <p:cNvPr id="33894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004" y="4372712"/>
            <a:ext cx="3048149" cy="2540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717613" y="1893146"/>
            <a:ext cx="295824" cy="10922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49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398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73655" y="1937574"/>
            <a:ext cx="139784" cy="5623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49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398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83713" y="2499967"/>
            <a:ext cx="229724" cy="5136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49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398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73655" y="2499967"/>
            <a:ext cx="139784" cy="4854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49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398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2208212" y="2499968"/>
            <a:ext cx="140868" cy="6068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49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398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477173" y="3713611"/>
            <a:ext cx="140868" cy="11204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49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398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308128" y="3713611"/>
            <a:ext cx="169032" cy="112045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49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398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321392" y="3713611"/>
            <a:ext cx="155769" cy="51363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49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398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59711" y="2001054"/>
            <a:ext cx="11084426" cy="3061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780" marR="6985" lvl="0" indent="55880" algn="just" defTabSz="449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SzTx/>
              <a:buFont typeface="Arial" panose="020B0604020202020204"/>
              <a:buChar char="•"/>
              <a:tabLst>
                <a:tab pos="390525" algn="l"/>
              </a:tabLst>
              <a:defRPr/>
            </a:pPr>
            <a:r>
              <a:rPr kumimoji="0" sz="3980" b="1" i="0" u="none" strike="noStrike" kern="1200" cap="none" spc="-7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/>
              </a:rPr>
              <a:t>P</a:t>
            </a:r>
            <a:r>
              <a:rPr kumimoji="0" sz="398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/>
              </a:rPr>
              <a:t>ulire</a:t>
            </a:r>
            <a:r>
              <a:rPr kumimoji="0" sz="3980" b="1" i="0" u="none" strike="noStrike" kern="1200" cap="none" spc="114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MS PGothic" panose="020B0600070205080204" pitchFamily="34" charset="-128"/>
                <a:cs typeface="Times New Roman" panose="02020603050405020304"/>
              </a:rPr>
              <a:t> </a:t>
            </a:r>
            <a:r>
              <a:rPr kumimoji="0" sz="398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/>
              </a:rPr>
              <a:t>i</a:t>
            </a:r>
            <a:r>
              <a:rPr kumimoji="0" sz="3980" b="1" i="0" u="none" strike="noStrike" kern="1200" cap="none" spc="114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MS PGothic" panose="020B0600070205080204" pitchFamily="34" charset="-128"/>
                <a:cs typeface="Times New Roman" panose="02020603050405020304"/>
              </a:rPr>
              <a:t> </a:t>
            </a:r>
            <a:r>
              <a:rPr kumimoji="0" sz="398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/>
              </a:rPr>
              <a:t>bordi</a:t>
            </a:r>
            <a:r>
              <a:rPr kumimoji="0" sz="3980" b="1" i="0" u="none" strike="noStrike" kern="1200" cap="none" spc="114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MS PGothic" panose="020B0600070205080204" pitchFamily="34" charset="-128"/>
                <a:cs typeface="Times New Roman" panose="02020603050405020304"/>
              </a:rPr>
              <a:t> </a:t>
            </a:r>
            <a:r>
              <a:rPr kumimoji="0" sz="398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/>
              </a:rPr>
              <a:t>della</a:t>
            </a:r>
            <a:r>
              <a:rPr kumimoji="0" sz="3980" b="1" i="0" u="none" strike="noStrike" kern="1200" cap="none" spc="12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MS PGothic" panose="020B0600070205080204" pitchFamily="34" charset="-128"/>
                <a:cs typeface="Times New Roman" panose="02020603050405020304"/>
              </a:rPr>
              <a:t> </a:t>
            </a:r>
            <a:r>
              <a:rPr kumimoji="0" sz="398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/>
              </a:rPr>
              <a:t>ferita</a:t>
            </a:r>
            <a:r>
              <a:rPr kumimoji="0" sz="398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MS PGothic" panose="020B0600070205080204" pitchFamily="34" charset="-128"/>
                <a:cs typeface="Times New Roman" panose="02020603050405020304"/>
              </a:rPr>
              <a:t> </a:t>
            </a:r>
            <a:r>
              <a:rPr kumimoji="0" sz="3980" b="1" i="0" u="none" strike="noStrike" kern="1200" cap="none" spc="213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MS PGothic" panose="020B0600070205080204" pitchFamily="34" charset="-128"/>
                <a:cs typeface="Times New Roman" panose="02020603050405020304"/>
              </a:rPr>
              <a:t> </a:t>
            </a:r>
            <a:r>
              <a:rPr kumimoji="0" sz="398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/>
              </a:rPr>
              <a:t>(cute</a:t>
            </a:r>
            <a:r>
              <a:rPr kumimoji="0" sz="3980" b="1" i="0" u="none" strike="noStrike" kern="120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MS PGothic" panose="020B0600070205080204" pitchFamily="34" charset="-128"/>
                <a:cs typeface="Times New Roman" panose="02020603050405020304"/>
              </a:rPr>
              <a:t> </a:t>
            </a:r>
            <a:r>
              <a:rPr kumimoji="0" sz="398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/>
              </a:rPr>
              <a:t>sana)</a:t>
            </a:r>
            <a:r>
              <a:rPr kumimoji="0" sz="3980" b="1" i="0" u="none" strike="noStrike" kern="1200" cap="none" spc="114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MS PGothic" panose="020B0600070205080204" pitchFamily="34" charset="-128"/>
                <a:cs typeface="Times New Roman" panose="02020603050405020304"/>
              </a:rPr>
              <a:t> </a:t>
            </a:r>
            <a:r>
              <a:rPr kumimoji="0" sz="398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/>
              </a:rPr>
              <a:t>con</a:t>
            </a:r>
            <a:r>
              <a:rPr kumimoji="0" sz="3980" b="1" i="0" u="none" strike="noStrike" kern="1200" cap="none" spc="107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MS PGothic" panose="020B0600070205080204" pitchFamily="34" charset="-128"/>
                <a:cs typeface="Times New Roman" panose="02020603050405020304"/>
              </a:rPr>
              <a:t> </a:t>
            </a:r>
            <a:r>
              <a:rPr kumimoji="0" sz="398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/>
              </a:rPr>
              <a:t>piccoli</a:t>
            </a:r>
            <a:r>
              <a:rPr kumimoji="0" sz="398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MS PGothic" panose="020B0600070205080204" pitchFamily="34" charset="-128"/>
                <a:cs typeface="Times New Roman" panose="02020603050405020304"/>
              </a:rPr>
              <a:t> </a:t>
            </a:r>
            <a:r>
              <a:rPr kumimoji="0" sz="398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/>
              </a:rPr>
              <a:t>movimenti,</a:t>
            </a:r>
            <a:r>
              <a:rPr kumimoji="0" sz="3980" b="1" i="0" u="none" strike="noStrike" kern="1200" cap="none" spc="107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MS PGothic" panose="020B0600070205080204" pitchFamily="34" charset="-128"/>
                <a:cs typeface="Times New Roman" panose="02020603050405020304"/>
              </a:rPr>
              <a:t> </a:t>
            </a:r>
            <a:r>
              <a:rPr kumimoji="0" sz="398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/>
              </a:rPr>
              <a:t>dal</a:t>
            </a:r>
            <a:r>
              <a:rPr kumimoji="0" sz="3980" b="1" i="0" u="none" strike="noStrike" kern="1200" cap="none" spc="114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MS PGothic" panose="020B0600070205080204" pitchFamily="34" charset="-128"/>
                <a:cs typeface="Times New Roman" panose="02020603050405020304"/>
              </a:rPr>
              <a:t> </a:t>
            </a:r>
            <a:r>
              <a:rPr kumimoji="0" sz="398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/>
              </a:rPr>
              <a:t>bordo</a:t>
            </a:r>
            <a:r>
              <a:rPr kumimoji="0" sz="3980" b="1" i="0" u="none" strike="noStrike" kern="1200" cap="none" spc="12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MS PGothic" panose="020B0600070205080204" pitchFamily="34" charset="-128"/>
                <a:cs typeface="Times New Roman" panose="02020603050405020304"/>
              </a:rPr>
              <a:t> </a:t>
            </a:r>
            <a:r>
              <a:rPr kumimoji="0" sz="398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/>
              </a:rPr>
              <a:t>della</a:t>
            </a:r>
            <a:r>
              <a:rPr kumimoji="0" sz="3980" b="1" i="0" u="none" strike="noStrike" kern="1200" cap="none" spc="12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MS PGothic" panose="020B0600070205080204" pitchFamily="34" charset="-128"/>
                <a:cs typeface="Times New Roman" panose="02020603050405020304"/>
              </a:rPr>
              <a:t> </a:t>
            </a:r>
            <a:r>
              <a:rPr kumimoji="0" sz="398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/>
              </a:rPr>
              <a:t>ferita</a:t>
            </a:r>
            <a:r>
              <a:rPr kumimoji="0" sz="3980" b="1" i="0" u="none" strike="noStrike" kern="120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MS PGothic" panose="020B0600070205080204" pitchFamily="34" charset="-128"/>
                <a:cs typeface="Times New Roman" panose="02020603050405020304"/>
              </a:rPr>
              <a:t> </a:t>
            </a:r>
            <a:r>
              <a:rPr kumimoji="0" sz="398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/>
              </a:rPr>
              <a:t>verso</a:t>
            </a:r>
            <a:r>
              <a:rPr kumimoji="0" sz="3980" b="1" i="0" u="none" strike="noStrike" kern="1200" cap="none" spc="107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MS PGothic" panose="020B0600070205080204" pitchFamily="34" charset="-128"/>
                <a:cs typeface="Times New Roman" panose="02020603050405020304"/>
              </a:rPr>
              <a:t> </a:t>
            </a:r>
            <a:r>
              <a:rPr kumimoji="0" sz="398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/>
              </a:rPr>
              <a:t>l’esterno.</a:t>
            </a:r>
            <a:r>
              <a:rPr kumimoji="0" sz="398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MS PGothic" panose="020B0600070205080204" pitchFamily="34" charset="-128"/>
                <a:cs typeface="Times New Roman" panose="02020603050405020304"/>
              </a:rPr>
              <a:t> </a:t>
            </a:r>
            <a:r>
              <a:rPr kumimoji="0" sz="398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/>
              </a:rPr>
              <a:t>(acqua</a:t>
            </a:r>
            <a:r>
              <a:rPr kumimoji="0" sz="3980" b="1" i="0" u="none" strike="noStrike" kern="1200" cap="none" spc="114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MS PGothic" panose="020B0600070205080204" pitchFamily="34" charset="-128"/>
                <a:cs typeface="Times New Roman" panose="02020603050405020304"/>
              </a:rPr>
              <a:t> </a:t>
            </a:r>
            <a:r>
              <a:rPr kumimoji="0" sz="398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/>
              </a:rPr>
              <a:t>e</a:t>
            </a:r>
            <a:r>
              <a:rPr kumimoji="0" sz="3980" b="1" i="0" u="none" strike="noStrike" kern="1200" cap="none" spc="114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MS PGothic" panose="020B0600070205080204" pitchFamily="34" charset="-128"/>
                <a:cs typeface="Times New Roman" panose="02020603050405020304"/>
              </a:rPr>
              <a:t> </a:t>
            </a:r>
            <a:r>
              <a:rPr kumimoji="0" sz="398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/>
              </a:rPr>
              <a:t>sapone</a:t>
            </a:r>
            <a:r>
              <a:rPr kumimoji="0" sz="3980" b="1" i="0" u="none" strike="noStrike" kern="1200" cap="none" spc="12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MS PGothic" panose="020B0600070205080204" pitchFamily="34" charset="-128"/>
                <a:cs typeface="Times New Roman" panose="02020603050405020304"/>
              </a:rPr>
              <a:t> </a:t>
            </a:r>
            <a:r>
              <a:rPr kumimoji="0" sz="398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/>
              </a:rPr>
              <a:t>non</a:t>
            </a:r>
            <a:r>
              <a:rPr kumimoji="0" sz="3980" b="1" i="0" u="none" strike="noStrike" kern="1200" cap="none" spc="114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MS PGothic" panose="020B0600070205080204" pitchFamily="34" charset="-128"/>
                <a:cs typeface="Times New Roman" panose="02020603050405020304"/>
              </a:rPr>
              <a:t> </a:t>
            </a:r>
            <a:r>
              <a:rPr kumimoji="0" sz="398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/>
              </a:rPr>
              <a:t>devono</a:t>
            </a:r>
            <a:r>
              <a:rPr kumimoji="0" sz="3980" b="1" i="0" u="none" strike="noStrike" kern="1200" cap="none" spc="12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MS PGothic" panose="020B0600070205080204" pitchFamily="34" charset="-128"/>
                <a:cs typeface="Times New Roman" panose="02020603050405020304"/>
              </a:rPr>
              <a:t> </a:t>
            </a:r>
            <a:r>
              <a:rPr kumimoji="0" sz="398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/>
              </a:rPr>
              <a:t>mai</a:t>
            </a:r>
            <a:r>
              <a:rPr kumimoji="0" sz="3980" b="1" i="0" u="none" strike="noStrike" kern="1200" cap="none" spc="114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MS PGothic" panose="020B0600070205080204" pitchFamily="34" charset="-128"/>
                <a:cs typeface="Times New Roman" panose="02020603050405020304"/>
              </a:rPr>
              <a:t> </a:t>
            </a:r>
            <a:r>
              <a:rPr kumimoji="0" sz="398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/>
              </a:rPr>
              <a:t>penetrare</a:t>
            </a:r>
            <a:r>
              <a:rPr kumimoji="0" sz="3980" b="1" i="0" u="none" strike="noStrike" kern="1200" cap="none" spc="12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MS PGothic" panose="020B0600070205080204" pitchFamily="34" charset="-128"/>
                <a:cs typeface="Times New Roman" panose="02020603050405020304"/>
              </a:rPr>
              <a:t> </a:t>
            </a:r>
            <a:r>
              <a:rPr kumimoji="0" sz="398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/>
              </a:rPr>
              <a:t>nella</a:t>
            </a:r>
            <a:r>
              <a:rPr kumimoji="0" lang="it-IT" sz="398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/>
              </a:rPr>
              <a:t> ferita)</a:t>
            </a:r>
            <a:endParaRPr kumimoji="0" sz="398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MS PGothic" panose="020B0600070205080204" pitchFamily="34" charset="-128"/>
              <a:cs typeface="Arial" panose="020B0604020202020204"/>
            </a:endParaRPr>
          </a:p>
          <a:p>
            <a:pPr marL="0" marR="0" lvl="0" indent="0" algn="ctr" defTabSz="449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398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MS PGothic" panose="020B0600070205080204" pitchFamily="34" charset="-128"/>
              <a:cs typeface="Arial" panose="020B0604020202020204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56958" y="715698"/>
            <a:ext cx="5836141" cy="410869"/>
          </a:xfrm>
          <a:custGeom>
            <a:avLst/>
            <a:gdLst/>
            <a:ahLst/>
            <a:cxnLst/>
            <a:rect l="l" t="t" r="r" b="b"/>
            <a:pathLst>
              <a:path w="4104004" h="288925">
                <a:moveTo>
                  <a:pt x="0" y="288917"/>
                </a:moveTo>
                <a:lnTo>
                  <a:pt x="4103674" y="288917"/>
                </a:lnTo>
                <a:lnTo>
                  <a:pt x="4103674" y="0"/>
                </a:lnTo>
                <a:lnTo>
                  <a:pt x="0" y="0"/>
                </a:lnTo>
                <a:lnTo>
                  <a:pt x="0" y="288917"/>
                </a:lnTo>
                <a:close/>
              </a:path>
            </a:pathLst>
          </a:custGeom>
          <a:solidFill>
            <a:srgbClr val="000066"/>
          </a:solidFill>
        </p:spPr>
        <p:txBody>
          <a:bodyPr wrap="square" lIns="0" tIns="0" rIns="0" bIns="0" rtlCol="0"/>
          <a:lstStyle/>
          <a:p>
            <a:pPr marL="0" marR="0" lvl="0" indent="0" algn="l" defTabSz="449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398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03061" y="687089"/>
            <a:ext cx="5554582" cy="56781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49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398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729311" y="715698"/>
            <a:ext cx="328332" cy="53921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49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398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43020" y="792728"/>
            <a:ext cx="5261829" cy="305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780" marR="0" lvl="0" indent="0" algn="l" defTabSz="449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sz="1990" b="1" i="0" u="none" strike="noStrike" kern="1200" cap="none" spc="-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/>
              </a:rPr>
              <a:t>IL</a:t>
            </a:r>
            <a:r>
              <a:rPr kumimoji="0" sz="199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/>
              </a:rPr>
              <a:t> </a:t>
            </a:r>
            <a:r>
              <a:rPr kumimoji="0" sz="1990" b="1" i="0" u="none" strike="noStrike" kern="1200" cap="none" spc="-2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/>
              </a:rPr>
              <a:t>TR</a:t>
            </a:r>
            <a:r>
              <a:rPr kumimoji="0" sz="1990" b="1" i="0" u="none" strike="noStrike" kern="1200" cap="none" spc="-17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/>
              </a:rPr>
              <a:t>A</a:t>
            </a:r>
            <a:r>
              <a:rPr kumimoji="0" sz="1990" b="1" i="0" u="none" strike="noStrike" kern="1200" cap="none" spc="-2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/>
              </a:rPr>
              <a:t>T</a:t>
            </a:r>
            <a:r>
              <a:rPr kumimoji="0" sz="1990" b="1" i="0" u="none" strike="noStrike" kern="1200" cap="none" spc="-16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/>
              </a:rPr>
              <a:t>T</a:t>
            </a:r>
            <a:r>
              <a:rPr kumimoji="0" sz="1990" b="1" i="0" u="none" strike="noStrike" kern="1200" cap="none" spc="-2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/>
              </a:rPr>
              <a:t>A</a:t>
            </a:r>
            <a:r>
              <a:rPr kumimoji="0" sz="1990" b="1" i="0" u="none" strike="noStrike" kern="1200" cap="none" spc="-2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/>
              </a:rPr>
              <a:t>MEN</a:t>
            </a:r>
            <a:r>
              <a:rPr kumimoji="0" sz="1990" b="1" i="0" u="none" strike="noStrike" kern="1200" cap="none" spc="-5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/>
              </a:rPr>
              <a:t>T</a:t>
            </a:r>
            <a:r>
              <a:rPr kumimoji="0" sz="1990" b="1" i="0" u="none" strike="noStrike" kern="1200" cap="none" spc="-2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/>
              </a:rPr>
              <a:t>O</a:t>
            </a:r>
            <a:r>
              <a:rPr kumimoji="0" sz="1990" b="1" i="0" u="none" strike="noStrike" kern="1200" cap="none" spc="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/>
              </a:rPr>
              <a:t> </a:t>
            </a:r>
            <a:r>
              <a:rPr kumimoji="0" sz="1990" b="1" i="0" u="none" strike="noStrike" kern="1200" cap="none" spc="-2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/>
              </a:rPr>
              <a:t>DELL</a:t>
            </a:r>
            <a:r>
              <a:rPr kumimoji="0" sz="1990" b="1" i="0" u="none" strike="noStrike" kern="1200" cap="none" spc="-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/>
              </a:rPr>
              <a:t>E</a:t>
            </a:r>
            <a:r>
              <a:rPr kumimoji="0" sz="1990" b="1" i="0" u="none" strike="noStrike" kern="1200" cap="none" spc="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/>
              </a:rPr>
              <a:t> </a:t>
            </a:r>
            <a:r>
              <a:rPr kumimoji="0" sz="1990" b="1" i="0" u="none" strike="noStrike" kern="1200" cap="none" spc="-2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/>
              </a:rPr>
              <a:t>P</a:t>
            </a:r>
            <a:r>
              <a:rPr kumimoji="0" sz="1990" b="1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/>
              </a:rPr>
              <a:t>I</a:t>
            </a:r>
            <a:r>
              <a:rPr kumimoji="0" sz="1990" b="1" i="0" u="none" strike="noStrike" kern="1200" cap="none" spc="-2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/>
              </a:rPr>
              <a:t>CCOL</a:t>
            </a:r>
            <a:r>
              <a:rPr kumimoji="0" sz="1990" b="1" i="0" u="none" strike="noStrike" kern="1200" cap="none" spc="-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/>
              </a:rPr>
              <a:t>E</a:t>
            </a:r>
            <a:r>
              <a:rPr kumimoji="0" sz="1990" b="1" i="0" u="none" strike="noStrike" kern="1200" cap="none" spc="2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/>
              </a:rPr>
              <a:t> </a:t>
            </a:r>
            <a:r>
              <a:rPr kumimoji="0" sz="1990" b="1" i="0" u="none" strike="noStrike" kern="1200" cap="none" spc="-2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/>
              </a:rPr>
              <a:t>FER</a:t>
            </a:r>
            <a:r>
              <a:rPr kumimoji="0" sz="1990" b="1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/>
              </a:rPr>
              <a:t>I</a:t>
            </a:r>
            <a:r>
              <a:rPr kumimoji="0" sz="1990" b="1" i="0" u="none" strike="noStrike" kern="1200" cap="none" spc="-2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/>
              </a:rPr>
              <a:t>TE</a:t>
            </a:r>
            <a:endParaRPr kumimoji="0" sz="199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MS PGothic" panose="020B0600070205080204" pitchFamily="34" charset="-128"/>
              <a:cs typeface="Arial" panose="020B0604020202020204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057643" y="544052"/>
            <a:ext cx="240560" cy="96224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49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398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7077643" y="4215806"/>
            <a:ext cx="5889618" cy="552641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49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398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371626" y="4364228"/>
            <a:ext cx="5554582" cy="495489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49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398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ChangeArrowheads="1"/>
          </p:cNvSpPr>
          <p:nvPr/>
        </p:nvSpPr>
        <p:spPr bwMode="auto">
          <a:xfrm>
            <a:off x="1461117" y="4372243"/>
            <a:ext cx="11232110" cy="1798700"/>
          </a:xfrm>
          <a:prstGeom prst="rect">
            <a:avLst/>
          </a:prstGeom>
          <a:noFill/>
          <a:ln>
            <a:noFill/>
          </a:ln>
          <a:effectLst/>
        </p:spPr>
        <p:txBody>
          <a:bodyPr lIns="131046" tIns="65523" rIns="131046" bIns="65523"/>
          <a:lstStyle>
            <a:lvl1pPr marL="457200" indent="-417830">
              <a:tabLst>
                <a:tab pos="457200" algn="l"/>
                <a:tab pos="904875" algn="l"/>
                <a:tab pos="1353820" algn="l"/>
                <a:tab pos="1803400" algn="l"/>
                <a:tab pos="2252345" algn="l"/>
                <a:tab pos="2701925" algn="l"/>
                <a:tab pos="3150870" algn="l"/>
                <a:tab pos="3600450" algn="l"/>
                <a:tab pos="4049395" algn="l"/>
                <a:tab pos="4498975" algn="l"/>
                <a:tab pos="4947920" algn="l"/>
                <a:tab pos="5397500" algn="l"/>
                <a:tab pos="5846445" algn="l"/>
                <a:tab pos="6296025" algn="l"/>
                <a:tab pos="6744970" algn="l"/>
                <a:tab pos="7194550" algn="l"/>
                <a:tab pos="7643495" algn="l"/>
                <a:tab pos="8093075" algn="l"/>
                <a:tab pos="8542020" algn="l"/>
                <a:tab pos="8991600" algn="l"/>
                <a:tab pos="9440545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992505" indent="-419100">
              <a:tabLst>
                <a:tab pos="457200" algn="l"/>
                <a:tab pos="904875" algn="l"/>
                <a:tab pos="1353820" algn="l"/>
                <a:tab pos="1803400" algn="l"/>
                <a:tab pos="2252345" algn="l"/>
                <a:tab pos="2701925" algn="l"/>
                <a:tab pos="3150870" algn="l"/>
                <a:tab pos="3600450" algn="l"/>
                <a:tab pos="4049395" algn="l"/>
                <a:tab pos="4498975" algn="l"/>
                <a:tab pos="4947920" algn="l"/>
                <a:tab pos="5397500" algn="l"/>
                <a:tab pos="5846445" algn="l"/>
                <a:tab pos="6296025" algn="l"/>
                <a:tab pos="6744970" algn="l"/>
                <a:tab pos="7194550" algn="l"/>
                <a:tab pos="7643495" algn="l"/>
                <a:tab pos="8093075" algn="l"/>
                <a:tab pos="8542020" algn="l"/>
                <a:tab pos="8991600" algn="l"/>
                <a:tab pos="9440545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457200" algn="l"/>
                <a:tab pos="904875" algn="l"/>
                <a:tab pos="1353820" algn="l"/>
                <a:tab pos="1803400" algn="l"/>
                <a:tab pos="2252345" algn="l"/>
                <a:tab pos="2701925" algn="l"/>
                <a:tab pos="3150870" algn="l"/>
                <a:tab pos="3600450" algn="l"/>
                <a:tab pos="4049395" algn="l"/>
                <a:tab pos="4498975" algn="l"/>
                <a:tab pos="4947920" algn="l"/>
                <a:tab pos="5397500" algn="l"/>
                <a:tab pos="5846445" algn="l"/>
                <a:tab pos="6296025" algn="l"/>
                <a:tab pos="6744970" algn="l"/>
                <a:tab pos="7194550" algn="l"/>
                <a:tab pos="7643495" algn="l"/>
                <a:tab pos="8093075" algn="l"/>
                <a:tab pos="8542020" algn="l"/>
                <a:tab pos="8991600" algn="l"/>
                <a:tab pos="9440545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457200" algn="l"/>
                <a:tab pos="904875" algn="l"/>
                <a:tab pos="1353820" algn="l"/>
                <a:tab pos="1803400" algn="l"/>
                <a:tab pos="2252345" algn="l"/>
                <a:tab pos="2701925" algn="l"/>
                <a:tab pos="3150870" algn="l"/>
                <a:tab pos="3600450" algn="l"/>
                <a:tab pos="4049395" algn="l"/>
                <a:tab pos="4498975" algn="l"/>
                <a:tab pos="4947920" algn="l"/>
                <a:tab pos="5397500" algn="l"/>
                <a:tab pos="5846445" algn="l"/>
                <a:tab pos="6296025" algn="l"/>
                <a:tab pos="6744970" algn="l"/>
                <a:tab pos="7194550" algn="l"/>
                <a:tab pos="7643495" algn="l"/>
                <a:tab pos="8093075" algn="l"/>
                <a:tab pos="8542020" algn="l"/>
                <a:tab pos="8991600" algn="l"/>
                <a:tab pos="9440545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457200" algn="l"/>
                <a:tab pos="904875" algn="l"/>
                <a:tab pos="1353820" algn="l"/>
                <a:tab pos="1803400" algn="l"/>
                <a:tab pos="2252345" algn="l"/>
                <a:tab pos="2701925" algn="l"/>
                <a:tab pos="3150870" algn="l"/>
                <a:tab pos="3600450" algn="l"/>
                <a:tab pos="4049395" algn="l"/>
                <a:tab pos="4498975" algn="l"/>
                <a:tab pos="4947920" algn="l"/>
                <a:tab pos="5397500" algn="l"/>
                <a:tab pos="5846445" algn="l"/>
                <a:tab pos="6296025" algn="l"/>
                <a:tab pos="6744970" algn="l"/>
                <a:tab pos="7194550" algn="l"/>
                <a:tab pos="7643495" algn="l"/>
                <a:tab pos="8093075" algn="l"/>
                <a:tab pos="8542020" algn="l"/>
                <a:tab pos="8991600" algn="l"/>
                <a:tab pos="9440545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3820" algn="l"/>
                <a:tab pos="1803400" algn="l"/>
                <a:tab pos="2252345" algn="l"/>
                <a:tab pos="2701925" algn="l"/>
                <a:tab pos="3150870" algn="l"/>
                <a:tab pos="3600450" algn="l"/>
                <a:tab pos="4049395" algn="l"/>
                <a:tab pos="4498975" algn="l"/>
                <a:tab pos="4947920" algn="l"/>
                <a:tab pos="5397500" algn="l"/>
                <a:tab pos="5846445" algn="l"/>
                <a:tab pos="6296025" algn="l"/>
                <a:tab pos="6744970" algn="l"/>
                <a:tab pos="7194550" algn="l"/>
                <a:tab pos="7643495" algn="l"/>
                <a:tab pos="8093075" algn="l"/>
                <a:tab pos="8542020" algn="l"/>
                <a:tab pos="8991600" algn="l"/>
                <a:tab pos="9440545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3820" algn="l"/>
                <a:tab pos="1803400" algn="l"/>
                <a:tab pos="2252345" algn="l"/>
                <a:tab pos="2701925" algn="l"/>
                <a:tab pos="3150870" algn="l"/>
                <a:tab pos="3600450" algn="l"/>
                <a:tab pos="4049395" algn="l"/>
                <a:tab pos="4498975" algn="l"/>
                <a:tab pos="4947920" algn="l"/>
                <a:tab pos="5397500" algn="l"/>
                <a:tab pos="5846445" algn="l"/>
                <a:tab pos="6296025" algn="l"/>
                <a:tab pos="6744970" algn="l"/>
                <a:tab pos="7194550" algn="l"/>
                <a:tab pos="7643495" algn="l"/>
                <a:tab pos="8093075" algn="l"/>
                <a:tab pos="8542020" algn="l"/>
                <a:tab pos="8991600" algn="l"/>
                <a:tab pos="9440545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3820" algn="l"/>
                <a:tab pos="1803400" algn="l"/>
                <a:tab pos="2252345" algn="l"/>
                <a:tab pos="2701925" algn="l"/>
                <a:tab pos="3150870" algn="l"/>
                <a:tab pos="3600450" algn="l"/>
                <a:tab pos="4049395" algn="l"/>
                <a:tab pos="4498975" algn="l"/>
                <a:tab pos="4947920" algn="l"/>
                <a:tab pos="5397500" algn="l"/>
                <a:tab pos="5846445" algn="l"/>
                <a:tab pos="6296025" algn="l"/>
                <a:tab pos="6744970" algn="l"/>
                <a:tab pos="7194550" algn="l"/>
                <a:tab pos="7643495" algn="l"/>
                <a:tab pos="8093075" algn="l"/>
                <a:tab pos="8542020" algn="l"/>
                <a:tab pos="8991600" algn="l"/>
                <a:tab pos="9440545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3820" algn="l"/>
                <a:tab pos="1803400" algn="l"/>
                <a:tab pos="2252345" algn="l"/>
                <a:tab pos="2701925" algn="l"/>
                <a:tab pos="3150870" algn="l"/>
                <a:tab pos="3600450" algn="l"/>
                <a:tab pos="4049395" algn="l"/>
                <a:tab pos="4498975" algn="l"/>
                <a:tab pos="4947920" algn="l"/>
                <a:tab pos="5397500" algn="l"/>
                <a:tab pos="5846445" algn="l"/>
                <a:tab pos="6296025" algn="l"/>
                <a:tab pos="6744970" algn="l"/>
                <a:tab pos="7194550" algn="l"/>
                <a:tab pos="7643495" algn="l"/>
                <a:tab pos="8093075" algn="l"/>
                <a:tab pos="8542020" algn="l"/>
                <a:tab pos="8991600" algn="l"/>
                <a:tab pos="9440545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SzPct val="100000"/>
              <a:defRPr/>
            </a:pPr>
            <a:r>
              <a:rPr lang="it-IT" altLang="it-IT" sz="4600" b="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3.Disinfezione</a:t>
            </a:r>
            <a:r>
              <a:rPr lang="it-IT" altLang="it-IT" sz="4600" b="0" dirty="0">
                <a:solidFill>
                  <a:srgbClr val="FF3300"/>
                </a:solidFill>
                <a:latin typeface="Comic Sans MS" panose="030F0702030302020204" pitchFamily="66" charset="0"/>
              </a:rPr>
              <a:t>:</a:t>
            </a:r>
            <a:r>
              <a:rPr lang="it-IT" altLang="it-IT" sz="4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it-IT" altLang="it-IT" sz="4600" b="0" dirty="0">
                <a:solidFill>
                  <a:srgbClr val="000000"/>
                </a:solidFill>
                <a:latin typeface="Comic Sans MS" panose="030F0702030302020204" pitchFamily="66" charset="0"/>
              </a:rPr>
              <a:t>utilizzare soltanto soluzioni antisettiche </a:t>
            </a:r>
          </a:p>
          <a:p>
            <a:pPr lvl="1" eaLnBrk="1" hangingPunct="1">
              <a:buSzPct val="100000"/>
              <a:defRPr/>
            </a:pPr>
            <a:endParaRPr lang="it-IT" altLang="it-IT" sz="4600" b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lvl="1" eaLnBrk="1" hangingPunct="1">
              <a:buSzPct val="100000"/>
              <a:defRPr/>
            </a:pPr>
            <a:endParaRPr lang="it-IT" altLang="it-IT" sz="4000" b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lvl="1" eaLnBrk="1" hangingPunct="1">
              <a:buSzPct val="100000"/>
              <a:defRPr/>
            </a:pPr>
            <a:endParaRPr lang="it-IT" altLang="it-IT" sz="4000" b="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01059" name="Rectangle 3"/>
          <p:cNvSpPr>
            <a:spLocks noChangeArrowheads="1"/>
          </p:cNvSpPr>
          <p:nvPr/>
        </p:nvSpPr>
        <p:spPr bwMode="auto">
          <a:xfrm>
            <a:off x="1105499" y="1779828"/>
            <a:ext cx="11587729" cy="1625679"/>
          </a:xfrm>
          <a:prstGeom prst="rect">
            <a:avLst/>
          </a:prstGeom>
          <a:noFill/>
          <a:ln>
            <a:noFill/>
          </a:ln>
          <a:effectLst/>
        </p:spPr>
        <p:txBody>
          <a:bodyPr lIns="131046" tIns="65523" rIns="131046" bIns="65523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it-IT" altLang="it-IT" sz="6300" b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FERITE SUPERFICIALI</a:t>
            </a:r>
          </a:p>
          <a:p>
            <a:pPr algn="ctr" eaLnBrk="1" hangingPunct="1">
              <a:buSzPct val="100000"/>
              <a:defRPr/>
            </a:pPr>
            <a:r>
              <a:rPr lang="it-IT" altLang="it-IT" sz="6300" b="0" i="1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Trattamento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894241" y="627580"/>
            <a:ext cx="10440863" cy="3281680"/>
          </a:xfrm>
          <a:prstGeom prst="rect">
            <a:avLst/>
          </a:prstGeom>
          <a:noFill/>
          <a:ln>
            <a:noFill/>
          </a:ln>
          <a:effectLst/>
        </p:spPr>
        <p:txBody>
          <a:bodyPr lIns="131054" tIns="65527" rIns="131054" bIns="65527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449580" rtl="0" eaLnBrk="1" fontAlgn="base" latinLnBrk="0" hangingPunct="1">
              <a:lnSpc>
                <a:spcPct val="100000"/>
              </a:lnSpc>
              <a:spcBef>
                <a:spcPts val="450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kumimoji="0" lang="it-IT" altLang="it-IT" sz="10240" b="0" i="0" u="none" strike="noStrike" kern="1200" cap="none" spc="0" normalizeH="0" baseline="0" noProof="0">
                <a:ln>
                  <a:noFill/>
                </a:ln>
                <a:solidFill>
                  <a:srgbClr val="FF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La cardiopatia ischemica</a:t>
            </a:r>
          </a:p>
        </p:txBody>
      </p:sp>
      <p:pic>
        <p:nvPicPr>
          <p:cNvPr id="1024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5695" y="4083789"/>
            <a:ext cx="5905578" cy="51628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708" y="483102"/>
            <a:ext cx="1792442" cy="181953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5" name="AutoShape 4"/>
          <p:cNvSpPr/>
          <p:nvPr/>
        </p:nvSpPr>
        <p:spPr>
          <a:xfrm>
            <a:off x="10854194" y="101587"/>
            <a:ext cx="1945951" cy="307018"/>
          </a:xfrm>
          <a:prstGeom prst="roundRect">
            <a:avLst>
              <a:gd name="adj" fmla="val 731"/>
            </a:avLst>
          </a:prstGeom>
          <a:solidFill>
            <a:srgbClr val="FFFFFF"/>
          </a:solidFill>
          <a:ln w="936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0" hangingPunct="0">
              <a:buClrTx/>
              <a:buFont typeface="Times New Roman" panose="02020603050405020304" pitchFamily="18" charset="0"/>
            </a:pPr>
            <a:endParaRPr lang="it-IT" altLang="it-IT" sz="398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1046753" y="6248668"/>
            <a:ext cx="10388206" cy="699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780"/>
            <a:r>
              <a:rPr sz="4550" spc="-36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4550" spc="-28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o</a:t>
            </a:r>
            <a:r>
              <a:rPr sz="4550" spc="-36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sta</a:t>
            </a:r>
            <a:r>
              <a:rPr sz="4550" spc="-28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nze</a:t>
            </a:r>
            <a:r>
              <a:rPr sz="4550" spc="-36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 c</a:t>
            </a:r>
            <a:r>
              <a:rPr sz="4550" spc="-28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he</a:t>
            </a:r>
            <a:r>
              <a:rPr sz="4550" spc="-21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4550" spc="-28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ne </a:t>
            </a:r>
            <a:r>
              <a:rPr sz="4550" spc="-36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ra</a:t>
            </a:r>
            <a:r>
              <a:rPr sz="4550" spc="-14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ll</a:t>
            </a:r>
            <a:r>
              <a:rPr sz="4550" spc="-36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4550" spc="-28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ntano</a:t>
            </a:r>
            <a:r>
              <a:rPr sz="4550" spc="-14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4550" spc="-21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la</a:t>
            </a:r>
            <a:r>
              <a:rPr sz="4550" spc="-7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4550" spc="-36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cresc</a:t>
            </a:r>
            <a:r>
              <a:rPr sz="4550" spc="-14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4550" spc="-28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ta</a:t>
            </a:r>
            <a:endParaRPr sz="455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964623" y="7739040"/>
            <a:ext cx="5120057" cy="1108050"/>
          </a:xfrm>
          <a:custGeom>
            <a:avLst/>
            <a:gdLst/>
            <a:ahLst/>
            <a:cxnLst/>
            <a:rect l="l" t="t" r="r" b="b"/>
            <a:pathLst>
              <a:path w="3600450" h="376554">
                <a:moveTo>
                  <a:pt x="0" y="376239"/>
                </a:moveTo>
                <a:lnTo>
                  <a:pt x="3600449" y="376239"/>
                </a:lnTo>
                <a:lnTo>
                  <a:pt x="3600449" y="0"/>
                </a:lnTo>
                <a:lnTo>
                  <a:pt x="0" y="0"/>
                </a:lnTo>
                <a:lnTo>
                  <a:pt x="0" y="376239"/>
                </a:lnTo>
                <a:close/>
              </a:path>
            </a:pathLst>
          </a:custGeom>
          <a:solidFill>
            <a:srgbClr val="000066"/>
          </a:solidFill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15" name="object 15"/>
          <p:cNvSpPr txBox="1"/>
          <p:nvPr/>
        </p:nvSpPr>
        <p:spPr>
          <a:xfrm>
            <a:off x="7843702" y="7760226"/>
            <a:ext cx="3361899" cy="1107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780"/>
            <a:r>
              <a:rPr sz="3600" dirty="0">
                <a:solidFill>
                  <a:srgbClr val="FFFFFF"/>
                </a:solidFill>
                <a:highlight>
                  <a:srgbClr val="000080"/>
                </a:highlight>
                <a:latin typeface="Arial" panose="020B0604020202020204"/>
                <a:cs typeface="Arial" panose="020B0604020202020204"/>
              </a:rPr>
              <a:t>az</a:t>
            </a:r>
            <a:r>
              <a:rPr sz="3600" spc="-7" dirty="0">
                <a:solidFill>
                  <a:srgbClr val="FFFFFF"/>
                </a:solidFill>
                <a:highlight>
                  <a:srgbClr val="000080"/>
                </a:highlight>
                <a:latin typeface="Arial" panose="020B0604020202020204"/>
                <a:cs typeface="Arial" panose="020B0604020202020204"/>
              </a:rPr>
              <a:t>ion</a:t>
            </a:r>
            <a:r>
              <a:rPr sz="3600" dirty="0">
                <a:solidFill>
                  <a:srgbClr val="FFFFFF"/>
                </a:solidFill>
                <a:highlight>
                  <a:srgbClr val="000080"/>
                </a:highlight>
                <a:latin typeface="Arial" panose="020B0604020202020204"/>
                <a:cs typeface="Arial" panose="020B0604020202020204"/>
              </a:rPr>
              <a:t>e</a:t>
            </a:r>
            <a:r>
              <a:rPr sz="3600" spc="7" dirty="0">
                <a:solidFill>
                  <a:srgbClr val="FFFFFF"/>
                </a:solidFill>
                <a:highlight>
                  <a:srgbClr val="000080"/>
                </a:highlight>
                <a:latin typeface="Arial" panose="020B0604020202020204"/>
                <a:cs typeface="Arial" panose="020B0604020202020204"/>
              </a:rPr>
              <a:t> </a:t>
            </a:r>
            <a:r>
              <a:rPr sz="3600" spc="-7" dirty="0">
                <a:solidFill>
                  <a:srgbClr val="FFFFFF"/>
                </a:solidFill>
                <a:highlight>
                  <a:srgbClr val="000080"/>
                </a:highlight>
                <a:latin typeface="Arial" panose="020B0604020202020204"/>
                <a:cs typeface="Arial" panose="020B0604020202020204"/>
              </a:rPr>
              <a:t>b</a:t>
            </a:r>
            <a:r>
              <a:rPr sz="3600" dirty="0">
                <a:solidFill>
                  <a:srgbClr val="FFFFFF"/>
                </a:solidFill>
                <a:highlight>
                  <a:srgbClr val="000080"/>
                </a:highlight>
                <a:latin typeface="Arial" panose="020B0604020202020204"/>
                <a:cs typeface="Arial" panose="020B0604020202020204"/>
              </a:rPr>
              <a:t>atter</a:t>
            </a:r>
            <a:r>
              <a:rPr sz="3600" spc="-7" dirty="0">
                <a:solidFill>
                  <a:srgbClr val="FFFFFF"/>
                </a:solidFill>
                <a:highlight>
                  <a:srgbClr val="000080"/>
                </a:highlight>
                <a:latin typeface="Arial" panose="020B0604020202020204"/>
                <a:cs typeface="Arial" panose="020B0604020202020204"/>
              </a:rPr>
              <a:t>io</a:t>
            </a:r>
            <a:r>
              <a:rPr sz="3600" dirty="0">
                <a:solidFill>
                  <a:srgbClr val="FFFFFF"/>
                </a:solidFill>
                <a:highlight>
                  <a:srgbClr val="000080"/>
                </a:highlight>
                <a:latin typeface="Arial" panose="020B0604020202020204"/>
                <a:cs typeface="Arial" panose="020B0604020202020204"/>
              </a:rPr>
              <a:t>stat</a:t>
            </a:r>
            <a:r>
              <a:rPr sz="3600" spc="-7" dirty="0">
                <a:solidFill>
                  <a:srgbClr val="FFFFFF"/>
                </a:solidFill>
                <a:highlight>
                  <a:srgbClr val="000080"/>
                </a:highlight>
                <a:latin typeface="Arial" panose="020B0604020202020204"/>
                <a:cs typeface="Arial" panose="020B0604020202020204"/>
              </a:rPr>
              <a:t>i</a:t>
            </a:r>
            <a:r>
              <a:rPr sz="3600" dirty="0">
                <a:solidFill>
                  <a:srgbClr val="FFFFFF"/>
                </a:solidFill>
                <a:highlight>
                  <a:srgbClr val="000080"/>
                </a:highlight>
                <a:latin typeface="Arial" panose="020B0604020202020204"/>
                <a:cs typeface="Arial" panose="020B0604020202020204"/>
              </a:rPr>
              <a:t>ca</a:t>
            </a:r>
            <a:endParaRPr sz="3600" dirty="0">
              <a:highlight>
                <a:srgbClr val="000080"/>
              </a:highlight>
              <a:latin typeface="Arial" panose="020B0604020202020204"/>
              <a:cs typeface="Arial" panose="020B0604020202020204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2084681" y="1478124"/>
            <a:ext cx="160373" cy="12764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98057" y="753956"/>
            <a:ext cx="12755870" cy="1827530"/>
          </a:xfrm>
          <a:prstGeom prst="rect">
            <a:avLst/>
          </a:prstGeom>
        </p:spPr>
        <p:txBody>
          <a:bodyPr vert="horz" wrap="square" lIns="0" tIns="1127856" rIns="0" bIns="0" numCol="1" rtlCol="0" anchor="ctr" anchorCtr="0" compatLnSpc="1">
            <a:spAutoFit/>
          </a:bodyPr>
          <a:lstStyle/>
          <a:p>
            <a:pPr marL="866775" algn="l"/>
            <a:r>
              <a:rPr sz="4550" b="1" spc="-36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4550" b="1" spc="-28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4550" b="1" spc="-36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</a:t>
            </a:r>
            <a:r>
              <a:rPr sz="4550" b="1" spc="-28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nze</a:t>
            </a:r>
            <a:r>
              <a:rPr sz="4550" b="1" spc="-36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550" b="1" spc="-2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4550" b="1" spc="-7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550" b="1" spc="-28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z="4550" b="1" spc="-36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sz="4550" b="1" spc="-28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sz="4550" b="1" spc="-14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550" b="1" spc="-2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sz="4550" b="1" spc="-14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550" b="1" spc="-28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4550" b="1" spc="-36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</a:t>
            </a:r>
            <a:r>
              <a:rPr sz="4550" b="1" spc="-2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</a:t>
            </a:r>
            <a:r>
              <a:rPr sz="4550" b="1" spc="-36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sz="4550" b="1" spc="-28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sz="4550" b="1" spc="-14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4550" b="1" spc="-7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550" b="1" spc="-28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batteri</a:t>
            </a:r>
            <a:endParaRPr sz="455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718645" y="3197000"/>
            <a:ext cx="5120057" cy="1195929"/>
          </a:xfrm>
          <a:custGeom>
            <a:avLst/>
            <a:gdLst/>
            <a:ahLst/>
            <a:cxnLst/>
            <a:rect l="l" t="t" r="r" b="b"/>
            <a:pathLst>
              <a:path w="3600450" h="376555">
                <a:moveTo>
                  <a:pt x="0" y="376239"/>
                </a:moveTo>
                <a:lnTo>
                  <a:pt x="3600449" y="376239"/>
                </a:lnTo>
                <a:lnTo>
                  <a:pt x="3600449" y="0"/>
                </a:lnTo>
                <a:lnTo>
                  <a:pt x="0" y="0"/>
                </a:lnTo>
                <a:lnTo>
                  <a:pt x="0" y="376239"/>
                </a:lnTo>
                <a:close/>
              </a:path>
            </a:pathLst>
          </a:custGeom>
          <a:solidFill>
            <a:srgbClr val="000066"/>
          </a:solidFill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26" name="object 26"/>
          <p:cNvSpPr txBox="1"/>
          <p:nvPr/>
        </p:nvSpPr>
        <p:spPr>
          <a:xfrm>
            <a:off x="7893373" y="3217353"/>
            <a:ext cx="3540512" cy="1224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780"/>
            <a:r>
              <a:rPr sz="398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az</a:t>
            </a:r>
            <a:r>
              <a:rPr sz="3980" spc="-7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ion</a:t>
            </a:r>
            <a:r>
              <a:rPr sz="398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3980" spc="7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3980" spc="-7" dirty="0">
                <a:latin typeface="Arial" panose="020B0604020202020204"/>
                <a:cs typeface="Arial" panose="020B0604020202020204"/>
              </a:rPr>
              <a:t>b</a:t>
            </a:r>
            <a:r>
              <a:rPr sz="3980" dirty="0">
                <a:latin typeface="Arial" panose="020B0604020202020204"/>
                <a:cs typeface="Arial" panose="020B0604020202020204"/>
              </a:rPr>
              <a:t>atter</a:t>
            </a:r>
            <a:r>
              <a:rPr sz="3980" spc="-7" dirty="0">
                <a:latin typeface="Arial" panose="020B0604020202020204"/>
                <a:cs typeface="Arial" panose="020B0604020202020204"/>
              </a:rPr>
              <a:t>i</a:t>
            </a:r>
            <a:r>
              <a:rPr sz="3980" dirty="0">
                <a:latin typeface="Arial" panose="020B0604020202020204"/>
                <a:cs typeface="Arial" panose="020B0604020202020204"/>
              </a:rPr>
              <a:t>c</a:t>
            </a:r>
            <a:r>
              <a:rPr sz="3980" spc="-7" dirty="0">
                <a:latin typeface="Arial" panose="020B0604020202020204"/>
                <a:cs typeface="Arial" panose="020B0604020202020204"/>
              </a:rPr>
              <a:t>ida</a:t>
            </a:r>
            <a:endParaRPr sz="398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603568" y="287409"/>
            <a:ext cx="64113" cy="86689"/>
          </a:xfrm>
          <a:custGeom>
            <a:avLst/>
            <a:gdLst/>
            <a:ahLst/>
            <a:cxnLst/>
            <a:rect l="l" t="t" r="r" b="b"/>
            <a:pathLst>
              <a:path w="45085" h="60960">
                <a:moveTo>
                  <a:pt x="22097" y="0"/>
                </a:moveTo>
                <a:lnTo>
                  <a:pt x="0" y="60685"/>
                </a:lnTo>
                <a:lnTo>
                  <a:pt x="44650" y="60685"/>
                </a:lnTo>
                <a:lnTo>
                  <a:pt x="22097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>
              <a:solidFill>
                <a:srgbClr val="FF0000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935876" y="272456"/>
            <a:ext cx="100234" cy="154415"/>
          </a:xfrm>
          <a:custGeom>
            <a:avLst/>
            <a:gdLst/>
            <a:ahLst/>
            <a:cxnLst/>
            <a:rect l="l" t="t" r="r" b="b"/>
            <a:pathLst>
              <a:path w="70484" h="108585">
                <a:moveTo>
                  <a:pt x="0" y="0"/>
                </a:moveTo>
                <a:lnTo>
                  <a:pt x="0" y="108386"/>
                </a:lnTo>
                <a:lnTo>
                  <a:pt x="24670" y="108386"/>
                </a:lnTo>
                <a:lnTo>
                  <a:pt x="33899" y="108386"/>
                </a:lnTo>
                <a:lnTo>
                  <a:pt x="40553" y="107868"/>
                </a:lnTo>
                <a:lnTo>
                  <a:pt x="44662" y="106832"/>
                </a:lnTo>
                <a:lnTo>
                  <a:pt x="50020" y="105491"/>
                </a:lnTo>
                <a:lnTo>
                  <a:pt x="69914" y="60034"/>
                </a:lnTo>
                <a:lnTo>
                  <a:pt x="69536" y="43172"/>
                </a:lnTo>
                <a:lnTo>
                  <a:pt x="68237" y="31517"/>
                </a:lnTo>
                <a:lnTo>
                  <a:pt x="64401" y="18348"/>
                </a:lnTo>
                <a:lnTo>
                  <a:pt x="61283" y="13045"/>
                </a:lnTo>
                <a:lnTo>
                  <a:pt x="57271" y="9265"/>
                </a:lnTo>
                <a:lnTo>
                  <a:pt x="53245" y="5455"/>
                </a:lnTo>
                <a:lnTo>
                  <a:pt x="48149" y="2895"/>
                </a:lnTo>
                <a:lnTo>
                  <a:pt x="41983" y="1584"/>
                </a:lnTo>
                <a:lnTo>
                  <a:pt x="32605" y="445"/>
                </a:lnTo>
                <a:lnTo>
                  <a:pt x="17439" y="6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>
              <a:solidFill>
                <a:srgbClr val="FF0000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234383" y="226597"/>
            <a:ext cx="0" cy="246521"/>
          </a:xfrm>
          <a:custGeom>
            <a:avLst/>
            <a:gdLst/>
            <a:ahLst/>
            <a:cxnLst/>
            <a:rect l="l" t="t" r="r" b="b"/>
            <a:pathLst>
              <a:path h="173354">
                <a:moveTo>
                  <a:pt x="0" y="0"/>
                </a:moveTo>
                <a:lnTo>
                  <a:pt x="0" y="172783"/>
                </a:lnTo>
              </a:path>
            </a:pathLst>
          </a:custGeom>
          <a:ln w="43465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>
              <a:solidFill>
                <a:srgbClr val="FF0000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997342" y="233098"/>
            <a:ext cx="185117" cy="232976"/>
          </a:xfrm>
          <a:custGeom>
            <a:avLst/>
            <a:gdLst/>
            <a:ahLst/>
            <a:cxnLst/>
            <a:rect l="l" t="t" r="r" b="b"/>
            <a:pathLst>
              <a:path w="130175" h="163829">
                <a:moveTo>
                  <a:pt x="0" y="0"/>
                </a:moveTo>
                <a:lnTo>
                  <a:pt x="130039" y="0"/>
                </a:lnTo>
                <a:lnTo>
                  <a:pt x="130039" y="27675"/>
                </a:lnTo>
                <a:lnTo>
                  <a:pt x="81594" y="27675"/>
                </a:lnTo>
                <a:lnTo>
                  <a:pt x="81594" y="163647"/>
                </a:lnTo>
                <a:lnTo>
                  <a:pt x="48566" y="163647"/>
                </a:lnTo>
                <a:lnTo>
                  <a:pt x="48566" y="27675"/>
                </a:lnTo>
                <a:lnTo>
                  <a:pt x="0" y="27675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>
              <a:solidFill>
                <a:srgbClr val="FF0000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2779350" y="233098"/>
            <a:ext cx="185117" cy="232976"/>
          </a:xfrm>
          <a:custGeom>
            <a:avLst/>
            <a:gdLst/>
            <a:ahLst/>
            <a:cxnLst/>
            <a:rect l="l" t="t" r="r" b="b"/>
            <a:pathLst>
              <a:path w="130175" h="163829">
                <a:moveTo>
                  <a:pt x="0" y="0"/>
                </a:moveTo>
                <a:lnTo>
                  <a:pt x="32147" y="0"/>
                </a:lnTo>
                <a:lnTo>
                  <a:pt x="99108" y="109270"/>
                </a:lnTo>
                <a:lnTo>
                  <a:pt x="99108" y="0"/>
                </a:lnTo>
                <a:lnTo>
                  <a:pt x="129814" y="0"/>
                </a:lnTo>
                <a:lnTo>
                  <a:pt x="129814" y="163647"/>
                </a:lnTo>
                <a:lnTo>
                  <a:pt x="96667" y="163647"/>
                </a:lnTo>
                <a:lnTo>
                  <a:pt x="30693" y="56936"/>
                </a:lnTo>
                <a:lnTo>
                  <a:pt x="30693" y="163647"/>
                </a:lnTo>
                <a:lnTo>
                  <a:pt x="0" y="163647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>
              <a:solidFill>
                <a:srgbClr val="FF0000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520082" y="233098"/>
            <a:ext cx="233879" cy="232976"/>
          </a:xfrm>
          <a:custGeom>
            <a:avLst/>
            <a:gdLst/>
            <a:ahLst/>
            <a:cxnLst/>
            <a:rect l="l" t="t" r="r" b="b"/>
            <a:pathLst>
              <a:path w="164464" h="163829">
                <a:moveTo>
                  <a:pt x="63733" y="0"/>
                </a:moveTo>
                <a:lnTo>
                  <a:pt x="98666" y="0"/>
                </a:lnTo>
                <a:lnTo>
                  <a:pt x="164186" y="163647"/>
                </a:lnTo>
                <a:lnTo>
                  <a:pt x="128241" y="163647"/>
                </a:lnTo>
                <a:lnTo>
                  <a:pt x="113952" y="126461"/>
                </a:lnTo>
                <a:lnTo>
                  <a:pt x="48551" y="126461"/>
                </a:lnTo>
                <a:lnTo>
                  <a:pt x="35039" y="163647"/>
                </a:lnTo>
                <a:lnTo>
                  <a:pt x="0" y="163647"/>
                </a:lnTo>
                <a:lnTo>
                  <a:pt x="63733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>
              <a:solidFill>
                <a:srgbClr val="FF0000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352594" y="233098"/>
            <a:ext cx="185117" cy="232976"/>
          </a:xfrm>
          <a:custGeom>
            <a:avLst/>
            <a:gdLst/>
            <a:ahLst/>
            <a:cxnLst/>
            <a:rect l="l" t="t" r="r" b="b"/>
            <a:pathLst>
              <a:path w="130175" h="163829">
                <a:moveTo>
                  <a:pt x="0" y="0"/>
                </a:moveTo>
                <a:lnTo>
                  <a:pt x="130039" y="0"/>
                </a:lnTo>
                <a:lnTo>
                  <a:pt x="130039" y="27675"/>
                </a:lnTo>
                <a:lnTo>
                  <a:pt x="81594" y="27675"/>
                </a:lnTo>
                <a:lnTo>
                  <a:pt x="81594" y="163647"/>
                </a:lnTo>
                <a:lnTo>
                  <a:pt x="48566" y="163647"/>
                </a:lnTo>
                <a:lnTo>
                  <a:pt x="48566" y="27675"/>
                </a:lnTo>
                <a:lnTo>
                  <a:pt x="0" y="27675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>
              <a:solidFill>
                <a:srgbClr val="FF0000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2154293" y="233098"/>
            <a:ext cx="185117" cy="232976"/>
          </a:xfrm>
          <a:custGeom>
            <a:avLst/>
            <a:gdLst/>
            <a:ahLst/>
            <a:cxnLst/>
            <a:rect l="l" t="t" r="r" b="b"/>
            <a:pathLst>
              <a:path w="130175" h="163829">
                <a:moveTo>
                  <a:pt x="0" y="0"/>
                </a:moveTo>
                <a:lnTo>
                  <a:pt x="130039" y="0"/>
                </a:lnTo>
                <a:lnTo>
                  <a:pt x="130039" y="27675"/>
                </a:lnTo>
                <a:lnTo>
                  <a:pt x="81594" y="27675"/>
                </a:lnTo>
                <a:lnTo>
                  <a:pt x="81594" y="163647"/>
                </a:lnTo>
                <a:lnTo>
                  <a:pt x="48566" y="163647"/>
                </a:lnTo>
                <a:lnTo>
                  <a:pt x="48566" y="27675"/>
                </a:lnTo>
                <a:lnTo>
                  <a:pt x="0" y="27675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>
              <a:solidFill>
                <a:srgbClr val="FF0000"/>
              </a:solidFill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954233" y="233098"/>
            <a:ext cx="176990" cy="232976"/>
          </a:xfrm>
          <a:custGeom>
            <a:avLst/>
            <a:gdLst/>
            <a:ahLst/>
            <a:cxnLst/>
            <a:rect l="l" t="t" r="r" b="b"/>
            <a:pathLst>
              <a:path w="124459" h="163829">
                <a:moveTo>
                  <a:pt x="0" y="0"/>
                </a:moveTo>
                <a:lnTo>
                  <a:pt x="121334" y="0"/>
                </a:lnTo>
                <a:lnTo>
                  <a:pt x="121334" y="27675"/>
                </a:lnTo>
                <a:lnTo>
                  <a:pt x="33052" y="27675"/>
                </a:lnTo>
                <a:lnTo>
                  <a:pt x="33052" y="63947"/>
                </a:lnTo>
                <a:lnTo>
                  <a:pt x="115205" y="63947"/>
                </a:lnTo>
                <a:lnTo>
                  <a:pt x="115205" y="91531"/>
                </a:lnTo>
                <a:lnTo>
                  <a:pt x="33052" y="91531"/>
                </a:lnTo>
                <a:lnTo>
                  <a:pt x="33052" y="136062"/>
                </a:lnTo>
                <a:lnTo>
                  <a:pt x="124468" y="136062"/>
                </a:lnTo>
                <a:lnTo>
                  <a:pt x="124468" y="163647"/>
                </a:lnTo>
                <a:lnTo>
                  <a:pt x="0" y="163647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>
              <a:solidFill>
                <a:srgbClr val="FF0000"/>
              </a:solidFill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756272" y="233098"/>
            <a:ext cx="159833" cy="232976"/>
          </a:xfrm>
          <a:custGeom>
            <a:avLst/>
            <a:gdLst/>
            <a:ahLst/>
            <a:cxnLst/>
            <a:rect l="l" t="t" r="r" b="b"/>
            <a:pathLst>
              <a:path w="112394" h="163829">
                <a:moveTo>
                  <a:pt x="0" y="0"/>
                </a:moveTo>
                <a:lnTo>
                  <a:pt x="112169" y="0"/>
                </a:lnTo>
                <a:lnTo>
                  <a:pt x="112169" y="27675"/>
                </a:lnTo>
                <a:lnTo>
                  <a:pt x="33028" y="27675"/>
                </a:lnTo>
                <a:lnTo>
                  <a:pt x="33028" y="66415"/>
                </a:lnTo>
                <a:lnTo>
                  <a:pt x="101345" y="66415"/>
                </a:lnTo>
                <a:lnTo>
                  <a:pt x="101345" y="94091"/>
                </a:lnTo>
                <a:lnTo>
                  <a:pt x="33028" y="94091"/>
                </a:lnTo>
                <a:lnTo>
                  <a:pt x="33028" y="163647"/>
                </a:lnTo>
                <a:lnTo>
                  <a:pt x="0" y="163647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>
              <a:solidFill>
                <a:srgbClr val="FF0000"/>
              </a:solidFill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521279" y="233098"/>
            <a:ext cx="185117" cy="232976"/>
          </a:xfrm>
          <a:custGeom>
            <a:avLst/>
            <a:gdLst/>
            <a:ahLst/>
            <a:cxnLst/>
            <a:rect l="l" t="t" r="r" b="b"/>
            <a:pathLst>
              <a:path w="130175" h="163829">
                <a:moveTo>
                  <a:pt x="0" y="0"/>
                </a:moveTo>
                <a:lnTo>
                  <a:pt x="32147" y="0"/>
                </a:lnTo>
                <a:lnTo>
                  <a:pt x="99108" y="109270"/>
                </a:lnTo>
                <a:lnTo>
                  <a:pt x="99108" y="0"/>
                </a:lnTo>
                <a:lnTo>
                  <a:pt x="129814" y="0"/>
                </a:lnTo>
                <a:lnTo>
                  <a:pt x="129814" y="163647"/>
                </a:lnTo>
                <a:lnTo>
                  <a:pt x="96667" y="163647"/>
                </a:lnTo>
                <a:lnTo>
                  <a:pt x="30693" y="56936"/>
                </a:lnTo>
                <a:lnTo>
                  <a:pt x="30693" y="163647"/>
                </a:lnTo>
                <a:lnTo>
                  <a:pt x="0" y="163647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>
              <a:solidFill>
                <a:srgbClr val="FF0000"/>
              </a:solidFill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452929" y="226597"/>
            <a:ext cx="0" cy="246521"/>
          </a:xfrm>
          <a:custGeom>
            <a:avLst/>
            <a:gdLst/>
            <a:ahLst/>
            <a:cxnLst/>
            <a:rect l="l" t="t" r="r" b="b"/>
            <a:pathLst>
              <a:path h="173354">
                <a:moveTo>
                  <a:pt x="0" y="0"/>
                </a:moveTo>
                <a:lnTo>
                  <a:pt x="0" y="172783"/>
                </a:lnTo>
              </a:path>
            </a:pathLst>
          </a:custGeom>
          <a:ln w="43465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>
              <a:solidFill>
                <a:srgbClr val="FF0000"/>
              </a:solidFill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146267" y="226597"/>
            <a:ext cx="0" cy="246521"/>
          </a:xfrm>
          <a:custGeom>
            <a:avLst/>
            <a:gdLst/>
            <a:ahLst/>
            <a:cxnLst/>
            <a:rect l="l" t="t" r="r" b="b"/>
            <a:pathLst>
              <a:path h="173354">
                <a:moveTo>
                  <a:pt x="0" y="0"/>
                </a:moveTo>
                <a:lnTo>
                  <a:pt x="0" y="172783"/>
                </a:lnTo>
              </a:path>
            </a:pathLst>
          </a:custGeom>
          <a:ln w="43465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>
              <a:solidFill>
                <a:srgbClr val="FF0000"/>
              </a:solidFill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888909" y="233098"/>
            <a:ext cx="195050" cy="232976"/>
          </a:xfrm>
          <a:custGeom>
            <a:avLst/>
            <a:gdLst/>
            <a:ahLst/>
            <a:cxnLst/>
            <a:rect l="l" t="t" r="r" b="b"/>
            <a:pathLst>
              <a:path w="137159" h="163829">
                <a:moveTo>
                  <a:pt x="0" y="0"/>
                </a:moveTo>
                <a:lnTo>
                  <a:pt x="60374" y="0"/>
                </a:lnTo>
                <a:lnTo>
                  <a:pt x="75353" y="513"/>
                </a:lnTo>
                <a:lnTo>
                  <a:pt x="121091" y="24706"/>
                </a:lnTo>
                <a:lnTo>
                  <a:pt x="135433" y="61653"/>
                </a:lnTo>
                <a:lnTo>
                  <a:pt x="136840" y="73140"/>
                </a:lnTo>
                <a:lnTo>
                  <a:pt x="136652" y="90433"/>
                </a:lnTo>
                <a:lnTo>
                  <a:pt x="128013" y="127694"/>
                </a:lnTo>
                <a:lnTo>
                  <a:pt x="93288" y="159550"/>
                </a:lnTo>
                <a:lnTo>
                  <a:pt x="0" y="163647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>
              <a:solidFill>
                <a:srgbClr val="FF0000"/>
              </a:solidFill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730161" y="226597"/>
            <a:ext cx="0" cy="246521"/>
          </a:xfrm>
          <a:custGeom>
            <a:avLst/>
            <a:gdLst/>
            <a:ahLst/>
            <a:cxnLst/>
            <a:rect l="l" t="t" r="r" b="b"/>
            <a:pathLst>
              <a:path h="173354">
                <a:moveTo>
                  <a:pt x="0" y="0"/>
                </a:moveTo>
                <a:lnTo>
                  <a:pt x="0" y="172783"/>
                </a:lnTo>
              </a:path>
            </a:pathLst>
          </a:custGeom>
          <a:ln w="43465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>
              <a:solidFill>
                <a:srgbClr val="FF0000"/>
              </a:solidFill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205372" y="229112"/>
            <a:ext cx="186020" cy="241103"/>
          </a:xfrm>
          <a:custGeom>
            <a:avLst/>
            <a:gdLst/>
            <a:ahLst/>
            <a:cxnLst/>
            <a:rect l="l" t="t" r="r" b="b"/>
            <a:pathLst>
              <a:path w="130809" h="169545">
                <a:moveTo>
                  <a:pt x="63426" y="0"/>
                </a:moveTo>
                <a:lnTo>
                  <a:pt x="102543" y="8417"/>
                </a:lnTo>
                <a:lnTo>
                  <a:pt x="125223" y="40994"/>
                </a:lnTo>
                <a:lnTo>
                  <a:pt x="93119" y="51023"/>
                </a:lnTo>
                <a:lnTo>
                  <a:pt x="91702" y="42611"/>
                </a:lnTo>
                <a:lnTo>
                  <a:pt x="88666" y="36575"/>
                </a:lnTo>
                <a:lnTo>
                  <a:pt x="84024" y="32887"/>
                </a:lnTo>
                <a:lnTo>
                  <a:pt x="79367" y="29199"/>
                </a:lnTo>
                <a:lnTo>
                  <a:pt x="72390" y="27371"/>
                </a:lnTo>
                <a:lnTo>
                  <a:pt x="63090" y="27371"/>
                </a:lnTo>
                <a:lnTo>
                  <a:pt x="53495" y="27371"/>
                </a:lnTo>
                <a:lnTo>
                  <a:pt x="45970" y="29321"/>
                </a:lnTo>
                <a:lnTo>
                  <a:pt x="40541" y="33284"/>
                </a:lnTo>
                <a:lnTo>
                  <a:pt x="37042" y="35813"/>
                </a:lnTo>
                <a:lnTo>
                  <a:pt x="35290" y="39197"/>
                </a:lnTo>
                <a:lnTo>
                  <a:pt x="35290" y="43433"/>
                </a:lnTo>
                <a:lnTo>
                  <a:pt x="35290" y="47304"/>
                </a:lnTo>
                <a:lnTo>
                  <a:pt x="78906" y="66445"/>
                </a:lnTo>
                <a:lnTo>
                  <a:pt x="91900" y="70288"/>
                </a:lnTo>
                <a:lnTo>
                  <a:pt x="128211" y="101770"/>
                </a:lnTo>
                <a:lnTo>
                  <a:pt x="130662" y="113781"/>
                </a:lnTo>
                <a:lnTo>
                  <a:pt x="129602" y="128424"/>
                </a:lnTo>
                <a:lnTo>
                  <a:pt x="94616" y="165017"/>
                </a:lnTo>
                <a:lnTo>
                  <a:pt x="70787" y="169237"/>
                </a:lnTo>
                <a:lnTo>
                  <a:pt x="54262" y="168532"/>
                </a:lnTo>
                <a:lnTo>
                  <a:pt x="11087" y="147612"/>
                </a:lnTo>
                <a:lnTo>
                  <a:pt x="0" y="125067"/>
                </a:lnTo>
                <a:lnTo>
                  <a:pt x="29934" y="110063"/>
                </a:lnTo>
                <a:lnTo>
                  <a:pt x="34085" y="123586"/>
                </a:lnTo>
                <a:lnTo>
                  <a:pt x="40972" y="133172"/>
                </a:lnTo>
                <a:lnTo>
                  <a:pt x="51746" y="139346"/>
                </a:lnTo>
                <a:lnTo>
                  <a:pt x="64932" y="141422"/>
                </a:lnTo>
                <a:lnTo>
                  <a:pt x="79430" y="139775"/>
                </a:lnTo>
                <a:lnTo>
                  <a:pt x="89535" y="134838"/>
                </a:lnTo>
                <a:lnTo>
                  <a:pt x="95107" y="130180"/>
                </a:lnTo>
                <a:lnTo>
                  <a:pt x="97798" y="124907"/>
                </a:lnTo>
                <a:lnTo>
                  <a:pt x="97798" y="118902"/>
                </a:lnTo>
                <a:lnTo>
                  <a:pt x="97798" y="115001"/>
                </a:lnTo>
                <a:lnTo>
                  <a:pt x="96667" y="111739"/>
                </a:lnTo>
                <a:lnTo>
                  <a:pt x="94406" y="109026"/>
                </a:lnTo>
                <a:lnTo>
                  <a:pt x="92132" y="106283"/>
                </a:lnTo>
                <a:lnTo>
                  <a:pt x="88166" y="103936"/>
                </a:lnTo>
                <a:lnTo>
                  <a:pt x="82512" y="101925"/>
                </a:lnTo>
                <a:lnTo>
                  <a:pt x="73947" y="99390"/>
                </a:lnTo>
                <a:lnTo>
                  <a:pt x="59005" y="95502"/>
                </a:lnTo>
                <a:lnTo>
                  <a:pt x="42985" y="90957"/>
                </a:lnTo>
                <a:lnTo>
                  <a:pt x="5793" y="58980"/>
                </a:lnTo>
                <a:lnTo>
                  <a:pt x="3727" y="47186"/>
                </a:lnTo>
                <a:lnTo>
                  <a:pt x="5413" y="33999"/>
                </a:lnTo>
                <a:lnTo>
                  <a:pt x="41572" y="2406"/>
                </a:lnTo>
                <a:lnTo>
                  <a:pt x="54098" y="387"/>
                </a:lnTo>
                <a:lnTo>
                  <a:pt x="63426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>
              <a:solidFill>
                <a:srgbClr val="FF0000"/>
              </a:solidFill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2235192" y="2959704"/>
            <a:ext cx="2979909" cy="28309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98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21392" y="63287"/>
            <a:ext cx="5682188" cy="9857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-915263" y="353693"/>
            <a:ext cx="15662678" cy="1535430"/>
          </a:xfrm>
          <a:prstGeom prst="rect">
            <a:avLst/>
          </a:prstGeom>
        </p:spPr>
        <p:txBody>
          <a:bodyPr vert="horz" wrap="square" lIns="0" tIns="748516" rIns="0" bIns="0" numCol="1" rtlCol="0" anchor="ctr" anchorCtr="0" compatLnSpc="1">
            <a:spAutoFit/>
          </a:bodyPr>
          <a:lstStyle/>
          <a:p>
            <a:pPr marL="34925"/>
            <a:r>
              <a:rPr sz="5120" dirty="0">
                <a:solidFill>
                  <a:srgbClr val="CC0000"/>
                </a:solidFill>
                <a:latin typeface="Calibri" panose="020F0502020204030204"/>
                <a:cs typeface="Calibri" panose="020F0502020204030204"/>
              </a:rPr>
              <a:t>C</a:t>
            </a:r>
            <a:r>
              <a:rPr sz="5120" spc="-36" dirty="0">
                <a:solidFill>
                  <a:srgbClr val="CC0000"/>
                </a:solidFill>
                <a:latin typeface="Calibri" panose="020F0502020204030204"/>
                <a:cs typeface="Calibri" panose="020F0502020204030204"/>
              </a:rPr>
              <a:t>AR</a:t>
            </a:r>
            <a:r>
              <a:rPr sz="5120" spc="-441" dirty="0">
                <a:solidFill>
                  <a:srgbClr val="CC0000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5120" spc="57" dirty="0">
                <a:solidFill>
                  <a:srgbClr val="CC0000"/>
                </a:solidFill>
                <a:latin typeface="Calibri" panose="020F0502020204030204"/>
                <a:cs typeface="Calibri" panose="020F0502020204030204"/>
              </a:rPr>
              <a:t>T</a:t>
            </a:r>
            <a:r>
              <a:rPr sz="5120" spc="-36" dirty="0">
                <a:solidFill>
                  <a:srgbClr val="CC0000"/>
                </a:solidFill>
                <a:latin typeface="Calibri" panose="020F0502020204030204"/>
                <a:cs typeface="Calibri" panose="020F0502020204030204"/>
              </a:rPr>
              <a:t>TERI</a:t>
            </a:r>
            <a:r>
              <a:rPr sz="5120" spc="-78" dirty="0">
                <a:solidFill>
                  <a:srgbClr val="CC0000"/>
                </a:solidFill>
                <a:latin typeface="Calibri" panose="020F0502020204030204"/>
                <a:cs typeface="Calibri" panose="020F0502020204030204"/>
              </a:rPr>
              <a:t>S</a:t>
            </a:r>
            <a:r>
              <a:rPr sz="5120" spc="-7" dirty="0">
                <a:solidFill>
                  <a:srgbClr val="CC0000"/>
                </a:solidFill>
                <a:latin typeface="Calibri" panose="020F0502020204030204"/>
                <a:cs typeface="Calibri" panose="020F0502020204030204"/>
              </a:rPr>
              <a:t>TI</a:t>
            </a:r>
            <a:r>
              <a:rPr sz="5120" dirty="0">
                <a:solidFill>
                  <a:srgbClr val="CC0000"/>
                </a:solidFill>
                <a:latin typeface="Calibri" panose="020F0502020204030204"/>
                <a:cs typeface="Calibri" panose="020F0502020204030204"/>
              </a:rPr>
              <a:t>C</a:t>
            </a:r>
            <a:r>
              <a:rPr sz="5120" spc="-36" dirty="0">
                <a:solidFill>
                  <a:srgbClr val="CC0000"/>
                </a:solidFill>
                <a:latin typeface="Calibri" panose="020F0502020204030204"/>
                <a:cs typeface="Calibri" panose="020F0502020204030204"/>
              </a:rPr>
              <a:t>HE</a:t>
            </a:r>
            <a:r>
              <a:rPr sz="5120" spc="-142" dirty="0">
                <a:solidFill>
                  <a:srgbClr val="CC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5120" spc="-7" dirty="0">
                <a:solidFill>
                  <a:srgbClr val="CC0000"/>
                </a:solidFill>
                <a:latin typeface="Calibri" panose="020F0502020204030204"/>
                <a:cs typeface="Calibri" panose="020F0502020204030204"/>
              </a:rPr>
              <a:t>DE</a:t>
            </a:r>
            <a:r>
              <a:rPr sz="5120" dirty="0">
                <a:solidFill>
                  <a:srgbClr val="CC0000"/>
                </a:solidFill>
                <a:latin typeface="Calibri" panose="020F0502020204030204"/>
                <a:cs typeface="Calibri" panose="020F0502020204030204"/>
              </a:rPr>
              <a:t>L</a:t>
            </a:r>
            <a:r>
              <a:rPr sz="5120" spc="-121" dirty="0">
                <a:solidFill>
                  <a:srgbClr val="CC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5120" spc="-28" dirty="0">
                <a:solidFill>
                  <a:srgbClr val="CC0000"/>
                </a:solidFill>
                <a:latin typeface="Calibri" panose="020F0502020204030204"/>
                <a:cs typeface="Calibri" panose="020F0502020204030204"/>
              </a:rPr>
              <a:t>DISIN</a:t>
            </a:r>
            <a:r>
              <a:rPr sz="5120" spc="-36" dirty="0">
                <a:solidFill>
                  <a:srgbClr val="CC0000"/>
                </a:solidFill>
                <a:latin typeface="Calibri" panose="020F0502020204030204"/>
                <a:cs typeface="Calibri" panose="020F0502020204030204"/>
              </a:rPr>
              <a:t>F</a:t>
            </a:r>
            <a:r>
              <a:rPr sz="5120" spc="-28" dirty="0">
                <a:solidFill>
                  <a:srgbClr val="CC0000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5120" spc="28" dirty="0">
                <a:solidFill>
                  <a:srgbClr val="CC0000"/>
                </a:solidFill>
                <a:latin typeface="Calibri" panose="020F0502020204030204"/>
                <a:cs typeface="Calibri" panose="020F0502020204030204"/>
              </a:rPr>
              <a:t>T</a:t>
            </a:r>
            <a:r>
              <a:rPr sz="5120" spc="-405" dirty="0">
                <a:solidFill>
                  <a:srgbClr val="CC0000"/>
                </a:solidFill>
                <a:latin typeface="Calibri" panose="020F0502020204030204"/>
                <a:cs typeface="Calibri" panose="020F0502020204030204"/>
              </a:rPr>
              <a:t>T</a:t>
            </a:r>
            <a:r>
              <a:rPr sz="5120" spc="-36" dirty="0">
                <a:solidFill>
                  <a:srgbClr val="CC0000"/>
                </a:solidFill>
                <a:latin typeface="Calibri" panose="020F0502020204030204"/>
                <a:cs typeface="Calibri" panose="020F0502020204030204"/>
              </a:rPr>
              <a:t>ANT</a:t>
            </a:r>
            <a:r>
              <a:rPr sz="5120" spc="-28" dirty="0">
                <a:solidFill>
                  <a:srgbClr val="CC0000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5120" spc="-92" dirty="0">
                <a:solidFill>
                  <a:srgbClr val="CC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5120" spc="-28" dirty="0">
                <a:solidFill>
                  <a:srgbClr val="CC0000"/>
                </a:solidFill>
                <a:latin typeface="Calibri" panose="020F0502020204030204"/>
                <a:cs typeface="Calibri" panose="020F0502020204030204"/>
              </a:rPr>
              <a:t>ID</a:t>
            </a:r>
            <a:r>
              <a:rPr sz="5120" spc="-92" dirty="0">
                <a:solidFill>
                  <a:srgbClr val="CC0000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5120" spc="-28" dirty="0">
                <a:solidFill>
                  <a:srgbClr val="CC0000"/>
                </a:solidFill>
                <a:latin typeface="Calibri" panose="020F0502020204030204"/>
                <a:cs typeface="Calibri" panose="020F0502020204030204"/>
              </a:rPr>
              <a:t>ALE</a:t>
            </a:r>
            <a:endParaRPr sz="512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23314" y="2793475"/>
            <a:ext cx="8199011" cy="5320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4825" indent="-486410">
              <a:buClr>
                <a:srgbClr val="000066"/>
              </a:buClr>
              <a:buFont typeface="Wingdings" panose="05000000000000000000"/>
              <a:buChar char=""/>
              <a:tabLst>
                <a:tab pos="505460" algn="l"/>
              </a:tabLst>
            </a:pPr>
            <a:r>
              <a:rPr sz="4550" spc="-36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4550" spc="-28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mpia</a:t>
            </a:r>
            <a:r>
              <a:rPr sz="4550" spc="-78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550" spc="-36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4550" spc="-21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z</a:t>
            </a:r>
            <a:r>
              <a:rPr sz="4550" spc="-28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ione</a:t>
            </a:r>
            <a:r>
              <a:rPr sz="4550" spc="-92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550" spc="-36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b</a:t>
            </a:r>
            <a:r>
              <a:rPr sz="4550" spc="-78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4550" spc="-85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t</a:t>
            </a:r>
            <a:r>
              <a:rPr sz="4550" spc="-71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t</a:t>
            </a:r>
            <a:r>
              <a:rPr sz="4550" spc="-36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4550" spc="-14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ri</a:t>
            </a:r>
            <a:r>
              <a:rPr sz="4550" spc="-36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c</a:t>
            </a:r>
            <a:r>
              <a:rPr sz="4550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i</a:t>
            </a:r>
            <a:r>
              <a:rPr sz="4550" spc="7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d</a:t>
            </a:r>
            <a:r>
              <a:rPr sz="4550" spc="-28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a</a:t>
            </a:r>
            <a:endParaRPr sz="4550" dirty="0">
              <a:latin typeface="Calibri" panose="020F0502020204030204"/>
              <a:cs typeface="Calibri" panose="020F0502020204030204"/>
            </a:endParaRPr>
          </a:p>
          <a:p>
            <a:pPr marL="504825" indent="-486410">
              <a:spcBef>
                <a:spcPts val="545"/>
              </a:spcBef>
              <a:buClr>
                <a:srgbClr val="000066"/>
              </a:buClr>
              <a:buFont typeface="Wingdings" panose="05000000000000000000"/>
              <a:buChar char=""/>
              <a:tabLst>
                <a:tab pos="505460" algn="l"/>
              </a:tabLst>
            </a:pPr>
            <a:r>
              <a:rPr sz="4550" spc="-36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4550" spc="-21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z</a:t>
            </a:r>
            <a:r>
              <a:rPr sz="4550" spc="-28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ione</a:t>
            </a:r>
            <a:r>
              <a:rPr sz="4550" spc="-92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550" spc="-121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r</a:t>
            </a:r>
            <a:r>
              <a:rPr sz="4550" spc="-36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4550" spc="-7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pid</a:t>
            </a:r>
            <a:r>
              <a:rPr sz="4550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4550" spc="-71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550" spc="-28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4550" spc="-121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550" spc="-36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du</a:t>
            </a:r>
            <a:r>
              <a:rPr sz="4550" spc="-121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r</a:t>
            </a:r>
            <a:r>
              <a:rPr sz="4550" spc="-78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4550" spc="-21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t</a:t>
            </a:r>
            <a:r>
              <a:rPr sz="4550" spc="-36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u</a:t>
            </a:r>
            <a:r>
              <a:rPr sz="4550" spc="-107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r</a:t>
            </a:r>
            <a:r>
              <a:rPr sz="4550" spc="-28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a</a:t>
            </a:r>
            <a:endParaRPr sz="4550" dirty="0">
              <a:latin typeface="Calibri" panose="020F0502020204030204"/>
              <a:cs typeface="Calibri" panose="020F0502020204030204"/>
            </a:endParaRPr>
          </a:p>
          <a:p>
            <a:pPr marL="504825" indent="-486410">
              <a:spcBef>
                <a:spcPts val="545"/>
              </a:spcBef>
              <a:buClr>
                <a:srgbClr val="000066"/>
              </a:buClr>
              <a:buFont typeface="Wingdings" panose="05000000000000000000"/>
              <a:buChar char=""/>
              <a:tabLst>
                <a:tab pos="505460" algn="l"/>
              </a:tabLst>
            </a:pPr>
            <a:r>
              <a:rPr sz="4550" spc="-36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4550" spc="-7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l</a:t>
            </a:r>
            <a:r>
              <a:rPr sz="4550" spc="-57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t</a:t>
            </a:r>
            <a:r>
              <a:rPr sz="4550" spc="-28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4550" spc="-85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550" spc="-64" dirty="0" err="1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c</a:t>
            </a:r>
            <a:r>
              <a:rPr sz="4550" spc="-36" dirty="0" err="1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apa</a:t>
            </a:r>
            <a:r>
              <a:rPr sz="4550" spc="-28" dirty="0" err="1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c</a:t>
            </a:r>
            <a:r>
              <a:rPr sz="4550" spc="-7" dirty="0" err="1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i</a:t>
            </a:r>
            <a:r>
              <a:rPr sz="4550" spc="-50" dirty="0" err="1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t</a:t>
            </a:r>
            <a:r>
              <a:rPr sz="4550" spc="-28" dirty="0" err="1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à</a:t>
            </a:r>
            <a:r>
              <a:rPr sz="4550" spc="-71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550" spc="-7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d</a:t>
            </a:r>
            <a:r>
              <a:rPr sz="4550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i</a:t>
            </a:r>
            <a:r>
              <a:rPr lang="it-IT" sz="4550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4550" spc="-36" dirty="0" err="1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pen</a:t>
            </a:r>
            <a:r>
              <a:rPr sz="4550" spc="-64" dirty="0" err="1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4550" spc="-21" dirty="0" err="1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t</a:t>
            </a:r>
            <a:r>
              <a:rPr sz="4550" spc="-121" dirty="0" err="1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r</a:t>
            </a:r>
            <a:r>
              <a:rPr sz="4550" spc="-36" dirty="0" err="1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4550" spc="-21" dirty="0" err="1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z</a:t>
            </a:r>
            <a:r>
              <a:rPr sz="4550" spc="-28" dirty="0" err="1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ione</a:t>
            </a:r>
            <a:endParaRPr sz="4550" dirty="0">
              <a:latin typeface="Calibri" panose="020F0502020204030204"/>
              <a:cs typeface="Calibri" panose="020F0502020204030204"/>
            </a:endParaRPr>
          </a:p>
          <a:p>
            <a:pPr marL="504825" indent="-486410">
              <a:spcBef>
                <a:spcPts val="545"/>
              </a:spcBef>
              <a:buClr>
                <a:srgbClr val="000066"/>
              </a:buClr>
              <a:buFont typeface="Wingdings" panose="05000000000000000000"/>
              <a:buChar char=""/>
              <a:tabLst>
                <a:tab pos="505460" algn="l"/>
              </a:tabLst>
            </a:pPr>
            <a:r>
              <a:rPr sz="4550" spc="-128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P</a:t>
            </a:r>
            <a:r>
              <a:rPr sz="4550" spc="-36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o</a:t>
            </a:r>
            <a:r>
              <a:rPr sz="4550" spc="-57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c</a:t>
            </a:r>
            <a:r>
              <a:rPr sz="4550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o</a:t>
            </a:r>
            <a:r>
              <a:rPr sz="4550" spc="-114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550" spc="-64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t</a:t>
            </a:r>
            <a:r>
              <a:rPr sz="4550" spc="-28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os</a:t>
            </a:r>
            <a:r>
              <a:rPr sz="4550" spc="-21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si</a:t>
            </a:r>
            <a:r>
              <a:rPr sz="4550" spc="-64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c</a:t>
            </a:r>
            <a:r>
              <a:rPr sz="4550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o</a:t>
            </a:r>
            <a:endParaRPr sz="4550" dirty="0">
              <a:latin typeface="Calibri" panose="020F0502020204030204"/>
              <a:cs typeface="Calibri" panose="020F0502020204030204"/>
            </a:endParaRPr>
          </a:p>
          <a:p>
            <a:pPr marL="504825" indent="-486410">
              <a:spcBef>
                <a:spcPts val="545"/>
              </a:spcBef>
              <a:buClr>
                <a:srgbClr val="000066"/>
              </a:buClr>
              <a:buFont typeface="Wingdings" panose="05000000000000000000"/>
              <a:buChar char=""/>
              <a:tabLst>
                <a:tab pos="505460" algn="l"/>
              </a:tabLst>
            </a:pPr>
            <a:r>
              <a:rPr sz="4550" spc="-43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N</a:t>
            </a:r>
            <a:r>
              <a:rPr sz="4550" spc="-7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o</a:t>
            </a:r>
            <a:r>
              <a:rPr sz="4550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n</a:t>
            </a:r>
            <a:r>
              <a:rPr sz="4550" spc="-100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550" spc="-64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c</a:t>
            </a:r>
            <a:r>
              <a:rPr sz="4550" spc="-28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olo</a:t>
            </a:r>
            <a:r>
              <a:rPr sz="4550" spc="-121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r</a:t>
            </a:r>
            <a:r>
              <a:rPr sz="4550" spc="-78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4550" spc="-64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t</a:t>
            </a:r>
            <a:r>
              <a:rPr sz="4550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o</a:t>
            </a:r>
            <a:endParaRPr sz="4550" dirty="0">
              <a:latin typeface="Calibri" panose="020F0502020204030204"/>
              <a:cs typeface="Calibri" panose="020F0502020204030204"/>
            </a:endParaRPr>
          </a:p>
          <a:p>
            <a:pPr marL="504825" indent="-486410">
              <a:spcBef>
                <a:spcPts val="545"/>
              </a:spcBef>
              <a:buClr>
                <a:srgbClr val="000066"/>
              </a:buClr>
              <a:buFont typeface="Wingdings" panose="05000000000000000000"/>
              <a:buChar char=""/>
              <a:tabLst>
                <a:tab pos="505460" algn="l"/>
              </a:tabLst>
            </a:pPr>
            <a:r>
              <a:rPr sz="4550" spc="-121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F</a:t>
            </a:r>
            <a:r>
              <a:rPr sz="4550" spc="-28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aci</a:t>
            </a:r>
            <a:r>
              <a:rPr sz="4550" spc="-7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l</a:t>
            </a:r>
            <a:r>
              <a:rPr sz="4550" spc="-28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4550" spc="-85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550" spc="-7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u</a:t>
            </a:r>
            <a:r>
              <a:rPr sz="4550" spc="-28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so</a:t>
            </a:r>
            <a:endParaRPr sz="4550" dirty="0">
              <a:latin typeface="Calibri" panose="020F0502020204030204"/>
              <a:cs typeface="Calibri" panose="020F0502020204030204"/>
            </a:endParaRPr>
          </a:p>
          <a:p>
            <a:pPr marL="504825" indent="-486410">
              <a:spcBef>
                <a:spcPts val="545"/>
              </a:spcBef>
              <a:buClr>
                <a:srgbClr val="000066"/>
              </a:buClr>
              <a:buFont typeface="Wingdings" panose="05000000000000000000"/>
              <a:buChar char=""/>
              <a:tabLst>
                <a:tab pos="505460" algn="l"/>
              </a:tabLst>
            </a:pPr>
            <a:r>
              <a:rPr sz="4550" spc="-36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Co</a:t>
            </a:r>
            <a:r>
              <a:rPr sz="4550" spc="-78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s</a:t>
            </a:r>
            <a:r>
              <a:rPr sz="4550" spc="-64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t</a:t>
            </a:r>
            <a:r>
              <a:rPr sz="4550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o</a:t>
            </a:r>
            <a:r>
              <a:rPr sz="4550" spc="-92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550" spc="-121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r</a:t>
            </a:r>
            <a:r>
              <a:rPr sz="4550" spc="-36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4550" spc="-21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gion</a:t>
            </a:r>
            <a:r>
              <a:rPr sz="4550" spc="-71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4550" spc="-64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v</a:t>
            </a:r>
            <a:r>
              <a:rPr sz="4550" spc="7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o</a:t>
            </a:r>
            <a:r>
              <a:rPr sz="4550" spc="-28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le</a:t>
            </a:r>
            <a:endParaRPr sz="455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603568" y="287409"/>
            <a:ext cx="64113" cy="86689"/>
          </a:xfrm>
          <a:custGeom>
            <a:avLst/>
            <a:gdLst/>
            <a:ahLst/>
            <a:cxnLst/>
            <a:rect l="l" t="t" r="r" b="b"/>
            <a:pathLst>
              <a:path w="45085" h="60960">
                <a:moveTo>
                  <a:pt x="22097" y="0"/>
                </a:moveTo>
                <a:lnTo>
                  <a:pt x="0" y="60685"/>
                </a:lnTo>
                <a:lnTo>
                  <a:pt x="44650" y="60685"/>
                </a:lnTo>
                <a:lnTo>
                  <a:pt x="22097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11" name="object 11"/>
          <p:cNvSpPr/>
          <p:nvPr/>
        </p:nvSpPr>
        <p:spPr>
          <a:xfrm>
            <a:off x="935876" y="272456"/>
            <a:ext cx="100234" cy="154415"/>
          </a:xfrm>
          <a:custGeom>
            <a:avLst/>
            <a:gdLst/>
            <a:ahLst/>
            <a:cxnLst/>
            <a:rect l="l" t="t" r="r" b="b"/>
            <a:pathLst>
              <a:path w="70484" h="108585">
                <a:moveTo>
                  <a:pt x="0" y="0"/>
                </a:moveTo>
                <a:lnTo>
                  <a:pt x="0" y="108386"/>
                </a:lnTo>
                <a:lnTo>
                  <a:pt x="24670" y="108386"/>
                </a:lnTo>
                <a:lnTo>
                  <a:pt x="33899" y="108386"/>
                </a:lnTo>
                <a:lnTo>
                  <a:pt x="40553" y="107868"/>
                </a:lnTo>
                <a:lnTo>
                  <a:pt x="44662" y="106832"/>
                </a:lnTo>
                <a:lnTo>
                  <a:pt x="50020" y="105491"/>
                </a:lnTo>
                <a:lnTo>
                  <a:pt x="69914" y="60034"/>
                </a:lnTo>
                <a:lnTo>
                  <a:pt x="69536" y="43172"/>
                </a:lnTo>
                <a:lnTo>
                  <a:pt x="68237" y="31517"/>
                </a:lnTo>
                <a:lnTo>
                  <a:pt x="64401" y="18348"/>
                </a:lnTo>
                <a:lnTo>
                  <a:pt x="61283" y="13045"/>
                </a:lnTo>
                <a:lnTo>
                  <a:pt x="57271" y="9265"/>
                </a:lnTo>
                <a:lnTo>
                  <a:pt x="53245" y="5455"/>
                </a:lnTo>
                <a:lnTo>
                  <a:pt x="48149" y="2895"/>
                </a:lnTo>
                <a:lnTo>
                  <a:pt x="41983" y="1584"/>
                </a:lnTo>
                <a:lnTo>
                  <a:pt x="32605" y="445"/>
                </a:lnTo>
                <a:lnTo>
                  <a:pt x="17439" y="6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12" name="object 12"/>
          <p:cNvSpPr/>
          <p:nvPr/>
        </p:nvSpPr>
        <p:spPr>
          <a:xfrm>
            <a:off x="3234383" y="226597"/>
            <a:ext cx="0" cy="246521"/>
          </a:xfrm>
          <a:custGeom>
            <a:avLst/>
            <a:gdLst/>
            <a:ahLst/>
            <a:cxnLst/>
            <a:rect l="l" t="t" r="r" b="b"/>
            <a:pathLst>
              <a:path h="173354">
                <a:moveTo>
                  <a:pt x="0" y="0"/>
                </a:moveTo>
                <a:lnTo>
                  <a:pt x="0" y="172783"/>
                </a:lnTo>
              </a:path>
            </a:pathLst>
          </a:custGeom>
          <a:ln w="43465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13" name="object 13"/>
          <p:cNvSpPr/>
          <p:nvPr/>
        </p:nvSpPr>
        <p:spPr>
          <a:xfrm>
            <a:off x="2997342" y="233098"/>
            <a:ext cx="185117" cy="232976"/>
          </a:xfrm>
          <a:custGeom>
            <a:avLst/>
            <a:gdLst/>
            <a:ahLst/>
            <a:cxnLst/>
            <a:rect l="l" t="t" r="r" b="b"/>
            <a:pathLst>
              <a:path w="130175" h="163829">
                <a:moveTo>
                  <a:pt x="0" y="0"/>
                </a:moveTo>
                <a:lnTo>
                  <a:pt x="130039" y="0"/>
                </a:lnTo>
                <a:lnTo>
                  <a:pt x="130039" y="27675"/>
                </a:lnTo>
                <a:lnTo>
                  <a:pt x="81594" y="27675"/>
                </a:lnTo>
                <a:lnTo>
                  <a:pt x="81594" y="163647"/>
                </a:lnTo>
                <a:lnTo>
                  <a:pt x="48566" y="163647"/>
                </a:lnTo>
                <a:lnTo>
                  <a:pt x="48566" y="27675"/>
                </a:lnTo>
                <a:lnTo>
                  <a:pt x="0" y="27675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14" name="object 14"/>
          <p:cNvSpPr/>
          <p:nvPr/>
        </p:nvSpPr>
        <p:spPr>
          <a:xfrm>
            <a:off x="2779350" y="233098"/>
            <a:ext cx="185117" cy="232976"/>
          </a:xfrm>
          <a:custGeom>
            <a:avLst/>
            <a:gdLst/>
            <a:ahLst/>
            <a:cxnLst/>
            <a:rect l="l" t="t" r="r" b="b"/>
            <a:pathLst>
              <a:path w="130175" h="163829">
                <a:moveTo>
                  <a:pt x="0" y="0"/>
                </a:moveTo>
                <a:lnTo>
                  <a:pt x="32147" y="0"/>
                </a:lnTo>
                <a:lnTo>
                  <a:pt x="99108" y="109270"/>
                </a:lnTo>
                <a:lnTo>
                  <a:pt x="99108" y="0"/>
                </a:lnTo>
                <a:lnTo>
                  <a:pt x="129814" y="0"/>
                </a:lnTo>
                <a:lnTo>
                  <a:pt x="129814" y="163647"/>
                </a:lnTo>
                <a:lnTo>
                  <a:pt x="96667" y="163647"/>
                </a:lnTo>
                <a:lnTo>
                  <a:pt x="30693" y="56936"/>
                </a:lnTo>
                <a:lnTo>
                  <a:pt x="30693" y="163647"/>
                </a:lnTo>
                <a:lnTo>
                  <a:pt x="0" y="163647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15" name="object 15"/>
          <p:cNvSpPr/>
          <p:nvPr/>
        </p:nvSpPr>
        <p:spPr>
          <a:xfrm>
            <a:off x="2520082" y="233098"/>
            <a:ext cx="233879" cy="232976"/>
          </a:xfrm>
          <a:custGeom>
            <a:avLst/>
            <a:gdLst/>
            <a:ahLst/>
            <a:cxnLst/>
            <a:rect l="l" t="t" r="r" b="b"/>
            <a:pathLst>
              <a:path w="164464" h="163829">
                <a:moveTo>
                  <a:pt x="63733" y="0"/>
                </a:moveTo>
                <a:lnTo>
                  <a:pt x="98666" y="0"/>
                </a:lnTo>
                <a:lnTo>
                  <a:pt x="164186" y="163647"/>
                </a:lnTo>
                <a:lnTo>
                  <a:pt x="128241" y="163647"/>
                </a:lnTo>
                <a:lnTo>
                  <a:pt x="113952" y="126461"/>
                </a:lnTo>
                <a:lnTo>
                  <a:pt x="48551" y="126461"/>
                </a:lnTo>
                <a:lnTo>
                  <a:pt x="35039" y="163647"/>
                </a:lnTo>
                <a:lnTo>
                  <a:pt x="0" y="163647"/>
                </a:lnTo>
                <a:lnTo>
                  <a:pt x="63733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16" name="object 16"/>
          <p:cNvSpPr/>
          <p:nvPr/>
        </p:nvSpPr>
        <p:spPr>
          <a:xfrm>
            <a:off x="2352594" y="233098"/>
            <a:ext cx="185117" cy="232976"/>
          </a:xfrm>
          <a:custGeom>
            <a:avLst/>
            <a:gdLst/>
            <a:ahLst/>
            <a:cxnLst/>
            <a:rect l="l" t="t" r="r" b="b"/>
            <a:pathLst>
              <a:path w="130175" h="163829">
                <a:moveTo>
                  <a:pt x="0" y="0"/>
                </a:moveTo>
                <a:lnTo>
                  <a:pt x="130039" y="0"/>
                </a:lnTo>
                <a:lnTo>
                  <a:pt x="130039" y="27675"/>
                </a:lnTo>
                <a:lnTo>
                  <a:pt x="81594" y="27675"/>
                </a:lnTo>
                <a:lnTo>
                  <a:pt x="81594" y="163647"/>
                </a:lnTo>
                <a:lnTo>
                  <a:pt x="48566" y="163647"/>
                </a:lnTo>
                <a:lnTo>
                  <a:pt x="48566" y="27675"/>
                </a:lnTo>
                <a:lnTo>
                  <a:pt x="0" y="27675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17" name="object 17"/>
          <p:cNvSpPr/>
          <p:nvPr/>
        </p:nvSpPr>
        <p:spPr>
          <a:xfrm>
            <a:off x="2154293" y="233098"/>
            <a:ext cx="185117" cy="232976"/>
          </a:xfrm>
          <a:custGeom>
            <a:avLst/>
            <a:gdLst/>
            <a:ahLst/>
            <a:cxnLst/>
            <a:rect l="l" t="t" r="r" b="b"/>
            <a:pathLst>
              <a:path w="130175" h="163829">
                <a:moveTo>
                  <a:pt x="0" y="0"/>
                </a:moveTo>
                <a:lnTo>
                  <a:pt x="130039" y="0"/>
                </a:lnTo>
                <a:lnTo>
                  <a:pt x="130039" y="27675"/>
                </a:lnTo>
                <a:lnTo>
                  <a:pt x="81594" y="27675"/>
                </a:lnTo>
                <a:lnTo>
                  <a:pt x="81594" y="163647"/>
                </a:lnTo>
                <a:lnTo>
                  <a:pt x="48566" y="163647"/>
                </a:lnTo>
                <a:lnTo>
                  <a:pt x="48566" y="27675"/>
                </a:lnTo>
                <a:lnTo>
                  <a:pt x="0" y="27675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18" name="object 18"/>
          <p:cNvSpPr/>
          <p:nvPr/>
        </p:nvSpPr>
        <p:spPr>
          <a:xfrm>
            <a:off x="1954233" y="233098"/>
            <a:ext cx="176990" cy="232976"/>
          </a:xfrm>
          <a:custGeom>
            <a:avLst/>
            <a:gdLst/>
            <a:ahLst/>
            <a:cxnLst/>
            <a:rect l="l" t="t" r="r" b="b"/>
            <a:pathLst>
              <a:path w="124459" h="163829">
                <a:moveTo>
                  <a:pt x="0" y="0"/>
                </a:moveTo>
                <a:lnTo>
                  <a:pt x="121334" y="0"/>
                </a:lnTo>
                <a:lnTo>
                  <a:pt x="121334" y="27675"/>
                </a:lnTo>
                <a:lnTo>
                  <a:pt x="33052" y="27675"/>
                </a:lnTo>
                <a:lnTo>
                  <a:pt x="33052" y="63947"/>
                </a:lnTo>
                <a:lnTo>
                  <a:pt x="115205" y="63947"/>
                </a:lnTo>
                <a:lnTo>
                  <a:pt x="115205" y="91531"/>
                </a:lnTo>
                <a:lnTo>
                  <a:pt x="33052" y="91531"/>
                </a:lnTo>
                <a:lnTo>
                  <a:pt x="33052" y="136062"/>
                </a:lnTo>
                <a:lnTo>
                  <a:pt x="124468" y="136062"/>
                </a:lnTo>
                <a:lnTo>
                  <a:pt x="124468" y="163647"/>
                </a:lnTo>
                <a:lnTo>
                  <a:pt x="0" y="163647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19" name="object 19"/>
          <p:cNvSpPr/>
          <p:nvPr/>
        </p:nvSpPr>
        <p:spPr>
          <a:xfrm>
            <a:off x="1756272" y="233098"/>
            <a:ext cx="159833" cy="232976"/>
          </a:xfrm>
          <a:custGeom>
            <a:avLst/>
            <a:gdLst/>
            <a:ahLst/>
            <a:cxnLst/>
            <a:rect l="l" t="t" r="r" b="b"/>
            <a:pathLst>
              <a:path w="112394" h="163829">
                <a:moveTo>
                  <a:pt x="0" y="0"/>
                </a:moveTo>
                <a:lnTo>
                  <a:pt x="112169" y="0"/>
                </a:lnTo>
                <a:lnTo>
                  <a:pt x="112169" y="27675"/>
                </a:lnTo>
                <a:lnTo>
                  <a:pt x="33028" y="27675"/>
                </a:lnTo>
                <a:lnTo>
                  <a:pt x="33028" y="66415"/>
                </a:lnTo>
                <a:lnTo>
                  <a:pt x="101345" y="66415"/>
                </a:lnTo>
                <a:lnTo>
                  <a:pt x="101345" y="94091"/>
                </a:lnTo>
                <a:lnTo>
                  <a:pt x="33028" y="94091"/>
                </a:lnTo>
                <a:lnTo>
                  <a:pt x="33028" y="163647"/>
                </a:lnTo>
                <a:lnTo>
                  <a:pt x="0" y="163647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20" name="object 20"/>
          <p:cNvSpPr/>
          <p:nvPr/>
        </p:nvSpPr>
        <p:spPr>
          <a:xfrm>
            <a:off x="1521279" y="233098"/>
            <a:ext cx="185117" cy="232976"/>
          </a:xfrm>
          <a:custGeom>
            <a:avLst/>
            <a:gdLst/>
            <a:ahLst/>
            <a:cxnLst/>
            <a:rect l="l" t="t" r="r" b="b"/>
            <a:pathLst>
              <a:path w="130175" h="163829">
                <a:moveTo>
                  <a:pt x="0" y="0"/>
                </a:moveTo>
                <a:lnTo>
                  <a:pt x="32147" y="0"/>
                </a:lnTo>
                <a:lnTo>
                  <a:pt x="99108" y="109270"/>
                </a:lnTo>
                <a:lnTo>
                  <a:pt x="99108" y="0"/>
                </a:lnTo>
                <a:lnTo>
                  <a:pt x="129814" y="0"/>
                </a:lnTo>
                <a:lnTo>
                  <a:pt x="129814" y="163647"/>
                </a:lnTo>
                <a:lnTo>
                  <a:pt x="96667" y="163647"/>
                </a:lnTo>
                <a:lnTo>
                  <a:pt x="30693" y="56936"/>
                </a:lnTo>
                <a:lnTo>
                  <a:pt x="30693" y="163647"/>
                </a:lnTo>
                <a:lnTo>
                  <a:pt x="0" y="163647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21" name="object 21"/>
          <p:cNvSpPr/>
          <p:nvPr/>
        </p:nvSpPr>
        <p:spPr>
          <a:xfrm>
            <a:off x="1452929" y="226597"/>
            <a:ext cx="0" cy="246521"/>
          </a:xfrm>
          <a:custGeom>
            <a:avLst/>
            <a:gdLst/>
            <a:ahLst/>
            <a:cxnLst/>
            <a:rect l="l" t="t" r="r" b="b"/>
            <a:pathLst>
              <a:path h="173354">
                <a:moveTo>
                  <a:pt x="0" y="0"/>
                </a:moveTo>
                <a:lnTo>
                  <a:pt x="0" y="172783"/>
                </a:lnTo>
              </a:path>
            </a:pathLst>
          </a:custGeom>
          <a:ln w="43465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22" name="object 22"/>
          <p:cNvSpPr/>
          <p:nvPr/>
        </p:nvSpPr>
        <p:spPr>
          <a:xfrm>
            <a:off x="1146267" y="226597"/>
            <a:ext cx="0" cy="246521"/>
          </a:xfrm>
          <a:custGeom>
            <a:avLst/>
            <a:gdLst/>
            <a:ahLst/>
            <a:cxnLst/>
            <a:rect l="l" t="t" r="r" b="b"/>
            <a:pathLst>
              <a:path h="173354">
                <a:moveTo>
                  <a:pt x="0" y="0"/>
                </a:moveTo>
                <a:lnTo>
                  <a:pt x="0" y="172783"/>
                </a:lnTo>
              </a:path>
            </a:pathLst>
          </a:custGeom>
          <a:ln w="43465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23" name="object 23"/>
          <p:cNvSpPr/>
          <p:nvPr/>
        </p:nvSpPr>
        <p:spPr>
          <a:xfrm>
            <a:off x="888909" y="233098"/>
            <a:ext cx="195050" cy="232976"/>
          </a:xfrm>
          <a:custGeom>
            <a:avLst/>
            <a:gdLst/>
            <a:ahLst/>
            <a:cxnLst/>
            <a:rect l="l" t="t" r="r" b="b"/>
            <a:pathLst>
              <a:path w="137159" h="163829">
                <a:moveTo>
                  <a:pt x="0" y="0"/>
                </a:moveTo>
                <a:lnTo>
                  <a:pt x="60374" y="0"/>
                </a:lnTo>
                <a:lnTo>
                  <a:pt x="75353" y="513"/>
                </a:lnTo>
                <a:lnTo>
                  <a:pt x="121091" y="24706"/>
                </a:lnTo>
                <a:lnTo>
                  <a:pt x="135433" y="61653"/>
                </a:lnTo>
                <a:lnTo>
                  <a:pt x="136840" y="73140"/>
                </a:lnTo>
                <a:lnTo>
                  <a:pt x="136652" y="90433"/>
                </a:lnTo>
                <a:lnTo>
                  <a:pt x="128013" y="127694"/>
                </a:lnTo>
                <a:lnTo>
                  <a:pt x="93288" y="159550"/>
                </a:lnTo>
                <a:lnTo>
                  <a:pt x="0" y="163647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24" name="object 24"/>
          <p:cNvSpPr/>
          <p:nvPr/>
        </p:nvSpPr>
        <p:spPr>
          <a:xfrm>
            <a:off x="730161" y="226597"/>
            <a:ext cx="0" cy="246521"/>
          </a:xfrm>
          <a:custGeom>
            <a:avLst/>
            <a:gdLst/>
            <a:ahLst/>
            <a:cxnLst/>
            <a:rect l="l" t="t" r="r" b="b"/>
            <a:pathLst>
              <a:path h="173354">
                <a:moveTo>
                  <a:pt x="0" y="0"/>
                </a:moveTo>
                <a:lnTo>
                  <a:pt x="0" y="172783"/>
                </a:lnTo>
              </a:path>
            </a:pathLst>
          </a:custGeom>
          <a:ln w="43465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25" name="object 25"/>
          <p:cNvSpPr/>
          <p:nvPr/>
        </p:nvSpPr>
        <p:spPr>
          <a:xfrm>
            <a:off x="1205372" y="229112"/>
            <a:ext cx="186020" cy="241103"/>
          </a:xfrm>
          <a:custGeom>
            <a:avLst/>
            <a:gdLst/>
            <a:ahLst/>
            <a:cxnLst/>
            <a:rect l="l" t="t" r="r" b="b"/>
            <a:pathLst>
              <a:path w="130809" h="169545">
                <a:moveTo>
                  <a:pt x="63426" y="0"/>
                </a:moveTo>
                <a:lnTo>
                  <a:pt x="102543" y="8417"/>
                </a:lnTo>
                <a:lnTo>
                  <a:pt x="125223" y="40994"/>
                </a:lnTo>
                <a:lnTo>
                  <a:pt x="93119" y="51023"/>
                </a:lnTo>
                <a:lnTo>
                  <a:pt x="91702" y="42611"/>
                </a:lnTo>
                <a:lnTo>
                  <a:pt x="88666" y="36575"/>
                </a:lnTo>
                <a:lnTo>
                  <a:pt x="84024" y="32887"/>
                </a:lnTo>
                <a:lnTo>
                  <a:pt x="79367" y="29199"/>
                </a:lnTo>
                <a:lnTo>
                  <a:pt x="72390" y="27371"/>
                </a:lnTo>
                <a:lnTo>
                  <a:pt x="63090" y="27371"/>
                </a:lnTo>
                <a:lnTo>
                  <a:pt x="53495" y="27371"/>
                </a:lnTo>
                <a:lnTo>
                  <a:pt x="45970" y="29321"/>
                </a:lnTo>
                <a:lnTo>
                  <a:pt x="40541" y="33284"/>
                </a:lnTo>
                <a:lnTo>
                  <a:pt x="37042" y="35813"/>
                </a:lnTo>
                <a:lnTo>
                  <a:pt x="35290" y="39197"/>
                </a:lnTo>
                <a:lnTo>
                  <a:pt x="35290" y="43433"/>
                </a:lnTo>
                <a:lnTo>
                  <a:pt x="35290" y="47304"/>
                </a:lnTo>
                <a:lnTo>
                  <a:pt x="78906" y="66445"/>
                </a:lnTo>
                <a:lnTo>
                  <a:pt x="91900" y="70288"/>
                </a:lnTo>
                <a:lnTo>
                  <a:pt x="128211" y="101770"/>
                </a:lnTo>
                <a:lnTo>
                  <a:pt x="130662" y="113781"/>
                </a:lnTo>
                <a:lnTo>
                  <a:pt x="129602" y="128424"/>
                </a:lnTo>
                <a:lnTo>
                  <a:pt x="94616" y="165017"/>
                </a:lnTo>
                <a:lnTo>
                  <a:pt x="70787" y="169237"/>
                </a:lnTo>
                <a:lnTo>
                  <a:pt x="54262" y="168532"/>
                </a:lnTo>
                <a:lnTo>
                  <a:pt x="11087" y="147612"/>
                </a:lnTo>
                <a:lnTo>
                  <a:pt x="0" y="125067"/>
                </a:lnTo>
                <a:lnTo>
                  <a:pt x="29934" y="110063"/>
                </a:lnTo>
                <a:lnTo>
                  <a:pt x="34085" y="123586"/>
                </a:lnTo>
                <a:lnTo>
                  <a:pt x="40972" y="133172"/>
                </a:lnTo>
                <a:lnTo>
                  <a:pt x="51746" y="139346"/>
                </a:lnTo>
                <a:lnTo>
                  <a:pt x="64932" y="141422"/>
                </a:lnTo>
                <a:lnTo>
                  <a:pt x="79430" y="139775"/>
                </a:lnTo>
                <a:lnTo>
                  <a:pt x="89535" y="134838"/>
                </a:lnTo>
                <a:lnTo>
                  <a:pt x="95107" y="130180"/>
                </a:lnTo>
                <a:lnTo>
                  <a:pt x="97798" y="124907"/>
                </a:lnTo>
                <a:lnTo>
                  <a:pt x="97798" y="118902"/>
                </a:lnTo>
                <a:lnTo>
                  <a:pt x="97798" y="115001"/>
                </a:lnTo>
                <a:lnTo>
                  <a:pt x="96667" y="111739"/>
                </a:lnTo>
                <a:lnTo>
                  <a:pt x="94406" y="109026"/>
                </a:lnTo>
                <a:lnTo>
                  <a:pt x="92132" y="106283"/>
                </a:lnTo>
                <a:lnTo>
                  <a:pt x="88166" y="103936"/>
                </a:lnTo>
                <a:lnTo>
                  <a:pt x="82512" y="101925"/>
                </a:lnTo>
                <a:lnTo>
                  <a:pt x="73947" y="99390"/>
                </a:lnTo>
                <a:lnTo>
                  <a:pt x="59005" y="95502"/>
                </a:lnTo>
                <a:lnTo>
                  <a:pt x="42985" y="90957"/>
                </a:lnTo>
                <a:lnTo>
                  <a:pt x="5793" y="58980"/>
                </a:lnTo>
                <a:lnTo>
                  <a:pt x="3727" y="47186"/>
                </a:lnTo>
                <a:lnTo>
                  <a:pt x="5413" y="33999"/>
                </a:lnTo>
                <a:lnTo>
                  <a:pt x="41572" y="2406"/>
                </a:lnTo>
                <a:lnTo>
                  <a:pt x="54098" y="387"/>
                </a:lnTo>
                <a:lnTo>
                  <a:pt x="63426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95645" y="3384194"/>
            <a:ext cx="10229276" cy="9427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3" name="object 3"/>
          <p:cNvSpPr/>
          <p:nvPr/>
        </p:nvSpPr>
        <p:spPr>
          <a:xfrm>
            <a:off x="3668283" y="4554492"/>
            <a:ext cx="5884000" cy="9427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4" name="object 4"/>
          <p:cNvSpPr/>
          <p:nvPr/>
        </p:nvSpPr>
        <p:spPr>
          <a:xfrm>
            <a:off x="2746131" y="5724791"/>
            <a:ext cx="7726137" cy="9427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5" name="object 5"/>
          <p:cNvSpPr/>
          <p:nvPr/>
        </p:nvSpPr>
        <p:spPr>
          <a:xfrm>
            <a:off x="3951799" y="2896740"/>
            <a:ext cx="175183" cy="261873"/>
          </a:xfrm>
          <a:custGeom>
            <a:avLst/>
            <a:gdLst/>
            <a:ahLst/>
            <a:cxnLst/>
            <a:rect l="l" t="t" r="r" b="b"/>
            <a:pathLst>
              <a:path w="123189" h="184150">
                <a:moveTo>
                  <a:pt x="61283" y="0"/>
                </a:moveTo>
                <a:lnTo>
                  <a:pt x="0" y="184160"/>
                </a:lnTo>
                <a:lnTo>
                  <a:pt x="122895" y="184160"/>
                </a:lnTo>
                <a:lnTo>
                  <a:pt x="61603" y="0"/>
                </a:lnTo>
                <a:lnTo>
                  <a:pt x="61283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6" name="object 6"/>
          <p:cNvSpPr/>
          <p:nvPr/>
        </p:nvSpPr>
        <p:spPr>
          <a:xfrm>
            <a:off x="2811841" y="2896740"/>
            <a:ext cx="175183" cy="261873"/>
          </a:xfrm>
          <a:custGeom>
            <a:avLst/>
            <a:gdLst/>
            <a:ahLst/>
            <a:cxnLst/>
            <a:rect l="l" t="t" r="r" b="b"/>
            <a:pathLst>
              <a:path w="123189" h="184150">
                <a:moveTo>
                  <a:pt x="61283" y="0"/>
                </a:moveTo>
                <a:lnTo>
                  <a:pt x="0" y="184160"/>
                </a:lnTo>
                <a:lnTo>
                  <a:pt x="122895" y="184160"/>
                </a:lnTo>
                <a:lnTo>
                  <a:pt x="61603" y="0"/>
                </a:lnTo>
                <a:lnTo>
                  <a:pt x="61283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7" name="object 7"/>
          <p:cNvSpPr/>
          <p:nvPr/>
        </p:nvSpPr>
        <p:spPr>
          <a:xfrm>
            <a:off x="9746077" y="2877194"/>
            <a:ext cx="257358" cy="419899"/>
          </a:xfrm>
          <a:custGeom>
            <a:avLst/>
            <a:gdLst/>
            <a:ahLst/>
            <a:cxnLst/>
            <a:rect l="l" t="t" r="r" b="b"/>
            <a:pathLst>
              <a:path w="180975" h="295275">
                <a:moveTo>
                  <a:pt x="0" y="0"/>
                </a:moveTo>
                <a:lnTo>
                  <a:pt x="0" y="294680"/>
                </a:lnTo>
                <a:lnTo>
                  <a:pt x="45902" y="294680"/>
                </a:lnTo>
                <a:lnTo>
                  <a:pt x="86239" y="291110"/>
                </a:lnTo>
                <a:lnTo>
                  <a:pt x="124833" y="276111"/>
                </a:lnTo>
                <a:lnTo>
                  <a:pt x="159713" y="240424"/>
                </a:lnTo>
                <a:lnTo>
                  <a:pt x="176772" y="192337"/>
                </a:lnTo>
                <a:lnTo>
                  <a:pt x="180968" y="155666"/>
                </a:lnTo>
                <a:lnTo>
                  <a:pt x="180817" y="139292"/>
                </a:lnTo>
                <a:lnTo>
                  <a:pt x="175081" y="91313"/>
                </a:lnTo>
                <a:lnTo>
                  <a:pt x="160068" y="54279"/>
                </a:lnTo>
                <a:lnTo>
                  <a:pt x="134718" y="25649"/>
                </a:lnTo>
                <a:lnTo>
                  <a:pt x="91015" y="4912"/>
                </a:lnTo>
                <a:lnTo>
                  <a:pt x="52406" y="108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8" name="object 8"/>
          <p:cNvSpPr/>
          <p:nvPr/>
        </p:nvSpPr>
        <p:spPr>
          <a:xfrm>
            <a:off x="5911659" y="2874810"/>
            <a:ext cx="170667" cy="175183"/>
          </a:xfrm>
          <a:custGeom>
            <a:avLst/>
            <a:gdLst/>
            <a:ahLst/>
            <a:cxnLst/>
            <a:rect l="l" t="t" r="r" b="b"/>
            <a:pathLst>
              <a:path w="120014" h="123189">
                <a:moveTo>
                  <a:pt x="0" y="0"/>
                </a:moveTo>
                <a:lnTo>
                  <a:pt x="0" y="122895"/>
                </a:lnTo>
                <a:lnTo>
                  <a:pt x="44866" y="122895"/>
                </a:lnTo>
                <a:lnTo>
                  <a:pt x="86014" y="114888"/>
                </a:lnTo>
                <a:lnTo>
                  <a:pt x="118047" y="76487"/>
                </a:lnTo>
                <a:lnTo>
                  <a:pt x="119777" y="64609"/>
                </a:lnTo>
                <a:lnTo>
                  <a:pt x="118929" y="49406"/>
                </a:lnTo>
                <a:lnTo>
                  <a:pt x="93200" y="9522"/>
                </a:lnTo>
                <a:lnTo>
                  <a:pt x="49560" y="0"/>
                </a:lnTo>
                <a:lnTo>
                  <a:pt x="39532" y="0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9" name="object 9"/>
          <p:cNvSpPr/>
          <p:nvPr/>
        </p:nvSpPr>
        <p:spPr>
          <a:xfrm>
            <a:off x="3393367" y="2874810"/>
            <a:ext cx="170667" cy="175183"/>
          </a:xfrm>
          <a:custGeom>
            <a:avLst/>
            <a:gdLst/>
            <a:ahLst/>
            <a:cxnLst/>
            <a:rect l="l" t="t" r="r" b="b"/>
            <a:pathLst>
              <a:path w="120014" h="123189">
                <a:moveTo>
                  <a:pt x="0" y="0"/>
                </a:moveTo>
                <a:lnTo>
                  <a:pt x="0" y="122895"/>
                </a:lnTo>
                <a:lnTo>
                  <a:pt x="44863" y="122895"/>
                </a:lnTo>
                <a:lnTo>
                  <a:pt x="86005" y="114887"/>
                </a:lnTo>
                <a:lnTo>
                  <a:pt x="118040" y="76486"/>
                </a:lnTo>
                <a:lnTo>
                  <a:pt x="119771" y="64609"/>
                </a:lnTo>
                <a:lnTo>
                  <a:pt x="118922" y="49406"/>
                </a:lnTo>
                <a:lnTo>
                  <a:pt x="93194" y="9522"/>
                </a:lnTo>
                <a:lnTo>
                  <a:pt x="49554" y="0"/>
                </a:lnTo>
                <a:lnTo>
                  <a:pt x="39505" y="0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10" name="object 10"/>
          <p:cNvSpPr/>
          <p:nvPr/>
        </p:nvSpPr>
        <p:spPr>
          <a:xfrm>
            <a:off x="10235740" y="2779106"/>
            <a:ext cx="365718" cy="616754"/>
          </a:xfrm>
          <a:custGeom>
            <a:avLst/>
            <a:gdLst/>
            <a:ahLst/>
            <a:cxnLst/>
            <a:rect l="l" t="t" r="r" b="b"/>
            <a:pathLst>
              <a:path w="257175" h="433705">
                <a:moveTo>
                  <a:pt x="26121" y="0"/>
                </a:moveTo>
                <a:lnTo>
                  <a:pt x="242437" y="0"/>
                </a:lnTo>
                <a:lnTo>
                  <a:pt x="244449" y="0"/>
                </a:lnTo>
                <a:lnTo>
                  <a:pt x="246217" y="548"/>
                </a:lnTo>
                <a:lnTo>
                  <a:pt x="247802" y="1676"/>
                </a:lnTo>
                <a:lnTo>
                  <a:pt x="249356" y="2804"/>
                </a:lnTo>
                <a:lnTo>
                  <a:pt x="250697" y="4754"/>
                </a:lnTo>
                <a:lnTo>
                  <a:pt x="251795" y="7528"/>
                </a:lnTo>
                <a:lnTo>
                  <a:pt x="252923" y="10332"/>
                </a:lnTo>
                <a:lnTo>
                  <a:pt x="253745" y="13898"/>
                </a:lnTo>
                <a:lnTo>
                  <a:pt x="254325" y="18257"/>
                </a:lnTo>
                <a:lnTo>
                  <a:pt x="254873" y="22616"/>
                </a:lnTo>
                <a:lnTo>
                  <a:pt x="255148" y="28133"/>
                </a:lnTo>
                <a:lnTo>
                  <a:pt x="255148" y="34808"/>
                </a:lnTo>
                <a:lnTo>
                  <a:pt x="255148" y="41087"/>
                </a:lnTo>
                <a:lnTo>
                  <a:pt x="251795" y="61295"/>
                </a:lnTo>
                <a:lnTo>
                  <a:pt x="250697" y="63947"/>
                </a:lnTo>
                <a:lnTo>
                  <a:pt x="249356" y="65897"/>
                </a:lnTo>
                <a:lnTo>
                  <a:pt x="247802" y="67147"/>
                </a:lnTo>
                <a:lnTo>
                  <a:pt x="246217" y="68366"/>
                </a:lnTo>
                <a:lnTo>
                  <a:pt x="244449" y="68976"/>
                </a:lnTo>
                <a:lnTo>
                  <a:pt x="242437" y="68976"/>
                </a:lnTo>
                <a:lnTo>
                  <a:pt x="87721" y="68976"/>
                </a:lnTo>
                <a:lnTo>
                  <a:pt x="87721" y="174802"/>
                </a:lnTo>
                <a:lnTo>
                  <a:pt x="218663" y="174802"/>
                </a:lnTo>
                <a:lnTo>
                  <a:pt x="220675" y="174802"/>
                </a:lnTo>
                <a:lnTo>
                  <a:pt x="231708" y="202356"/>
                </a:lnTo>
                <a:lnTo>
                  <a:pt x="231708" y="208605"/>
                </a:lnTo>
                <a:lnTo>
                  <a:pt x="231708" y="215097"/>
                </a:lnTo>
                <a:lnTo>
                  <a:pt x="224180" y="240426"/>
                </a:lnTo>
                <a:lnTo>
                  <a:pt x="222503" y="241553"/>
                </a:lnTo>
                <a:lnTo>
                  <a:pt x="220675" y="242102"/>
                </a:lnTo>
                <a:lnTo>
                  <a:pt x="218663" y="242102"/>
                </a:lnTo>
                <a:lnTo>
                  <a:pt x="87721" y="242102"/>
                </a:lnTo>
                <a:lnTo>
                  <a:pt x="87721" y="364327"/>
                </a:lnTo>
                <a:lnTo>
                  <a:pt x="243779" y="364327"/>
                </a:lnTo>
                <a:lnTo>
                  <a:pt x="245790" y="364327"/>
                </a:lnTo>
                <a:lnTo>
                  <a:pt x="247619" y="364937"/>
                </a:lnTo>
                <a:lnTo>
                  <a:pt x="249295" y="366186"/>
                </a:lnTo>
                <a:lnTo>
                  <a:pt x="250972" y="367405"/>
                </a:lnTo>
                <a:lnTo>
                  <a:pt x="252374" y="369356"/>
                </a:lnTo>
                <a:lnTo>
                  <a:pt x="253471" y="372038"/>
                </a:lnTo>
                <a:lnTo>
                  <a:pt x="254599" y="374721"/>
                </a:lnTo>
                <a:lnTo>
                  <a:pt x="255422" y="378226"/>
                </a:lnTo>
                <a:lnTo>
                  <a:pt x="256001" y="382584"/>
                </a:lnTo>
                <a:lnTo>
                  <a:pt x="256550" y="386943"/>
                </a:lnTo>
                <a:lnTo>
                  <a:pt x="256854" y="392338"/>
                </a:lnTo>
                <a:lnTo>
                  <a:pt x="256854" y="398830"/>
                </a:lnTo>
                <a:lnTo>
                  <a:pt x="256854" y="405292"/>
                </a:lnTo>
                <a:lnTo>
                  <a:pt x="253471" y="425622"/>
                </a:lnTo>
                <a:lnTo>
                  <a:pt x="252374" y="428274"/>
                </a:lnTo>
                <a:lnTo>
                  <a:pt x="250972" y="430255"/>
                </a:lnTo>
                <a:lnTo>
                  <a:pt x="249295" y="431474"/>
                </a:lnTo>
                <a:lnTo>
                  <a:pt x="247619" y="432694"/>
                </a:lnTo>
                <a:lnTo>
                  <a:pt x="245790" y="433303"/>
                </a:lnTo>
                <a:lnTo>
                  <a:pt x="243779" y="433303"/>
                </a:lnTo>
                <a:lnTo>
                  <a:pt x="26121" y="433303"/>
                </a:lnTo>
                <a:lnTo>
                  <a:pt x="18745" y="433303"/>
                </a:lnTo>
                <a:lnTo>
                  <a:pt x="12557" y="431139"/>
                </a:lnTo>
                <a:lnTo>
                  <a:pt x="7528" y="426780"/>
                </a:lnTo>
                <a:lnTo>
                  <a:pt x="2499" y="422452"/>
                </a:lnTo>
                <a:lnTo>
                  <a:pt x="0" y="415320"/>
                </a:lnTo>
                <a:lnTo>
                  <a:pt x="0" y="405536"/>
                </a:lnTo>
                <a:lnTo>
                  <a:pt x="0" y="27797"/>
                </a:lnTo>
                <a:lnTo>
                  <a:pt x="0" y="17952"/>
                </a:lnTo>
                <a:lnTo>
                  <a:pt x="2499" y="10881"/>
                </a:lnTo>
                <a:lnTo>
                  <a:pt x="7528" y="6522"/>
                </a:lnTo>
                <a:lnTo>
                  <a:pt x="12557" y="2194"/>
                </a:lnTo>
                <a:lnTo>
                  <a:pt x="18745" y="0"/>
                </a:lnTo>
                <a:lnTo>
                  <a:pt x="26121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11" name="object 11"/>
          <p:cNvSpPr/>
          <p:nvPr/>
        </p:nvSpPr>
        <p:spPr>
          <a:xfrm>
            <a:off x="9621333" y="2779106"/>
            <a:ext cx="512006" cy="616754"/>
          </a:xfrm>
          <a:custGeom>
            <a:avLst/>
            <a:gdLst/>
            <a:ahLst/>
            <a:cxnLst/>
            <a:rect l="l" t="t" r="r" b="b"/>
            <a:pathLst>
              <a:path w="360045" h="433705">
                <a:moveTo>
                  <a:pt x="26121" y="0"/>
                </a:moveTo>
                <a:lnTo>
                  <a:pt x="137281" y="0"/>
                </a:lnTo>
                <a:lnTo>
                  <a:pt x="151822" y="221"/>
                </a:lnTo>
                <a:lnTo>
                  <a:pt x="191991" y="3550"/>
                </a:lnTo>
                <a:lnTo>
                  <a:pt x="241611" y="16090"/>
                </a:lnTo>
                <a:lnTo>
                  <a:pt x="277390" y="33445"/>
                </a:lnTo>
                <a:lnTo>
                  <a:pt x="315717" y="67752"/>
                </a:lnTo>
                <a:lnTo>
                  <a:pt x="341488" y="109347"/>
                </a:lnTo>
                <a:lnTo>
                  <a:pt x="353269" y="147817"/>
                </a:lnTo>
                <a:lnTo>
                  <a:pt x="359702" y="196705"/>
                </a:lnTo>
                <a:lnTo>
                  <a:pt x="359967" y="209266"/>
                </a:lnTo>
                <a:lnTo>
                  <a:pt x="359736" y="223873"/>
                </a:lnTo>
                <a:lnTo>
                  <a:pt x="356268" y="264185"/>
                </a:lnTo>
                <a:lnTo>
                  <a:pt x="345153" y="310163"/>
                </a:lnTo>
                <a:lnTo>
                  <a:pt x="327739" y="346932"/>
                </a:lnTo>
                <a:lnTo>
                  <a:pt x="294622" y="385388"/>
                </a:lnTo>
                <a:lnTo>
                  <a:pt x="262601" y="407036"/>
                </a:lnTo>
                <a:lnTo>
                  <a:pt x="214409" y="424057"/>
                </a:lnTo>
                <a:lnTo>
                  <a:pt x="165094" y="431904"/>
                </a:lnTo>
                <a:lnTo>
                  <a:pt x="26121" y="433303"/>
                </a:lnTo>
                <a:lnTo>
                  <a:pt x="18745" y="433303"/>
                </a:lnTo>
                <a:lnTo>
                  <a:pt x="12557" y="431139"/>
                </a:lnTo>
                <a:lnTo>
                  <a:pt x="7528" y="426780"/>
                </a:lnTo>
                <a:lnTo>
                  <a:pt x="2499" y="422452"/>
                </a:lnTo>
                <a:lnTo>
                  <a:pt x="0" y="415320"/>
                </a:lnTo>
                <a:lnTo>
                  <a:pt x="0" y="405536"/>
                </a:lnTo>
                <a:lnTo>
                  <a:pt x="0" y="27797"/>
                </a:lnTo>
                <a:lnTo>
                  <a:pt x="0" y="17952"/>
                </a:lnTo>
                <a:lnTo>
                  <a:pt x="2499" y="10881"/>
                </a:lnTo>
                <a:lnTo>
                  <a:pt x="7528" y="6522"/>
                </a:lnTo>
                <a:lnTo>
                  <a:pt x="12557" y="2194"/>
                </a:lnTo>
                <a:lnTo>
                  <a:pt x="18745" y="0"/>
                </a:lnTo>
                <a:lnTo>
                  <a:pt x="26121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12" name="object 12"/>
          <p:cNvSpPr/>
          <p:nvPr/>
        </p:nvSpPr>
        <p:spPr>
          <a:xfrm>
            <a:off x="8921321" y="2779106"/>
            <a:ext cx="365718" cy="616754"/>
          </a:xfrm>
          <a:custGeom>
            <a:avLst/>
            <a:gdLst/>
            <a:ahLst/>
            <a:cxnLst/>
            <a:rect l="l" t="t" r="r" b="b"/>
            <a:pathLst>
              <a:path w="257175" h="433705">
                <a:moveTo>
                  <a:pt x="26121" y="0"/>
                </a:moveTo>
                <a:lnTo>
                  <a:pt x="242437" y="0"/>
                </a:lnTo>
                <a:lnTo>
                  <a:pt x="244449" y="0"/>
                </a:lnTo>
                <a:lnTo>
                  <a:pt x="246217" y="548"/>
                </a:lnTo>
                <a:lnTo>
                  <a:pt x="247802" y="1676"/>
                </a:lnTo>
                <a:lnTo>
                  <a:pt x="249356" y="2804"/>
                </a:lnTo>
                <a:lnTo>
                  <a:pt x="250697" y="4754"/>
                </a:lnTo>
                <a:lnTo>
                  <a:pt x="251795" y="7528"/>
                </a:lnTo>
                <a:lnTo>
                  <a:pt x="252923" y="10332"/>
                </a:lnTo>
                <a:lnTo>
                  <a:pt x="253776" y="13898"/>
                </a:lnTo>
                <a:lnTo>
                  <a:pt x="254325" y="18257"/>
                </a:lnTo>
                <a:lnTo>
                  <a:pt x="254873" y="22616"/>
                </a:lnTo>
                <a:lnTo>
                  <a:pt x="255148" y="28133"/>
                </a:lnTo>
                <a:lnTo>
                  <a:pt x="255148" y="34808"/>
                </a:lnTo>
                <a:lnTo>
                  <a:pt x="255148" y="41087"/>
                </a:lnTo>
                <a:lnTo>
                  <a:pt x="254873" y="46390"/>
                </a:lnTo>
                <a:lnTo>
                  <a:pt x="254325" y="50718"/>
                </a:lnTo>
                <a:lnTo>
                  <a:pt x="253776" y="55077"/>
                </a:lnTo>
                <a:lnTo>
                  <a:pt x="252923" y="58613"/>
                </a:lnTo>
                <a:lnTo>
                  <a:pt x="251795" y="61295"/>
                </a:lnTo>
                <a:lnTo>
                  <a:pt x="250697" y="63947"/>
                </a:lnTo>
                <a:lnTo>
                  <a:pt x="249356" y="65897"/>
                </a:lnTo>
                <a:lnTo>
                  <a:pt x="247802" y="67147"/>
                </a:lnTo>
                <a:lnTo>
                  <a:pt x="246217" y="68366"/>
                </a:lnTo>
                <a:lnTo>
                  <a:pt x="244449" y="68976"/>
                </a:lnTo>
                <a:lnTo>
                  <a:pt x="242437" y="68976"/>
                </a:lnTo>
                <a:lnTo>
                  <a:pt x="87721" y="68976"/>
                </a:lnTo>
                <a:lnTo>
                  <a:pt x="87721" y="174802"/>
                </a:lnTo>
                <a:lnTo>
                  <a:pt x="218663" y="174802"/>
                </a:lnTo>
                <a:lnTo>
                  <a:pt x="220675" y="174802"/>
                </a:lnTo>
                <a:lnTo>
                  <a:pt x="231708" y="202356"/>
                </a:lnTo>
                <a:lnTo>
                  <a:pt x="231708" y="208605"/>
                </a:lnTo>
                <a:lnTo>
                  <a:pt x="231708" y="215097"/>
                </a:lnTo>
                <a:lnTo>
                  <a:pt x="224180" y="240426"/>
                </a:lnTo>
                <a:lnTo>
                  <a:pt x="222503" y="241553"/>
                </a:lnTo>
                <a:lnTo>
                  <a:pt x="220675" y="242102"/>
                </a:lnTo>
                <a:lnTo>
                  <a:pt x="218663" y="242102"/>
                </a:lnTo>
                <a:lnTo>
                  <a:pt x="87721" y="242102"/>
                </a:lnTo>
                <a:lnTo>
                  <a:pt x="87721" y="364327"/>
                </a:lnTo>
                <a:lnTo>
                  <a:pt x="243779" y="364327"/>
                </a:lnTo>
                <a:lnTo>
                  <a:pt x="245790" y="364327"/>
                </a:lnTo>
                <a:lnTo>
                  <a:pt x="247619" y="364937"/>
                </a:lnTo>
                <a:lnTo>
                  <a:pt x="249295" y="366186"/>
                </a:lnTo>
                <a:lnTo>
                  <a:pt x="250972" y="367405"/>
                </a:lnTo>
                <a:lnTo>
                  <a:pt x="252374" y="369356"/>
                </a:lnTo>
                <a:lnTo>
                  <a:pt x="253471" y="372038"/>
                </a:lnTo>
                <a:lnTo>
                  <a:pt x="254599" y="374721"/>
                </a:lnTo>
                <a:lnTo>
                  <a:pt x="255422" y="378226"/>
                </a:lnTo>
                <a:lnTo>
                  <a:pt x="256001" y="382584"/>
                </a:lnTo>
                <a:lnTo>
                  <a:pt x="256550" y="386943"/>
                </a:lnTo>
                <a:lnTo>
                  <a:pt x="256854" y="392338"/>
                </a:lnTo>
                <a:lnTo>
                  <a:pt x="256854" y="398830"/>
                </a:lnTo>
                <a:lnTo>
                  <a:pt x="256854" y="405292"/>
                </a:lnTo>
                <a:lnTo>
                  <a:pt x="253471" y="425622"/>
                </a:lnTo>
                <a:lnTo>
                  <a:pt x="252374" y="428274"/>
                </a:lnTo>
                <a:lnTo>
                  <a:pt x="250972" y="430255"/>
                </a:lnTo>
                <a:lnTo>
                  <a:pt x="249295" y="431474"/>
                </a:lnTo>
                <a:lnTo>
                  <a:pt x="247619" y="432694"/>
                </a:lnTo>
                <a:lnTo>
                  <a:pt x="245790" y="433303"/>
                </a:lnTo>
                <a:lnTo>
                  <a:pt x="243779" y="433303"/>
                </a:lnTo>
                <a:lnTo>
                  <a:pt x="26121" y="433303"/>
                </a:lnTo>
                <a:lnTo>
                  <a:pt x="18745" y="433303"/>
                </a:lnTo>
                <a:lnTo>
                  <a:pt x="12557" y="431139"/>
                </a:lnTo>
                <a:lnTo>
                  <a:pt x="7528" y="426780"/>
                </a:lnTo>
                <a:lnTo>
                  <a:pt x="2499" y="422452"/>
                </a:lnTo>
                <a:lnTo>
                  <a:pt x="0" y="415320"/>
                </a:lnTo>
                <a:lnTo>
                  <a:pt x="0" y="405536"/>
                </a:lnTo>
                <a:lnTo>
                  <a:pt x="0" y="27797"/>
                </a:lnTo>
                <a:lnTo>
                  <a:pt x="0" y="17952"/>
                </a:lnTo>
                <a:lnTo>
                  <a:pt x="2499" y="10881"/>
                </a:lnTo>
                <a:lnTo>
                  <a:pt x="7528" y="6522"/>
                </a:lnTo>
                <a:lnTo>
                  <a:pt x="12557" y="2194"/>
                </a:lnTo>
                <a:lnTo>
                  <a:pt x="18745" y="0"/>
                </a:lnTo>
                <a:lnTo>
                  <a:pt x="26121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13" name="object 13"/>
          <p:cNvSpPr/>
          <p:nvPr/>
        </p:nvSpPr>
        <p:spPr>
          <a:xfrm>
            <a:off x="6985257" y="2779105"/>
            <a:ext cx="472273" cy="619462"/>
          </a:xfrm>
          <a:custGeom>
            <a:avLst/>
            <a:gdLst/>
            <a:ahLst/>
            <a:cxnLst/>
            <a:rect l="l" t="t" r="r" b="b"/>
            <a:pathLst>
              <a:path w="332104" h="435610">
                <a:moveTo>
                  <a:pt x="13045" y="0"/>
                </a:moveTo>
                <a:lnTo>
                  <a:pt x="318424" y="0"/>
                </a:lnTo>
                <a:lnTo>
                  <a:pt x="320436" y="0"/>
                </a:lnTo>
                <a:lnTo>
                  <a:pt x="322295" y="609"/>
                </a:lnTo>
                <a:lnTo>
                  <a:pt x="330677" y="19080"/>
                </a:lnTo>
                <a:lnTo>
                  <a:pt x="331226" y="23774"/>
                </a:lnTo>
                <a:lnTo>
                  <a:pt x="331500" y="29474"/>
                </a:lnTo>
                <a:lnTo>
                  <a:pt x="331500" y="36179"/>
                </a:lnTo>
                <a:lnTo>
                  <a:pt x="331500" y="42641"/>
                </a:lnTo>
                <a:lnTo>
                  <a:pt x="331226" y="48158"/>
                </a:lnTo>
                <a:lnTo>
                  <a:pt x="330677" y="52730"/>
                </a:lnTo>
                <a:lnTo>
                  <a:pt x="330128" y="57302"/>
                </a:lnTo>
                <a:lnTo>
                  <a:pt x="323971" y="69982"/>
                </a:lnTo>
                <a:lnTo>
                  <a:pt x="322295" y="71323"/>
                </a:lnTo>
                <a:lnTo>
                  <a:pt x="320436" y="71993"/>
                </a:lnTo>
                <a:lnTo>
                  <a:pt x="318424" y="71993"/>
                </a:lnTo>
                <a:lnTo>
                  <a:pt x="209946" y="71993"/>
                </a:lnTo>
                <a:lnTo>
                  <a:pt x="209946" y="421264"/>
                </a:lnTo>
                <a:lnTo>
                  <a:pt x="209946" y="423489"/>
                </a:lnTo>
                <a:lnTo>
                  <a:pt x="209214" y="425500"/>
                </a:lnTo>
                <a:lnTo>
                  <a:pt x="186994" y="434309"/>
                </a:lnTo>
                <a:lnTo>
                  <a:pt x="181325" y="434980"/>
                </a:lnTo>
                <a:lnTo>
                  <a:pt x="174223" y="435315"/>
                </a:lnTo>
                <a:lnTo>
                  <a:pt x="165750" y="435315"/>
                </a:lnTo>
                <a:lnTo>
                  <a:pt x="157276" y="435315"/>
                </a:lnTo>
                <a:lnTo>
                  <a:pt x="121554" y="423489"/>
                </a:lnTo>
                <a:lnTo>
                  <a:pt x="121554" y="421264"/>
                </a:lnTo>
                <a:lnTo>
                  <a:pt x="121554" y="71993"/>
                </a:lnTo>
                <a:lnTo>
                  <a:pt x="13045" y="71993"/>
                </a:lnTo>
                <a:lnTo>
                  <a:pt x="10789" y="71993"/>
                </a:lnTo>
                <a:lnTo>
                  <a:pt x="8900" y="71323"/>
                </a:lnTo>
                <a:lnTo>
                  <a:pt x="7345" y="69982"/>
                </a:lnTo>
                <a:lnTo>
                  <a:pt x="5791" y="68640"/>
                </a:lnTo>
                <a:lnTo>
                  <a:pt x="4450" y="66598"/>
                </a:lnTo>
                <a:lnTo>
                  <a:pt x="3352" y="63794"/>
                </a:lnTo>
                <a:lnTo>
                  <a:pt x="2225" y="60990"/>
                </a:lnTo>
                <a:lnTo>
                  <a:pt x="1371" y="57302"/>
                </a:lnTo>
                <a:lnTo>
                  <a:pt x="822" y="52730"/>
                </a:lnTo>
                <a:lnTo>
                  <a:pt x="274" y="48158"/>
                </a:lnTo>
                <a:lnTo>
                  <a:pt x="0" y="42641"/>
                </a:lnTo>
                <a:lnTo>
                  <a:pt x="0" y="36179"/>
                </a:lnTo>
                <a:lnTo>
                  <a:pt x="0" y="29474"/>
                </a:lnTo>
                <a:lnTo>
                  <a:pt x="274" y="23774"/>
                </a:lnTo>
                <a:lnTo>
                  <a:pt x="822" y="19080"/>
                </a:lnTo>
                <a:lnTo>
                  <a:pt x="1371" y="14386"/>
                </a:lnTo>
                <a:lnTo>
                  <a:pt x="2225" y="10667"/>
                </a:lnTo>
                <a:lnTo>
                  <a:pt x="3352" y="7863"/>
                </a:lnTo>
                <a:lnTo>
                  <a:pt x="4450" y="5090"/>
                </a:lnTo>
                <a:lnTo>
                  <a:pt x="5791" y="3078"/>
                </a:lnTo>
                <a:lnTo>
                  <a:pt x="7345" y="1828"/>
                </a:lnTo>
                <a:lnTo>
                  <a:pt x="8900" y="609"/>
                </a:lnTo>
                <a:lnTo>
                  <a:pt x="10789" y="0"/>
                </a:lnTo>
                <a:lnTo>
                  <a:pt x="13045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14" name="object 14"/>
          <p:cNvSpPr/>
          <p:nvPr/>
        </p:nvSpPr>
        <p:spPr>
          <a:xfrm>
            <a:off x="5786438" y="2779105"/>
            <a:ext cx="457825" cy="619462"/>
          </a:xfrm>
          <a:custGeom>
            <a:avLst/>
            <a:gdLst/>
            <a:ahLst/>
            <a:cxnLst/>
            <a:rect l="l" t="t" r="r" b="b"/>
            <a:pathLst>
              <a:path w="321945" h="435610">
                <a:moveTo>
                  <a:pt x="26121" y="0"/>
                </a:moveTo>
                <a:lnTo>
                  <a:pt x="138287" y="0"/>
                </a:lnTo>
                <a:lnTo>
                  <a:pt x="152479" y="133"/>
                </a:lnTo>
                <a:lnTo>
                  <a:pt x="199782" y="4625"/>
                </a:lnTo>
                <a:lnTo>
                  <a:pt x="239230" y="18153"/>
                </a:lnTo>
                <a:lnTo>
                  <a:pt x="276834" y="47556"/>
                </a:lnTo>
                <a:lnTo>
                  <a:pt x="294034" y="81881"/>
                </a:lnTo>
                <a:lnTo>
                  <a:pt x="298548" y="106472"/>
                </a:lnTo>
                <a:lnTo>
                  <a:pt x="298499" y="123793"/>
                </a:lnTo>
                <a:lnTo>
                  <a:pt x="289200" y="170083"/>
                </a:lnTo>
                <a:lnTo>
                  <a:pt x="264792" y="203786"/>
                </a:lnTo>
                <a:lnTo>
                  <a:pt x="232874" y="224721"/>
                </a:lnTo>
                <a:lnTo>
                  <a:pt x="222157" y="229247"/>
                </a:lnTo>
                <a:lnTo>
                  <a:pt x="221467" y="234848"/>
                </a:lnTo>
                <a:lnTo>
                  <a:pt x="256464" y="269320"/>
                </a:lnTo>
                <a:lnTo>
                  <a:pt x="274219" y="303106"/>
                </a:lnTo>
                <a:lnTo>
                  <a:pt x="313090" y="394136"/>
                </a:lnTo>
                <a:lnTo>
                  <a:pt x="321472" y="419679"/>
                </a:lnTo>
                <a:lnTo>
                  <a:pt x="321472" y="421934"/>
                </a:lnTo>
                <a:lnTo>
                  <a:pt x="321472" y="424373"/>
                </a:lnTo>
                <a:lnTo>
                  <a:pt x="313761" y="432297"/>
                </a:lnTo>
                <a:lnTo>
                  <a:pt x="310408" y="433425"/>
                </a:lnTo>
                <a:lnTo>
                  <a:pt x="263194" y="435315"/>
                </a:lnTo>
                <a:lnTo>
                  <a:pt x="255727" y="435101"/>
                </a:lnTo>
                <a:lnTo>
                  <a:pt x="250149" y="434644"/>
                </a:lnTo>
                <a:lnTo>
                  <a:pt x="244541" y="434218"/>
                </a:lnTo>
                <a:lnTo>
                  <a:pt x="230063" y="427451"/>
                </a:lnTo>
                <a:lnTo>
                  <a:pt x="228691" y="425561"/>
                </a:lnTo>
                <a:lnTo>
                  <a:pt x="227594" y="423275"/>
                </a:lnTo>
                <a:lnTo>
                  <a:pt x="226679" y="420593"/>
                </a:lnTo>
                <a:lnTo>
                  <a:pt x="187848" y="323819"/>
                </a:lnTo>
                <a:lnTo>
                  <a:pt x="169220" y="286499"/>
                </a:lnTo>
                <a:lnTo>
                  <a:pt x="129843" y="257530"/>
                </a:lnTo>
                <a:lnTo>
                  <a:pt x="88056" y="256184"/>
                </a:lnTo>
                <a:lnTo>
                  <a:pt x="88056" y="421264"/>
                </a:lnTo>
                <a:lnTo>
                  <a:pt x="88056" y="423489"/>
                </a:lnTo>
                <a:lnTo>
                  <a:pt x="52577" y="435315"/>
                </a:lnTo>
                <a:lnTo>
                  <a:pt x="43860" y="435315"/>
                </a:lnTo>
                <a:lnTo>
                  <a:pt x="35387" y="435315"/>
                </a:lnTo>
                <a:lnTo>
                  <a:pt x="0" y="423489"/>
                </a:lnTo>
                <a:lnTo>
                  <a:pt x="0" y="421264"/>
                </a:lnTo>
                <a:lnTo>
                  <a:pt x="0" y="27797"/>
                </a:lnTo>
                <a:lnTo>
                  <a:pt x="0" y="17952"/>
                </a:lnTo>
                <a:lnTo>
                  <a:pt x="2499" y="10881"/>
                </a:lnTo>
                <a:lnTo>
                  <a:pt x="7528" y="6522"/>
                </a:lnTo>
                <a:lnTo>
                  <a:pt x="12557" y="2194"/>
                </a:lnTo>
                <a:lnTo>
                  <a:pt x="18745" y="0"/>
                </a:lnTo>
                <a:lnTo>
                  <a:pt x="26121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15" name="object 15"/>
          <p:cNvSpPr/>
          <p:nvPr/>
        </p:nvSpPr>
        <p:spPr>
          <a:xfrm>
            <a:off x="5310733" y="2779106"/>
            <a:ext cx="365718" cy="616754"/>
          </a:xfrm>
          <a:custGeom>
            <a:avLst/>
            <a:gdLst/>
            <a:ahLst/>
            <a:cxnLst/>
            <a:rect l="l" t="t" r="r" b="b"/>
            <a:pathLst>
              <a:path w="257175" h="433705">
                <a:moveTo>
                  <a:pt x="26121" y="0"/>
                </a:moveTo>
                <a:lnTo>
                  <a:pt x="242437" y="0"/>
                </a:lnTo>
                <a:lnTo>
                  <a:pt x="244449" y="0"/>
                </a:lnTo>
                <a:lnTo>
                  <a:pt x="246217" y="548"/>
                </a:lnTo>
                <a:lnTo>
                  <a:pt x="247802" y="1676"/>
                </a:lnTo>
                <a:lnTo>
                  <a:pt x="249356" y="2804"/>
                </a:lnTo>
                <a:lnTo>
                  <a:pt x="250697" y="4754"/>
                </a:lnTo>
                <a:lnTo>
                  <a:pt x="251795" y="7528"/>
                </a:lnTo>
                <a:lnTo>
                  <a:pt x="252923" y="10332"/>
                </a:lnTo>
                <a:lnTo>
                  <a:pt x="253745" y="13898"/>
                </a:lnTo>
                <a:lnTo>
                  <a:pt x="254325" y="18257"/>
                </a:lnTo>
                <a:lnTo>
                  <a:pt x="254873" y="22616"/>
                </a:lnTo>
                <a:lnTo>
                  <a:pt x="255148" y="28133"/>
                </a:lnTo>
                <a:lnTo>
                  <a:pt x="255148" y="34808"/>
                </a:lnTo>
                <a:lnTo>
                  <a:pt x="255148" y="41087"/>
                </a:lnTo>
                <a:lnTo>
                  <a:pt x="251795" y="61295"/>
                </a:lnTo>
                <a:lnTo>
                  <a:pt x="250697" y="63947"/>
                </a:lnTo>
                <a:lnTo>
                  <a:pt x="249356" y="65897"/>
                </a:lnTo>
                <a:lnTo>
                  <a:pt x="247802" y="67147"/>
                </a:lnTo>
                <a:lnTo>
                  <a:pt x="246217" y="68366"/>
                </a:lnTo>
                <a:lnTo>
                  <a:pt x="244449" y="68976"/>
                </a:lnTo>
                <a:lnTo>
                  <a:pt x="242437" y="68976"/>
                </a:lnTo>
                <a:lnTo>
                  <a:pt x="87721" y="68976"/>
                </a:lnTo>
                <a:lnTo>
                  <a:pt x="87721" y="174802"/>
                </a:lnTo>
                <a:lnTo>
                  <a:pt x="218663" y="174802"/>
                </a:lnTo>
                <a:lnTo>
                  <a:pt x="220675" y="174802"/>
                </a:lnTo>
                <a:lnTo>
                  <a:pt x="230885" y="192725"/>
                </a:lnTo>
                <a:lnTo>
                  <a:pt x="231434" y="197053"/>
                </a:lnTo>
                <a:lnTo>
                  <a:pt x="231708" y="202356"/>
                </a:lnTo>
                <a:lnTo>
                  <a:pt x="231708" y="208605"/>
                </a:lnTo>
                <a:lnTo>
                  <a:pt x="231708" y="215097"/>
                </a:lnTo>
                <a:lnTo>
                  <a:pt x="224180" y="240426"/>
                </a:lnTo>
                <a:lnTo>
                  <a:pt x="222503" y="241553"/>
                </a:lnTo>
                <a:lnTo>
                  <a:pt x="220675" y="242102"/>
                </a:lnTo>
                <a:lnTo>
                  <a:pt x="218663" y="242102"/>
                </a:lnTo>
                <a:lnTo>
                  <a:pt x="87721" y="242102"/>
                </a:lnTo>
                <a:lnTo>
                  <a:pt x="87721" y="364327"/>
                </a:lnTo>
                <a:lnTo>
                  <a:pt x="243779" y="364327"/>
                </a:lnTo>
                <a:lnTo>
                  <a:pt x="245790" y="364327"/>
                </a:lnTo>
                <a:lnTo>
                  <a:pt x="247619" y="364937"/>
                </a:lnTo>
                <a:lnTo>
                  <a:pt x="249295" y="366186"/>
                </a:lnTo>
                <a:lnTo>
                  <a:pt x="250972" y="367405"/>
                </a:lnTo>
                <a:lnTo>
                  <a:pt x="252374" y="369356"/>
                </a:lnTo>
                <a:lnTo>
                  <a:pt x="253471" y="372038"/>
                </a:lnTo>
                <a:lnTo>
                  <a:pt x="254599" y="374721"/>
                </a:lnTo>
                <a:lnTo>
                  <a:pt x="255422" y="378226"/>
                </a:lnTo>
                <a:lnTo>
                  <a:pt x="256001" y="382584"/>
                </a:lnTo>
                <a:lnTo>
                  <a:pt x="256550" y="386943"/>
                </a:lnTo>
                <a:lnTo>
                  <a:pt x="256854" y="392338"/>
                </a:lnTo>
                <a:lnTo>
                  <a:pt x="256854" y="398830"/>
                </a:lnTo>
                <a:lnTo>
                  <a:pt x="256854" y="405292"/>
                </a:lnTo>
                <a:lnTo>
                  <a:pt x="253471" y="425622"/>
                </a:lnTo>
                <a:lnTo>
                  <a:pt x="252374" y="428274"/>
                </a:lnTo>
                <a:lnTo>
                  <a:pt x="250972" y="430255"/>
                </a:lnTo>
                <a:lnTo>
                  <a:pt x="249295" y="431474"/>
                </a:lnTo>
                <a:lnTo>
                  <a:pt x="247619" y="432694"/>
                </a:lnTo>
                <a:lnTo>
                  <a:pt x="245790" y="433303"/>
                </a:lnTo>
                <a:lnTo>
                  <a:pt x="243779" y="433303"/>
                </a:lnTo>
                <a:lnTo>
                  <a:pt x="26121" y="433303"/>
                </a:lnTo>
                <a:lnTo>
                  <a:pt x="18745" y="433303"/>
                </a:lnTo>
                <a:lnTo>
                  <a:pt x="12557" y="431139"/>
                </a:lnTo>
                <a:lnTo>
                  <a:pt x="7528" y="426780"/>
                </a:lnTo>
                <a:lnTo>
                  <a:pt x="2499" y="422452"/>
                </a:lnTo>
                <a:lnTo>
                  <a:pt x="0" y="415320"/>
                </a:lnTo>
                <a:lnTo>
                  <a:pt x="0" y="405536"/>
                </a:lnTo>
                <a:lnTo>
                  <a:pt x="0" y="27797"/>
                </a:lnTo>
                <a:lnTo>
                  <a:pt x="0" y="17952"/>
                </a:lnTo>
                <a:lnTo>
                  <a:pt x="2499" y="10881"/>
                </a:lnTo>
                <a:lnTo>
                  <a:pt x="7528" y="6522"/>
                </a:lnTo>
                <a:lnTo>
                  <a:pt x="12557" y="2194"/>
                </a:lnTo>
                <a:lnTo>
                  <a:pt x="18745" y="0"/>
                </a:lnTo>
                <a:lnTo>
                  <a:pt x="26121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16" name="object 16"/>
          <p:cNvSpPr/>
          <p:nvPr/>
        </p:nvSpPr>
        <p:spPr>
          <a:xfrm>
            <a:off x="4766024" y="2779105"/>
            <a:ext cx="472273" cy="619462"/>
          </a:xfrm>
          <a:custGeom>
            <a:avLst/>
            <a:gdLst/>
            <a:ahLst/>
            <a:cxnLst/>
            <a:rect l="l" t="t" r="r" b="b"/>
            <a:pathLst>
              <a:path w="332104" h="435610">
                <a:moveTo>
                  <a:pt x="13045" y="0"/>
                </a:moveTo>
                <a:lnTo>
                  <a:pt x="318424" y="0"/>
                </a:lnTo>
                <a:lnTo>
                  <a:pt x="320436" y="0"/>
                </a:lnTo>
                <a:lnTo>
                  <a:pt x="322295" y="609"/>
                </a:lnTo>
                <a:lnTo>
                  <a:pt x="330677" y="19080"/>
                </a:lnTo>
                <a:lnTo>
                  <a:pt x="331226" y="23774"/>
                </a:lnTo>
                <a:lnTo>
                  <a:pt x="331500" y="29474"/>
                </a:lnTo>
                <a:lnTo>
                  <a:pt x="331500" y="36179"/>
                </a:lnTo>
                <a:lnTo>
                  <a:pt x="331500" y="42641"/>
                </a:lnTo>
                <a:lnTo>
                  <a:pt x="331226" y="48158"/>
                </a:lnTo>
                <a:lnTo>
                  <a:pt x="330677" y="52730"/>
                </a:lnTo>
                <a:lnTo>
                  <a:pt x="330128" y="57302"/>
                </a:lnTo>
                <a:lnTo>
                  <a:pt x="323971" y="69982"/>
                </a:lnTo>
                <a:lnTo>
                  <a:pt x="322295" y="71323"/>
                </a:lnTo>
                <a:lnTo>
                  <a:pt x="320436" y="71993"/>
                </a:lnTo>
                <a:lnTo>
                  <a:pt x="318424" y="71993"/>
                </a:lnTo>
                <a:lnTo>
                  <a:pt x="209946" y="71993"/>
                </a:lnTo>
                <a:lnTo>
                  <a:pt x="209946" y="421264"/>
                </a:lnTo>
                <a:lnTo>
                  <a:pt x="209946" y="423489"/>
                </a:lnTo>
                <a:lnTo>
                  <a:pt x="209214" y="425500"/>
                </a:lnTo>
                <a:lnTo>
                  <a:pt x="186994" y="434309"/>
                </a:lnTo>
                <a:lnTo>
                  <a:pt x="181325" y="434980"/>
                </a:lnTo>
                <a:lnTo>
                  <a:pt x="174223" y="435315"/>
                </a:lnTo>
                <a:lnTo>
                  <a:pt x="165750" y="435315"/>
                </a:lnTo>
                <a:lnTo>
                  <a:pt x="157276" y="435315"/>
                </a:lnTo>
                <a:lnTo>
                  <a:pt x="121554" y="423489"/>
                </a:lnTo>
                <a:lnTo>
                  <a:pt x="121554" y="421264"/>
                </a:lnTo>
                <a:lnTo>
                  <a:pt x="121554" y="71993"/>
                </a:lnTo>
                <a:lnTo>
                  <a:pt x="13045" y="71993"/>
                </a:lnTo>
                <a:lnTo>
                  <a:pt x="10789" y="71993"/>
                </a:lnTo>
                <a:lnTo>
                  <a:pt x="8900" y="71323"/>
                </a:lnTo>
                <a:lnTo>
                  <a:pt x="7345" y="69982"/>
                </a:lnTo>
                <a:lnTo>
                  <a:pt x="5791" y="68640"/>
                </a:lnTo>
                <a:lnTo>
                  <a:pt x="4450" y="66598"/>
                </a:lnTo>
                <a:lnTo>
                  <a:pt x="3352" y="63794"/>
                </a:lnTo>
                <a:lnTo>
                  <a:pt x="2225" y="60990"/>
                </a:lnTo>
                <a:lnTo>
                  <a:pt x="1371" y="57302"/>
                </a:lnTo>
                <a:lnTo>
                  <a:pt x="822" y="52730"/>
                </a:lnTo>
                <a:lnTo>
                  <a:pt x="274" y="48158"/>
                </a:lnTo>
                <a:lnTo>
                  <a:pt x="0" y="42641"/>
                </a:lnTo>
                <a:lnTo>
                  <a:pt x="0" y="36179"/>
                </a:lnTo>
                <a:lnTo>
                  <a:pt x="0" y="29474"/>
                </a:lnTo>
                <a:lnTo>
                  <a:pt x="274" y="23774"/>
                </a:lnTo>
                <a:lnTo>
                  <a:pt x="822" y="19080"/>
                </a:lnTo>
                <a:lnTo>
                  <a:pt x="1371" y="14386"/>
                </a:lnTo>
                <a:lnTo>
                  <a:pt x="2225" y="10667"/>
                </a:lnTo>
                <a:lnTo>
                  <a:pt x="3352" y="7863"/>
                </a:lnTo>
                <a:lnTo>
                  <a:pt x="4450" y="5090"/>
                </a:lnTo>
                <a:lnTo>
                  <a:pt x="5791" y="3078"/>
                </a:lnTo>
                <a:lnTo>
                  <a:pt x="7345" y="1828"/>
                </a:lnTo>
                <a:lnTo>
                  <a:pt x="8900" y="609"/>
                </a:lnTo>
                <a:lnTo>
                  <a:pt x="10789" y="0"/>
                </a:lnTo>
                <a:lnTo>
                  <a:pt x="13045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17" name="object 17"/>
          <p:cNvSpPr/>
          <p:nvPr/>
        </p:nvSpPr>
        <p:spPr>
          <a:xfrm>
            <a:off x="4270806" y="2779105"/>
            <a:ext cx="472273" cy="619462"/>
          </a:xfrm>
          <a:custGeom>
            <a:avLst/>
            <a:gdLst/>
            <a:ahLst/>
            <a:cxnLst/>
            <a:rect l="l" t="t" r="r" b="b"/>
            <a:pathLst>
              <a:path w="332104" h="435610">
                <a:moveTo>
                  <a:pt x="13048" y="0"/>
                </a:moveTo>
                <a:lnTo>
                  <a:pt x="318430" y="0"/>
                </a:lnTo>
                <a:lnTo>
                  <a:pt x="320442" y="0"/>
                </a:lnTo>
                <a:lnTo>
                  <a:pt x="322301" y="609"/>
                </a:lnTo>
                <a:lnTo>
                  <a:pt x="330653" y="19080"/>
                </a:lnTo>
                <a:lnTo>
                  <a:pt x="331232" y="23774"/>
                </a:lnTo>
                <a:lnTo>
                  <a:pt x="331506" y="29474"/>
                </a:lnTo>
                <a:lnTo>
                  <a:pt x="331506" y="36179"/>
                </a:lnTo>
                <a:lnTo>
                  <a:pt x="331506" y="42641"/>
                </a:lnTo>
                <a:lnTo>
                  <a:pt x="331232" y="48158"/>
                </a:lnTo>
                <a:lnTo>
                  <a:pt x="330653" y="52730"/>
                </a:lnTo>
                <a:lnTo>
                  <a:pt x="330134" y="57302"/>
                </a:lnTo>
                <a:lnTo>
                  <a:pt x="323978" y="69982"/>
                </a:lnTo>
                <a:lnTo>
                  <a:pt x="322301" y="71323"/>
                </a:lnTo>
                <a:lnTo>
                  <a:pt x="320442" y="71993"/>
                </a:lnTo>
                <a:lnTo>
                  <a:pt x="318430" y="71993"/>
                </a:lnTo>
                <a:lnTo>
                  <a:pt x="209952" y="71993"/>
                </a:lnTo>
                <a:lnTo>
                  <a:pt x="209952" y="421264"/>
                </a:lnTo>
                <a:lnTo>
                  <a:pt x="209952" y="423489"/>
                </a:lnTo>
                <a:lnTo>
                  <a:pt x="209220" y="425500"/>
                </a:lnTo>
                <a:lnTo>
                  <a:pt x="187000" y="434309"/>
                </a:lnTo>
                <a:lnTo>
                  <a:pt x="181331" y="434980"/>
                </a:lnTo>
                <a:lnTo>
                  <a:pt x="174229" y="435315"/>
                </a:lnTo>
                <a:lnTo>
                  <a:pt x="165756" y="435315"/>
                </a:lnTo>
                <a:lnTo>
                  <a:pt x="157282" y="435315"/>
                </a:lnTo>
                <a:lnTo>
                  <a:pt x="121560" y="423489"/>
                </a:lnTo>
                <a:lnTo>
                  <a:pt x="121560" y="421264"/>
                </a:lnTo>
                <a:lnTo>
                  <a:pt x="121560" y="71993"/>
                </a:lnTo>
                <a:lnTo>
                  <a:pt x="13048" y="71993"/>
                </a:lnTo>
                <a:lnTo>
                  <a:pt x="10811" y="71993"/>
                </a:lnTo>
                <a:lnTo>
                  <a:pt x="8918" y="71323"/>
                </a:lnTo>
                <a:lnTo>
                  <a:pt x="7357" y="69982"/>
                </a:lnTo>
                <a:lnTo>
                  <a:pt x="5797" y="68640"/>
                </a:lnTo>
                <a:lnTo>
                  <a:pt x="4453" y="66598"/>
                </a:lnTo>
                <a:lnTo>
                  <a:pt x="3343" y="63794"/>
                </a:lnTo>
                <a:lnTo>
                  <a:pt x="2225" y="60990"/>
                </a:lnTo>
                <a:lnTo>
                  <a:pt x="1392" y="57302"/>
                </a:lnTo>
                <a:lnTo>
                  <a:pt x="832" y="52730"/>
                </a:lnTo>
                <a:lnTo>
                  <a:pt x="274" y="48158"/>
                </a:lnTo>
                <a:lnTo>
                  <a:pt x="0" y="42641"/>
                </a:lnTo>
                <a:lnTo>
                  <a:pt x="0" y="36179"/>
                </a:lnTo>
                <a:lnTo>
                  <a:pt x="0" y="29474"/>
                </a:lnTo>
                <a:lnTo>
                  <a:pt x="10811" y="0"/>
                </a:lnTo>
                <a:lnTo>
                  <a:pt x="13048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18" name="object 18"/>
          <p:cNvSpPr/>
          <p:nvPr/>
        </p:nvSpPr>
        <p:spPr>
          <a:xfrm>
            <a:off x="3268111" y="2779105"/>
            <a:ext cx="457825" cy="619462"/>
          </a:xfrm>
          <a:custGeom>
            <a:avLst/>
            <a:gdLst/>
            <a:ahLst/>
            <a:cxnLst/>
            <a:rect l="l" t="t" r="r" b="b"/>
            <a:pathLst>
              <a:path w="321944" h="435610">
                <a:moveTo>
                  <a:pt x="26121" y="0"/>
                </a:moveTo>
                <a:lnTo>
                  <a:pt x="138302" y="0"/>
                </a:lnTo>
                <a:lnTo>
                  <a:pt x="152489" y="133"/>
                </a:lnTo>
                <a:lnTo>
                  <a:pt x="199787" y="4624"/>
                </a:lnTo>
                <a:lnTo>
                  <a:pt x="239235" y="18151"/>
                </a:lnTo>
                <a:lnTo>
                  <a:pt x="276850" y="47552"/>
                </a:lnTo>
                <a:lnTo>
                  <a:pt x="294040" y="81878"/>
                </a:lnTo>
                <a:lnTo>
                  <a:pt x="298546" y="106470"/>
                </a:lnTo>
                <a:lnTo>
                  <a:pt x="298498" y="123792"/>
                </a:lnTo>
                <a:lnTo>
                  <a:pt x="289208" y="170084"/>
                </a:lnTo>
                <a:lnTo>
                  <a:pt x="264798" y="203790"/>
                </a:lnTo>
                <a:lnTo>
                  <a:pt x="232880" y="224723"/>
                </a:lnTo>
                <a:lnTo>
                  <a:pt x="222161" y="229249"/>
                </a:lnTo>
                <a:lnTo>
                  <a:pt x="221467" y="234848"/>
                </a:lnTo>
                <a:lnTo>
                  <a:pt x="227551" y="238658"/>
                </a:lnTo>
                <a:lnTo>
                  <a:pt x="233242" y="243108"/>
                </a:lnTo>
                <a:lnTo>
                  <a:pt x="238932" y="247558"/>
                </a:lnTo>
                <a:lnTo>
                  <a:pt x="263235" y="280554"/>
                </a:lnTo>
                <a:lnTo>
                  <a:pt x="313108" y="394136"/>
                </a:lnTo>
                <a:lnTo>
                  <a:pt x="319802" y="412729"/>
                </a:lnTo>
                <a:lnTo>
                  <a:pt x="320920" y="416631"/>
                </a:lnTo>
                <a:lnTo>
                  <a:pt x="321478" y="419679"/>
                </a:lnTo>
                <a:lnTo>
                  <a:pt x="321478" y="421934"/>
                </a:lnTo>
                <a:lnTo>
                  <a:pt x="321478" y="424373"/>
                </a:lnTo>
                <a:lnTo>
                  <a:pt x="321039" y="426445"/>
                </a:lnTo>
                <a:lnTo>
                  <a:pt x="320134" y="428122"/>
                </a:lnTo>
                <a:lnTo>
                  <a:pt x="319241" y="429798"/>
                </a:lnTo>
                <a:lnTo>
                  <a:pt x="317123" y="431200"/>
                </a:lnTo>
                <a:lnTo>
                  <a:pt x="313764" y="432297"/>
                </a:lnTo>
                <a:lnTo>
                  <a:pt x="310429" y="433425"/>
                </a:lnTo>
                <a:lnTo>
                  <a:pt x="263210" y="435315"/>
                </a:lnTo>
                <a:lnTo>
                  <a:pt x="255733" y="435101"/>
                </a:lnTo>
                <a:lnTo>
                  <a:pt x="250149" y="434644"/>
                </a:lnTo>
                <a:lnTo>
                  <a:pt x="244565" y="434218"/>
                </a:lnTo>
                <a:lnTo>
                  <a:pt x="230063" y="427451"/>
                </a:lnTo>
                <a:lnTo>
                  <a:pt x="228718" y="425561"/>
                </a:lnTo>
                <a:lnTo>
                  <a:pt x="227600" y="423275"/>
                </a:lnTo>
                <a:lnTo>
                  <a:pt x="226707" y="420593"/>
                </a:lnTo>
                <a:lnTo>
                  <a:pt x="187857" y="323819"/>
                </a:lnTo>
                <a:lnTo>
                  <a:pt x="169245" y="286499"/>
                </a:lnTo>
                <a:lnTo>
                  <a:pt x="129850" y="257530"/>
                </a:lnTo>
                <a:lnTo>
                  <a:pt x="88081" y="256184"/>
                </a:lnTo>
                <a:lnTo>
                  <a:pt x="88081" y="421264"/>
                </a:lnTo>
                <a:lnTo>
                  <a:pt x="88081" y="423489"/>
                </a:lnTo>
                <a:lnTo>
                  <a:pt x="87355" y="425500"/>
                </a:lnTo>
                <a:lnTo>
                  <a:pt x="85889" y="427299"/>
                </a:lnTo>
                <a:lnTo>
                  <a:pt x="84450" y="429066"/>
                </a:lnTo>
                <a:lnTo>
                  <a:pt x="52577" y="435315"/>
                </a:lnTo>
                <a:lnTo>
                  <a:pt x="43872" y="435315"/>
                </a:lnTo>
                <a:lnTo>
                  <a:pt x="35384" y="435315"/>
                </a:lnTo>
                <a:lnTo>
                  <a:pt x="0" y="423489"/>
                </a:lnTo>
                <a:lnTo>
                  <a:pt x="0" y="421264"/>
                </a:lnTo>
                <a:lnTo>
                  <a:pt x="0" y="27797"/>
                </a:lnTo>
                <a:lnTo>
                  <a:pt x="0" y="17952"/>
                </a:lnTo>
                <a:lnTo>
                  <a:pt x="2523" y="10881"/>
                </a:lnTo>
                <a:lnTo>
                  <a:pt x="7546" y="6522"/>
                </a:lnTo>
                <a:lnTo>
                  <a:pt x="12560" y="2194"/>
                </a:lnTo>
                <a:lnTo>
                  <a:pt x="18763" y="0"/>
                </a:lnTo>
                <a:lnTo>
                  <a:pt x="26121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19" name="object 19"/>
          <p:cNvSpPr/>
          <p:nvPr/>
        </p:nvSpPr>
        <p:spPr>
          <a:xfrm>
            <a:off x="10711443" y="2776244"/>
            <a:ext cx="126421" cy="622172"/>
          </a:xfrm>
          <a:custGeom>
            <a:avLst/>
            <a:gdLst/>
            <a:ahLst/>
            <a:cxnLst/>
            <a:rect l="l" t="t" r="r" b="b"/>
            <a:pathLst>
              <a:path w="88900" h="437514">
                <a:moveTo>
                  <a:pt x="44195" y="0"/>
                </a:moveTo>
                <a:lnTo>
                  <a:pt x="52913" y="0"/>
                </a:lnTo>
                <a:lnTo>
                  <a:pt x="60045" y="335"/>
                </a:lnTo>
                <a:lnTo>
                  <a:pt x="65623" y="1005"/>
                </a:lnTo>
                <a:lnTo>
                  <a:pt x="71201" y="1676"/>
                </a:lnTo>
                <a:lnTo>
                  <a:pt x="75681" y="2560"/>
                </a:lnTo>
                <a:lnTo>
                  <a:pt x="79034" y="3688"/>
                </a:lnTo>
                <a:lnTo>
                  <a:pt x="82387" y="4815"/>
                </a:lnTo>
                <a:lnTo>
                  <a:pt x="84764" y="6248"/>
                </a:lnTo>
                <a:lnTo>
                  <a:pt x="86227" y="8046"/>
                </a:lnTo>
                <a:lnTo>
                  <a:pt x="87690" y="9814"/>
                </a:lnTo>
                <a:lnTo>
                  <a:pt x="88391" y="11826"/>
                </a:lnTo>
                <a:lnTo>
                  <a:pt x="88391" y="14081"/>
                </a:lnTo>
                <a:lnTo>
                  <a:pt x="88391" y="423275"/>
                </a:lnTo>
                <a:lnTo>
                  <a:pt x="88391" y="425500"/>
                </a:lnTo>
                <a:lnTo>
                  <a:pt x="87690" y="427512"/>
                </a:lnTo>
                <a:lnTo>
                  <a:pt x="52913" y="437327"/>
                </a:lnTo>
                <a:lnTo>
                  <a:pt x="44195" y="437327"/>
                </a:lnTo>
                <a:lnTo>
                  <a:pt x="35722" y="437327"/>
                </a:lnTo>
                <a:lnTo>
                  <a:pt x="0" y="425500"/>
                </a:lnTo>
                <a:lnTo>
                  <a:pt x="0" y="423275"/>
                </a:lnTo>
                <a:lnTo>
                  <a:pt x="0" y="14081"/>
                </a:lnTo>
                <a:lnTo>
                  <a:pt x="0" y="11826"/>
                </a:lnTo>
                <a:lnTo>
                  <a:pt x="701" y="9814"/>
                </a:lnTo>
                <a:lnTo>
                  <a:pt x="2164" y="8046"/>
                </a:lnTo>
                <a:lnTo>
                  <a:pt x="3627" y="6248"/>
                </a:lnTo>
                <a:lnTo>
                  <a:pt x="6065" y="4815"/>
                </a:lnTo>
                <a:lnTo>
                  <a:pt x="9540" y="3688"/>
                </a:lnTo>
                <a:lnTo>
                  <a:pt x="13014" y="2560"/>
                </a:lnTo>
                <a:lnTo>
                  <a:pt x="17525" y="1676"/>
                </a:lnTo>
                <a:lnTo>
                  <a:pt x="23103" y="1005"/>
                </a:lnTo>
                <a:lnTo>
                  <a:pt x="28681" y="335"/>
                </a:lnTo>
                <a:lnTo>
                  <a:pt x="35722" y="0"/>
                </a:lnTo>
                <a:lnTo>
                  <a:pt x="44195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20" name="object 20"/>
          <p:cNvSpPr/>
          <p:nvPr/>
        </p:nvSpPr>
        <p:spPr>
          <a:xfrm>
            <a:off x="8305831" y="2776244"/>
            <a:ext cx="481304" cy="622172"/>
          </a:xfrm>
          <a:custGeom>
            <a:avLst/>
            <a:gdLst/>
            <a:ahLst/>
            <a:cxnLst/>
            <a:rect l="l" t="t" r="r" b="b"/>
            <a:pathLst>
              <a:path w="338454" h="437514">
                <a:moveTo>
                  <a:pt x="44195" y="0"/>
                </a:moveTo>
                <a:lnTo>
                  <a:pt x="52913" y="0"/>
                </a:lnTo>
                <a:lnTo>
                  <a:pt x="60045" y="335"/>
                </a:lnTo>
                <a:lnTo>
                  <a:pt x="65623" y="1005"/>
                </a:lnTo>
                <a:lnTo>
                  <a:pt x="71201" y="1676"/>
                </a:lnTo>
                <a:lnTo>
                  <a:pt x="75681" y="2560"/>
                </a:lnTo>
                <a:lnTo>
                  <a:pt x="79034" y="3688"/>
                </a:lnTo>
                <a:lnTo>
                  <a:pt x="82387" y="4815"/>
                </a:lnTo>
                <a:lnTo>
                  <a:pt x="84703" y="6248"/>
                </a:lnTo>
                <a:lnTo>
                  <a:pt x="86045" y="8046"/>
                </a:lnTo>
                <a:lnTo>
                  <a:pt x="87386" y="9814"/>
                </a:lnTo>
                <a:lnTo>
                  <a:pt x="88056" y="11826"/>
                </a:lnTo>
                <a:lnTo>
                  <a:pt x="88056" y="14081"/>
                </a:lnTo>
                <a:lnTo>
                  <a:pt x="88056" y="173126"/>
                </a:lnTo>
                <a:lnTo>
                  <a:pt x="250149" y="173126"/>
                </a:lnTo>
                <a:lnTo>
                  <a:pt x="250149" y="14081"/>
                </a:lnTo>
                <a:lnTo>
                  <a:pt x="250149" y="11826"/>
                </a:lnTo>
                <a:lnTo>
                  <a:pt x="250850" y="9814"/>
                </a:lnTo>
                <a:lnTo>
                  <a:pt x="252313" y="8046"/>
                </a:lnTo>
                <a:lnTo>
                  <a:pt x="253745" y="6248"/>
                </a:lnTo>
                <a:lnTo>
                  <a:pt x="256123" y="4815"/>
                </a:lnTo>
                <a:lnTo>
                  <a:pt x="259354" y="3688"/>
                </a:lnTo>
                <a:lnTo>
                  <a:pt x="262585" y="2560"/>
                </a:lnTo>
                <a:lnTo>
                  <a:pt x="267035" y="1676"/>
                </a:lnTo>
                <a:lnTo>
                  <a:pt x="272735" y="1005"/>
                </a:lnTo>
                <a:lnTo>
                  <a:pt x="278434" y="335"/>
                </a:lnTo>
                <a:lnTo>
                  <a:pt x="285628" y="0"/>
                </a:lnTo>
                <a:lnTo>
                  <a:pt x="294345" y="0"/>
                </a:lnTo>
                <a:lnTo>
                  <a:pt x="302818" y="0"/>
                </a:lnTo>
                <a:lnTo>
                  <a:pt x="309859" y="335"/>
                </a:lnTo>
                <a:lnTo>
                  <a:pt x="315437" y="1005"/>
                </a:lnTo>
                <a:lnTo>
                  <a:pt x="321015" y="1676"/>
                </a:lnTo>
                <a:lnTo>
                  <a:pt x="338206" y="11826"/>
                </a:lnTo>
                <a:lnTo>
                  <a:pt x="338206" y="14081"/>
                </a:lnTo>
                <a:lnTo>
                  <a:pt x="338206" y="423275"/>
                </a:lnTo>
                <a:lnTo>
                  <a:pt x="338206" y="425500"/>
                </a:lnTo>
                <a:lnTo>
                  <a:pt x="337474" y="427512"/>
                </a:lnTo>
                <a:lnTo>
                  <a:pt x="302818" y="437327"/>
                </a:lnTo>
                <a:lnTo>
                  <a:pt x="294345" y="437327"/>
                </a:lnTo>
                <a:lnTo>
                  <a:pt x="285628" y="437327"/>
                </a:lnTo>
                <a:lnTo>
                  <a:pt x="252313" y="429310"/>
                </a:lnTo>
                <a:lnTo>
                  <a:pt x="250850" y="427512"/>
                </a:lnTo>
                <a:lnTo>
                  <a:pt x="250149" y="425500"/>
                </a:lnTo>
                <a:lnTo>
                  <a:pt x="250149" y="423275"/>
                </a:lnTo>
                <a:lnTo>
                  <a:pt x="250149" y="248137"/>
                </a:lnTo>
                <a:lnTo>
                  <a:pt x="88056" y="248137"/>
                </a:lnTo>
                <a:lnTo>
                  <a:pt x="88056" y="423275"/>
                </a:lnTo>
                <a:lnTo>
                  <a:pt x="88056" y="425500"/>
                </a:lnTo>
                <a:lnTo>
                  <a:pt x="52913" y="437327"/>
                </a:lnTo>
                <a:lnTo>
                  <a:pt x="44195" y="437327"/>
                </a:lnTo>
                <a:lnTo>
                  <a:pt x="35722" y="437327"/>
                </a:lnTo>
                <a:lnTo>
                  <a:pt x="0" y="425500"/>
                </a:lnTo>
                <a:lnTo>
                  <a:pt x="0" y="423275"/>
                </a:lnTo>
                <a:lnTo>
                  <a:pt x="0" y="14081"/>
                </a:lnTo>
                <a:lnTo>
                  <a:pt x="0" y="11826"/>
                </a:lnTo>
                <a:lnTo>
                  <a:pt x="701" y="9814"/>
                </a:lnTo>
                <a:lnTo>
                  <a:pt x="2164" y="8046"/>
                </a:lnTo>
                <a:lnTo>
                  <a:pt x="3627" y="6248"/>
                </a:lnTo>
                <a:lnTo>
                  <a:pt x="6035" y="4815"/>
                </a:lnTo>
                <a:lnTo>
                  <a:pt x="9387" y="3688"/>
                </a:lnTo>
                <a:lnTo>
                  <a:pt x="12710" y="2560"/>
                </a:lnTo>
                <a:lnTo>
                  <a:pt x="17251" y="1676"/>
                </a:lnTo>
                <a:lnTo>
                  <a:pt x="22920" y="1005"/>
                </a:lnTo>
                <a:lnTo>
                  <a:pt x="28620" y="335"/>
                </a:lnTo>
                <a:lnTo>
                  <a:pt x="35722" y="0"/>
                </a:lnTo>
                <a:lnTo>
                  <a:pt x="44195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21" name="object 21"/>
          <p:cNvSpPr/>
          <p:nvPr/>
        </p:nvSpPr>
        <p:spPr>
          <a:xfrm>
            <a:off x="7529965" y="2776244"/>
            <a:ext cx="126421" cy="622172"/>
          </a:xfrm>
          <a:custGeom>
            <a:avLst/>
            <a:gdLst/>
            <a:ahLst/>
            <a:cxnLst/>
            <a:rect l="l" t="t" r="r" b="b"/>
            <a:pathLst>
              <a:path w="88900" h="437514">
                <a:moveTo>
                  <a:pt x="44195" y="0"/>
                </a:moveTo>
                <a:lnTo>
                  <a:pt x="52913" y="0"/>
                </a:lnTo>
                <a:lnTo>
                  <a:pt x="60045" y="335"/>
                </a:lnTo>
                <a:lnTo>
                  <a:pt x="65623" y="1005"/>
                </a:lnTo>
                <a:lnTo>
                  <a:pt x="71201" y="1676"/>
                </a:lnTo>
                <a:lnTo>
                  <a:pt x="75681" y="2560"/>
                </a:lnTo>
                <a:lnTo>
                  <a:pt x="79034" y="3688"/>
                </a:lnTo>
                <a:lnTo>
                  <a:pt x="82387" y="4815"/>
                </a:lnTo>
                <a:lnTo>
                  <a:pt x="84764" y="6248"/>
                </a:lnTo>
                <a:lnTo>
                  <a:pt x="86227" y="8046"/>
                </a:lnTo>
                <a:lnTo>
                  <a:pt x="87690" y="9814"/>
                </a:lnTo>
                <a:lnTo>
                  <a:pt x="88391" y="11826"/>
                </a:lnTo>
                <a:lnTo>
                  <a:pt x="88391" y="14081"/>
                </a:lnTo>
                <a:lnTo>
                  <a:pt x="88391" y="423275"/>
                </a:lnTo>
                <a:lnTo>
                  <a:pt x="88391" y="425500"/>
                </a:lnTo>
                <a:lnTo>
                  <a:pt x="87690" y="427512"/>
                </a:lnTo>
                <a:lnTo>
                  <a:pt x="52913" y="437327"/>
                </a:lnTo>
                <a:lnTo>
                  <a:pt x="44195" y="437327"/>
                </a:lnTo>
                <a:lnTo>
                  <a:pt x="35722" y="437327"/>
                </a:lnTo>
                <a:lnTo>
                  <a:pt x="0" y="425500"/>
                </a:lnTo>
                <a:lnTo>
                  <a:pt x="0" y="423275"/>
                </a:lnTo>
                <a:lnTo>
                  <a:pt x="0" y="14081"/>
                </a:lnTo>
                <a:lnTo>
                  <a:pt x="0" y="11826"/>
                </a:lnTo>
                <a:lnTo>
                  <a:pt x="701" y="9814"/>
                </a:lnTo>
                <a:lnTo>
                  <a:pt x="2164" y="8046"/>
                </a:lnTo>
                <a:lnTo>
                  <a:pt x="3627" y="6248"/>
                </a:lnTo>
                <a:lnTo>
                  <a:pt x="6065" y="4815"/>
                </a:lnTo>
                <a:lnTo>
                  <a:pt x="9540" y="3688"/>
                </a:lnTo>
                <a:lnTo>
                  <a:pt x="13014" y="2560"/>
                </a:lnTo>
                <a:lnTo>
                  <a:pt x="17525" y="1676"/>
                </a:lnTo>
                <a:lnTo>
                  <a:pt x="23103" y="1005"/>
                </a:lnTo>
                <a:lnTo>
                  <a:pt x="28681" y="335"/>
                </a:lnTo>
                <a:lnTo>
                  <a:pt x="35722" y="0"/>
                </a:lnTo>
                <a:lnTo>
                  <a:pt x="44195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22" name="object 22"/>
          <p:cNvSpPr/>
          <p:nvPr/>
        </p:nvSpPr>
        <p:spPr>
          <a:xfrm>
            <a:off x="6335826" y="2776244"/>
            <a:ext cx="126421" cy="622172"/>
          </a:xfrm>
          <a:custGeom>
            <a:avLst/>
            <a:gdLst/>
            <a:ahLst/>
            <a:cxnLst/>
            <a:rect l="l" t="t" r="r" b="b"/>
            <a:pathLst>
              <a:path w="88900" h="437514">
                <a:moveTo>
                  <a:pt x="44195" y="0"/>
                </a:moveTo>
                <a:lnTo>
                  <a:pt x="52913" y="0"/>
                </a:lnTo>
                <a:lnTo>
                  <a:pt x="60045" y="335"/>
                </a:lnTo>
                <a:lnTo>
                  <a:pt x="65623" y="1005"/>
                </a:lnTo>
                <a:lnTo>
                  <a:pt x="71201" y="1676"/>
                </a:lnTo>
                <a:lnTo>
                  <a:pt x="75681" y="2560"/>
                </a:lnTo>
                <a:lnTo>
                  <a:pt x="79034" y="3688"/>
                </a:lnTo>
                <a:lnTo>
                  <a:pt x="82387" y="4815"/>
                </a:lnTo>
                <a:lnTo>
                  <a:pt x="84764" y="6248"/>
                </a:lnTo>
                <a:lnTo>
                  <a:pt x="86227" y="8046"/>
                </a:lnTo>
                <a:lnTo>
                  <a:pt x="87690" y="9814"/>
                </a:lnTo>
                <a:lnTo>
                  <a:pt x="88391" y="11826"/>
                </a:lnTo>
                <a:lnTo>
                  <a:pt x="88391" y="14081"/>
                </a:lnTo>
                <a:lnTo>
                  <a:pt x="88391" y="423275"/>
                </a:lnTo>
                <a:lnTo>
                  <a:pt x="88391" y="425500"/>
                </a:lnTo>
                <a:lnTo>
                  <a:pt x="87690" y="427512"/>
                </a:lnTo>
                <a:lnTo>
                  <a:pt x="52913" y="437327"/>
                </a:lnTo>
                <a:lnTo>
                  <a:pt x="44195" y="437327"/>
                </a:lnTo>
                <a:lnTo>
                  <a:pt x="35722" y="437327"/>
                </a:lnTo>
                <a:lnTo>
                  <a:pt x="0" y="425500"/>
                </a:lnTo>
                <a:lnTo>
                  <a:pt x="0" y="423275"/>
                </a:lnTo>
                <a:lnTo>
                  <a:pt x="0" y="14081"/>
                </a:lnTo>
                <a:lnTo>
                  <a:pt x="0" y="11826"/>
                </a:lnTo>
                <a:lnTo>
                  <a:pt x="701" y="9814"/>
                </a:lnTo>
                <a:lnTo>
                  <a:pt x="2164" y="8046"/>
                </a:lnTo>
                <a:lnTo>
                  <a:pt x="3627" y="6248"/>
                </a:lnTo>
                <a:lnTo>
                  <a:pt x="6065" y="4815"/>
                </a:lnTo>
                <a:lnTo>
                  <a:pt x="9540" y="3688"/>
                </a:lnTo>
                <a:lnTo>
                  <a:pt x="13014" y="2560"/>
                </a:lnTo>
                <a:lnTo>
                  <a:pt x="17525" y="1676"/>
                </a:lnTo>
                <a:lnTo>
                  <a:pt x="23103" y="1005"/>
                </a:lnTo>
                <a:lnTo>
                  <a:pt x="28681" y="335"/>
                </a:lnTo>
                <a:lnTo>
                  <a:pt x="35722" y="0"/>
                </a:lnTo>
                <a:lnTo>
                  <a:pt x="44195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23" name="object 23"/>
          <p:cNvSpPr/>
          <p:nvPr/>
        </p:nvSpPr>
        <p:spPr>
          <a:xfrm>
            <a:off x="3761795" y="2776244"/>
            <a:ext cx="568895" cy="622172"/>
          </a:xfrm>
          <a:custGeom>
            <a:avLst/>
            <a:gdLst/>
            <a:ahLst/>
            <a:cxnLst/>
            <a:rect l="l" t="t" r="r" b="b"/>
            <a:pathLst>
              <a:path w="400050" h="437514">
                <a:moveTo>
                  <a:pt x="196227" y="0"/>
                </a:moveTo>
                <a:lnTo>
                  <a:pt x="235518" y="853"/>
                </a:lnTo>
                <a:lnTo>
                  <a:pt x="260198" y="18409"/>
                </a:lnTo>
                <a:lnTo>
                  <a:pt x="394133" y="402488"/>
                </a:lnTo>
                <a:lnTo>
                  <a:pt x="396813" y="410535"/>
                </a:lnTo>
                <a:lnTo>
                  <a:pt x="398480" y="416905"/>
                </a:lnTo>
                <a:lnTo>
                  <a:pt x="399156" y="421599"/>
                </a:lnTo>
                <a:lnTo>
                  <a:pt x="399836" y="426293"/>
                </a:lnTo>
                <a:lnTo>
                  <a:pt x="398931" y="429798"/>
                </a:lnTo>
                <a:lnTo>
                  <a:pt x="396477" y="432145"/>
                </a:lnTo>
                <a:lnTo>
                  <a:pt x="394027" y="434492"/>
                </a:lnTo>
                <a:lnTo>
                  <a:pt x="389668" y="435955"/>
                </a:lnTo>
                <a:lnTo>
                  <a:pt x="383417" y="436504"/>
                </a:lnTo>
                <a:lnTo>
                  <a:pt x="372486" y="437114"/>
                </a:lnTo>
                <a:lnTo>
                  <a:pt x="358137" y="437326"/>
                </a:lnTo>
                <a:lnTo>
                  <a:pt x="343373" y="437213"/>
                </a:lnTo>
                <a:lnTo>
                  <a:pt x="332259" y="436896"/>
                </a:lnTo>
                <a:lnTo>
                  <a:pt x="324648" y="436504"/>
                </a:lnTo>
                <a:lnTo>
                  <a:pt x="319790" y="435833"/>
                </a:lnTo>
                <a:lnTo>
                  <a:pt x="316446" y="434827"/>
                </a:lnTo>
                <a:lnTo>
                  <a:pt x="313099" y="433821"/>
                </a:lnTo>
                <a:lnTo>
                  <a:pt x="310752" y="432419"/>
                </a:lnTo>
                <a:lnTo>
                  <a:pt x="309420" y="430621"/>
                </a:lnTo>
                <a:lnTo>
                  <a:pt x="308073" y="428853"/>
                </a:lnTo>
                <a:lnTo>
                  <a:pt x="306954" y="426506"/>
                </a:lnTo>
                <a:lnTo>
                  <a:pt x="306061" y="423611"/>
                </a:lnTo>
                <a:lnTo>
                  <a:pt x="276929" y="336529"/>
                </a:lnTo>
                <a:lnTo>
                  <a:pt x="114193" y="336529"/>
                </a:lnTo>
                <a:lnTo>
                  <a:pt x="86724" y="421264"/>
                </a:lnTo>
                <a:lnTo>
                  <a:pt x="85831" y="424373"/>
                </a:lnTo>
                <a:lnTo>
                  <a:pt x="84667" y="427024"/>
                </a:lnTo>
                <a:lnTo>
                  <a:pt x="62459" y="436656"/>
                </a:lnTo>
                <a:lnTo>
                  <a:pt x="56531" y="437113"/>
                </a:lnTo>
                <a:lnTo>
                  <a:pt x="48780" y="437327"/>
                </a:lnTo>
                <a:lnTo>
                  <a:pt x="39172" y="437327"/>
                </a:lnTo>
                <a:lnTo>
                  <a:pt x="28910" y="437327"/>
                </a:lnTo>
                <a:lnTo>
                  <a:pt x="20872" y="436991"/>
                </a:lnTo>
                <a:lnTo>
                  <a:pt x="15075" y="436321"/>
                </a:lnTo>
                <a:lnTo>
                  <a:pt x="9262" y="435650"/>
                </a:lnTo>
                <a:lnTo>
                  <a:pt x="5239" y="434035"/>
                </a:lnTo>
                <a:lnTo>
                  <a:pt x="3023" y="431474"/>
                </a:lnTo>
                <a:lnTo>
                  <a:pt x="786" y="428914"/>
                </a:lnTo>
                <a:lnTo>
                  <a:pt x="0" y="425287"/>
                </a:lnTo>
                <a:lnTo>
                  <a:pt x="667" y="420593"/>
                </a:lnTo>
                <a:lnTo>
                  <a:pt x="1347" y="415899"/>
                </a:lnTo>
                <a:lnTo>
                  <a:pt x="139302" y="17404"/>
                </a:lnTo>
                <a:lnTo>
                  <a:pt x="179804" y="141"/>
                </a:lnTo>
                <a:lnTo>
                  <a:pt x="193701" y="2"/>
                </a:lnTo>
                <a:lnTo>
                  <a:pt x="196227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24" name="object 24"/>
          <p:cNvSpPr/>
          <p:nvPr/>
        </p:nvSpPr>
        <p:spPr>
          <a:xfrm>
            <a:off x="2621837" y="2776244"/>
            <a:ext cx="568895" cy="622172"/>
          </a:xfrm>
          <a:custGeom>
            <a:avLst/>
            <a:gdLst/>
            <a:ahLst/>
            <a:cxnLst/>
            <a:rect l="l" t="t" r="r" b="b"/>
            <a:pathLst>
              <a:path w="400050" h="437514">
                <a:moveTo>
                  <a:pt x="196227" y="0"/>
                </a:moveTo>
                <a:lnTo>
                  <a:pt x="235518" y="853"/>
                </a:lnTo>
                <a:lnTo>
                  <a:pt x="260198" y="18409"/>
                </a:lnTo>
                <a:lnTo>
                  <a:pt x="394133" y="402488"/>
                </a:lnTo>
                <a:lnTo>
                  <a:pt x="396813" y="410535"/>
                </a:lnTo>
                <a:lnTo>
                  <a:pt x="398480" y="416905"/>
                </a:lnTo>
                <a:lnTo>
                  <a:pt x="399156" y="421599"/>
                </a:lnTo>
                <a:lnTo>
                  <a:pt x="399836" y="426293"/>
                </a:lnTo>
                <a:lnTo>
                  <a:pt x="398931" y="429798"/>
                </a:lnTo>
                <a:lnTo>
                  <a:pt x="396477" y="432145"/>
                </a:lnTo>
                <a:lnTo>
                  <a:pt x="394027" y="434492"/>
                </a:lnTo>
                <a:lnTo>
                  <a:pt x="389668" y="435955"/>
                </a:lnTo>
                <a:lnTo>
                  <a:pt x="383417" y="436504"/>
                </a:lnTo>
                <a:lnTo>
                  <a:pt x="372486" y="437114"/>
                </a:lnTo>
                <a:lnTo>
                  <a:pt x="358137" y="437326"/>
                </a:lnTo>
                <a:lnTo>
                  <a:pt x="343373" y="437213"/>
                </a:lnTo>
                <a:lnTo>
                  <a:pt x="332259" y="436896"/>
                </a:lnTo>
                <a:lnTo>
                  <a:pt x="324648" y="436504"/>
                </a:lnTo>
                <a:lnTo>
                  <a:pt x="319790" y="435833"/>
                </a:lnTo>
                <a:lnTo>
                  <a:pt x="316446" y="434827"/>
                </a:lnTo>
                <a:lnTo>
                  <a:pt x="313099" y="433821"/>
                </a:lnTo>
                <a:lnTo>
                  <a:pt x="310752" y="432419"/>
                </a:lnTo>
                <a:lnTo>
                  <a:pt x="309420" y="430621"/>
                </a:lnTo>
                <a:lnTo>
                  <a:pt x="308073" y="428853"/>
                </a:lnTo>
                <a:lnTo>
                  <a:pt x="306954" y="426506"/>
                </a:lnTo>
                <a:lnTo>
                  <a:pt x="306061" y="423611"/>
                </a:lnTo>
                <a:lnTo>
                  <a:pt x="276929" y="336529"/>
                </a:lnTo>
                <a:lnTo>
                  <a:pt x="114193" y="336529"/>
                </a:lnTo>
                <a:lnTo>
                  <a:pt x="86724" y="421264"/>
                </a:lnTo>
                <a:lnTo>
                  <a:pt x="85831" y="424373"/>
                </a:lnTo>
                <a:lnTo>
                  <a:pt x="84667" y="427024"/>
                </a:lnTo>
                <a:lnTo>
                  <a:pt x="62459" y="436656"/>
                </a:lnTo>
                <a:lnTo>
                  <a:pt x="56531" y="437113"/>
                </a:lnTo>
                <a:lnTo>
                  <a:pt x="48780" y="437327"/>
                </a:lnTo>
                <a:lnTo>
                  <a:pt x="39172" y="437327"/>
                </a:lnTo>
                <a:lnTo>
                  <a:pt x="28910" y="437327"/>
                </a:lnTo>
                <a:lnTo>
                  <a:pt x="20872" y="436991"/>
                </a:lnTo>
                <a:lnTo>
                  <a:pt x="15075" y="436321"/>
                </a:lnTo>
                <a:lnTo>
                  <a:pt x="9262" y="435650"/>
                </a:lnTo>
                <a:lnTo>
                  <a:pt x="5239" y="434035"/>
                </a:lnTo>
                <a:lnTo>
                  <a:pt x="3023" y="431474"/>
                </a:lnTo>
                <a:lnTo>
                  <a:pt x="786" y="428914"/>
                </a:lnTo>
                <a:lnTo>
                  <a:pt x="0" y="425287"/>
                </a:lnTo>
                <a:lnTo>
                  <a:pt x="667" y="420593"/>
                </a:lnTo>
                <a:lnTo>
                  <a:pt x="1347" y="415899"/>
                </a:lnTo>
                <a:lnTo>
                  <a:pt x="139302" y="17404"/>
                </a:lnTo>
                <a:lnTo>
                  <a:pt x="179804" y="141"/>
                </a:lnTo>
                <a:lnTo>
                  <a:pt x="193701" y="2"/>
                </a:lnTo>
                <a:lnTo>
                  <a:pt x="196227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25" name="object 25"/>
          <p:cNvSpPr/>
          <p:nvPr/>
        </p:nvSpPr>
        <p:spPr>
          <a:xfrm>
            <a:off x="7760480" y="2769093"/>
            <a:ext cx="456019" cy="636621"/>
          </a:xfrm>
          <a:custGeom>
            <a:avLst/>
            <a:gdLst/>
            <a:ahLst/>
            <a:cxnLst/>
            <a:rect l="l" t="t" r="r" b="b"/>
            <a:pathLst>
              <a:path w="320675" h="447675">
                <a:moveTo>
                  <a:pt x="200947" y="0"/>
                </a:moveTo>
                <a:lnTo>
                  <a:pt x="242756" y="4576"/>
                </a:lnTo>
                <a:lnTo>
                  <a:pt x="288595" y="20081"/>
                </a:lnTo>
                <a:lnTo>
                  <a:pt x="308237" y="32979"/>
                </a:lnTo>
                <a:lnTo>
                  <a:pt x="311254" y="35996"/>
                </a:lnTo>
                <a:lnTo>
                  <a:pt x="319149" y="68762"/>
                </a:lnTo>
                <a:lnTo>
                  <a:pt x="319149" y="75011"/>
                </a:lnTo>
                <a:lnTo>
                  <a:pt x="319149" y="81716"/>
                </a:lnTo>
                <a:lnTo>
                  <a:pt x="316131" y="103479"/>
                </a:lnTo>
                <a:lnTo>
                  <a:pt x="315003" y="106405"/>
                </a:lnTo>
                <a:lnTo>
                  <a:pt x="313662" y="108508"/>
                </a:lnTo>
                <a:lnTo>
                  <a:pt x="312108" y="109849"/>
                </a:lnTo>
                <a:lnTo>
                  <a:pt x="310553" y="111191"/>
                </a:lnTo>
                <a:lnTo>
                  <a:pt x="308755" y="111861"/>
                </a:lnTo>
                <a:lnTo>
                  <a:pt x="306743" y="111861"/>
                </a:lnTo>
                <a:lnTo>
                  <a:pt x="303391" y="111861"/>
                </a:lnTo>
                <a:lnTo>
                  <a:pt x="299154" y="109880"/>
                </a:lnTo>
                <a:lnTo>
                  <a:pt x="294033" y="106009"/>
                </a:lnTo>
                <a:lnTo>
                  <a:pt x="288882" y="102077"/>
                </a:lnTo>
                <a:lnTo>
                  <a:pt x="282237" y="97718"/>
                </a:lnTo>
                <a:lnTo>
                  <a:pt x="238180" y="78152"/>
                </a:lnTo>
                <a:lnTo>
                  <a:pt x="213919" y="74270"/>
                </a:lnTo>
                <a:lnTo>
                  <a:pt x="197603" y="74666"/>
                </a:lnTo>
                <a:lnTo>
                  <a:pt x="150413" y="89648"/>
                </a:lnTo>
                <a:lnTo>
                  <a:pt x="122361" y="118325"/>
                </a:lnTo>
                <a:lnTo>
                  <a:pt x="102008" y="165711"/>
                </a:lnTo>
                <a:lnTo>
                  <a:pt x="95280" y="214854"/>
                </a:lnTo>
                <a:lnTo>
                  <a:pt x="95430" y="231400"/>
                </a:lnTo>
                <a:lnTo>
                  <a:pt x="98603" y="270572"/>
                </a:lnTo>
                <a:lnTo>
                  <a:pt x="112388" y="316043"/>
                </a:lnTo>
                <a:lnTo>
                  <a:pt x="143841" y="354387"/>
                </a:lnTo>
                <a:lnTo>
                  <a:pt x="180332" y="369825"/>
                </a:lnTo>
                <a:lnTo>
                  <a:pt x="204175" y="372682"/>
                </a:lnTo>
                <a:lnTo>
                  <a:pt x="219072" y="372234"/>
                </a:lnTo>
                <a:lnTo>
                  <a:pt x="257578" y="363548"/>
                </a:lnTo>
                <a:lnTo>
                  <a:pt x="293233" y="345297"/>
                </a:lnTo>
                <a:lnTo>
                  <a:pt x="302110" y="339333"/>
                </a:lnTo>
                <a:lnTo>
                  <a:pt x="306195" y="337565"/>
                </a:lnTo>
                <a:lnTo>
                  <a:pt x="309090" y="337565"/>
                </a:lnTo>
                <a:lnTo>
                  <a:pt x="311315" y="337565"/>
                </a:lnTo>
                <a:lnTo>
                  <a:pt x="313114" y="337992"/>
                </a:lnTo>
                <a:lnTo>
                  <a:pt x="320490" y="366674"/>
                </a:lnTo>
                <a:lnTo>
                  <a:pt x="320490" y="374721"/>
                </a:lnTo>
                <a:lnTo>
                  <a:pt x="320490" y="380298"/>
                </a:lnTo>
                <a:lnTo>
                  <a:pt x="315796" y="406206"/>
                </a:lnTo>
                <a:lnTo>
                  <a:pt x="314668" y="408218"/>
                </a:lnTo>
                <a:lnTo>
                  <a:pt x="312900" y="410504"/>
                </a:lnTo>
                <a:lnTo>
                  <a:pt x="310431" y="413064"/>
                </a:lnTo>
                <a:lnTo>
                  <a:pt x="307993" y="415625"/>
                </a:lnTo>
                <a:lnTo>
                  <a:pt x="273441" y="433369"/>
                </a:lnTo>
                <a:lnTo>
                  <a:pt x="224326" y="445446"/>
                </a:lnTo>
                <a:lnTo>
                  <a:pt x="198983" y="447324"/>
                </a:lnTo>
                <a:lnTo>
                  <a:pt x="184036" y="447056"/>
                </a:lnTo>
                <a:lnTo>
                  <a:pt x="144727" y="442727"/>
                </a:lnTo>
                <a:lnTo>
                  <a:pt x="107732" y="431113"/>
                </a:lnTo>
                <a:lnTo>
                  <a:pt x="73533" y="411952"/>
                </a:lnTo>
                <a:lnTo>
                  <a:pt x="39234" y="376408"/>
                </a:lnTo>
                <a:lnTo>
                  <a:pt x="16040" y="332080"/>
                </a:lnTo>
                <a:lnTo>
                  <a:pt x="6048" y="294671"/>
                </a:lnTo>
                <a:lnTo>
                  <a:pt x="282" y="244824"/>
                </a:lnTo>
                <a:lnTo>
                  <a:pt x="0" y="231821"/>
                </a:lnTo>
                <a:lnTo>
                  <a:pt x="228" y="217407"/>
                </a:lnTo>
                <a:lnTo>
                  <a:pt x="3688" y="177562"/>
                </a:lnTo>
                <a:lnTo>
                  <a:pt x="14739" y="131295"/>
                </a:lnTo>
                <a:lnTo>
                  <a:pt x="30749" y="94809"/>
                </a:lnTo>
                <a:lnTo>
                  <a:pt x="61632" y="53695"/>
                </a:lnTo>
                <a:lnTo>
                  <a:pt x="91732" y="29346"/>
                </a:lnTo>
                <a:lnTo>
                  <a:pt x="138544" y="8782"/>
                </a:lnTo>
                <a:lnTo>
                  <a:pt x="187590" y="356"/>
                </a:lnTo>
                <a:lnTo>
                  <a:pt x="200044" y="1"/>
                </a:lnTo>
                <a:lnTo>
                  <a:pt x="200947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26" name="object 26"/>
          <p:cNvSpPr/>
          <p:nvPr/>
        </p:nvSpPr>
        <p:spPr>
          <a:xfrm>
            <a:off x="2132225" y="2769093"/>
            <a:ext cx="456019" cy="636621"/>
          </a:xfrm>
          <a:custGeom>
            <a:avLst/>
            <a:gdLst/>
            <a:ahLst/>
            <a:cxnLst/>
            <a:rect l="l" t="t" r="r" b="b"/>
            <a:pathLst>
              <a:path w="320675" h="447675">
                <a:moveTo>
                  <a:pt x="200923" y="0"/>
                </a:moveTo>
                <a:lnTo>
                  <a:pt x="242738" y="4574"/>
                </a:lnTo>
                <a:lnTo>
                  <a:pt x="288575" y="20080"/>
                </a:lnTo>
                <a:lnTo>
                  <a:pt x="308234" y="32979"/>
                </a:lnTo>
                <a:lnTo>
                  <a:pt x="311258" y="35996"/>
                </a:lnTo>
                <a:lnTo>
                  <a:pt x="313318" y="38526"/>
                </a:lnTo>
                <a:lnTo>
                  <a:pt x="314437" y="40538"/>
                </a:lnTo>
                <a:lnTo>
                  <a:pt x="315558" y="42519"/>
                </a:lnTo>
                <a:lnTo>
                  <a:pt x="318628" y="59283"/>
                </a:lnTo>
                <a:lnTo>
                  <a:pt x="318963" y="63520"/>
                </a:lnTo>
                <a:lnTo>
                  <a:pt x="319127" y="68762"/>
                </a:lnTo>
                <a:lnTo>
                  <a:pt x="319127" y="75011"/>
                </a:lnTo>
                <a:lnTo>
                  <a:pt x="319127" y="81716"/>
                </a:lnTo>
                <a:lnTo>
                  <a:pt x="316116" y="103479"/>
                </a:lnTo>
                <a:lnTo>
                  <a:pt x="314997" y="106405"/>
                </a:lnTo>
                <a:lnTo>
                  <a:pt x="313662" y="108508"/>
                </a:lnTo>
                <a:lnTo>
                  <a:pt x="312105" y="109849"/>
                </a:lnTo>
                <a:lnTo>
                  <a:pt x="310532" y="111191"/>
                </a:lnTo>
                <a:lnTo>
                  <a:pt x="308746" y="111861"/>
                </a:lnTo>
                <a:lnTo>
                  <a:pt x="306747" y="111861"/>
                </a:lnTo>
                <a:lnTo>
                  <a:pt x="303388" y="111861"/>
                </a:lnTo>
                <a:lnTo>
                  <a:pt x="299151" y="109880"/>
                </a:lnTo>
                <a:lnTo>
                  <a:pt x="294018" y="106009"/>
                </a:lnTo>
                <a:lnTo>
                  <a:pt x="288888" y="102077"/>
                </a:lnTo>
                <a:lnTo>
                  <a:pt x="282244" y="97718"/>
                </a:lnTo>
                <a:lnTo>
                  <a:pt x="238168" y="78151"/>
                </a:lnTo>
                <a:lnTo>
                  <a:pt x="213904" y="74270"/>
                </a:lnTo>
                <a:lnTo>
                  <a:pt x="197594" y="74665"/>
                </a:lnTo>
                <a:lnTo>
                  <a:pt x="150397" y="89649"/>
                </a:lnTo>
                <a:lnTo>
                  <a:pt x="122348" y="118330"/>
                </a:lnTo>
                <a:lnTo>
                  <a:pt x="102000" y="165716"/>
                </a:lnTo>
                <a:lnTo>
                  <a:pt x="95271" y="214859"/>
                </a:lnTo>
                <a:lnTo>
                  <a:pt x="95420" y="231404"/>
                </a:lnTo>
                <a:lnTo>
                  <a:pt x="98587" y="270576"/>
                </a:lnTo>
                <a:lnTo>
                  <a:pt x="112380" y="316043"/>
                </a:lnTo>
                <a:lnTo>
                  <a:pt x="143838" y="354391"/>
                </a:lnTo>
                <a:lnTo>
                  <a:pt x="180327" y="369826"/>
                </a:lnTo>
                <a:lnTo>
                  <a:pt x="204172" y="372683"/>
                </a:lnTo>
                <a:lnTo>
                  <a:pt x="219064" y="372234"/>
                </a:lnTo>
                <a:lnTo>
                  <a:pt x="257573" y="363547"/>
                </a:lnTo>
                <a:lnTo>
                  <a:pt x="293227" y="345297"/>
                </a:lnTo>
                <a:lnTo>
                  <a:pt x="302101" y="339333"/>
                </a:lnTo>
                <a:lnTo>
                  <a:pt x="306186" y="337565"/>
                </a:lnTo>
                <a:lnTo>
                  <a:pt x="309081" y="337565"/>
                </a:lnTo>
                <a:lnTo>
                  <a:pt x="311319" y="337565"/>
                </a:lnTo>
                <a:lnTo>
                  <a:pt x="313105" y="337992"/>
                </a:lnTo>
                <a:lnTo>
                  <a:pt x="319795" y="355457"/>
                </a:lnTo>
                <a:lnTo>
                  <a:pt x="320237" y="360273"/>
                </a:lnTo>
                <a:lnTo>
                  <a:pt x="320475" y="366674"/>
                </a:lnTo>
                <a:lnTo>
                  <a:pt x="320475" y="374721"/>
                </a:lnTo>
                <a:lnTo>
                  <a:pt x="320475" y="380298"/>
                </a:lnTo>
                <a:lnTo>
                  <a:pt x="320307" y="385023"/>
                </a:lnTo>
                <a:lnTo>
                  <a:pt x="319963" y="388955"/>
                </a:lnTo>
                <a:lnTo>
                  <a:pt x="319627" y="392856"/>
                </a:lnTo>
                <a:lnTo>
                  <a:pt x="315784" y="406206"/>
                </a:lnTo>
                <a:lnTo>
                  <a:pt x="314665" y="408218"/>
                </a:lnTo>
                <a:lnTo>
                  <a:pt x="312879" y="410504"/>
                </a:lnTo>
                <a:lnTo>
                  <a:pt x="310425" y="413064"/>
                </a:lnTo>
                <a:lnTo>
                  <a:pt x="307972" y="415625"/>
                </a:lnTo>
                <a:lnTo>
                  <a:pt x="273432" y="433372"/>
                </a:lnTo>
                <a:lnTo>
                  <a:pt x="224313" y="445445"/>
                </a:lnTo>
                <a:lnTo>
                  <a:pt x="198973" y="447324"/>
                </a:lnTo>
                <a:lnTo>
                  <a:pt x="184021" y="447056"/>
                </a:lnTo>
                <a:lnTo>
                  <a:pt x="144709" y="442727"/>
                </a:lnTo>
                <a:lnTo>
                  <a:pt x="107719" y="431111"/>
                </a:lnTo>
                <a:lnTo>
                  <a:pt x="73521" y="411946"/>
                </a:lnTo>
                <a:lnTo>
                  <a:pt x="39227" y="376402"/>
                </a:lnTo>
                <a:lnTo>
                  <a:pt x="16033" y="332071"/>
                </a:lnTo>
                <a:lnTo>
                  <a:pt x="6044" y="294666"/>
                </a:lnTo>
                <a:lnTo>
                  <a:pt x="281" y="244816"/>
                </a:lnTo>
                <a:lnTo>
                  <a:pt x="0" y="231811"/>
                </a:lnTo>
                <a:lnTo>
                  <a:pt x="228" y="217400"/>
                </a:lnTo>
                <a:lnTo>
                  <a:pt x="3682" y="177556"/>
                </a:lnTo>
                <a:lnTo>
                  <a:pt x="14742" y="131287"/>
                </a:lnTo>
                <a:lnTo>
                  <a:pt x="30743" y="94806"/>
                </a:lnTo>
                <a:lnTo>
                  <a:pt x="61628" y="53692"/>
                </a:lnTo>
                <a:lnTo>
                  <a:pt x="91727" y="29342"/>
                </a:lnTo>
                <a:lnTo>
                  <a:pt x="138546" y="8778"/>
                </a:lnTo>
                <a:lnTo>
                  <a:pt x="187595" y="354"/>
                </a:lnTo>
                <a:lnTo>
                  <a:pt x="200046" y="1"/>
                </a:lnTo>
                <a:lnTo>
                  <a:pt x="200923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27" name="object 27"/>
          <p:cNvSpPr/>
          <p:nvPr/>
        </p:nvSpPr>
        <p:spPr>
          <a:xfrm>
            <a:off x="6558747" y="2768139"/>
            <a:ext cx="402742" cy="638427"/>
          </a:xfrm>
          <a:custGeom>
            <a:avLst/>
            <a:gdLst/>
            <a:ahLst/>
            <a:cxnLst/>
            <a:rect l="l" t="t" r="r" b="b"/>
            <a:pathLst>
              <a:path w="283210" h="448944">
                <a:moveTo>
                  <a:pt x="152704" y="0"/>
                </a:moveTo>
                <a:lnTo>
                  <a:pt x="192996" y="4070"/>
                </a:lnTo>
                <a:lnTo>
                  <a:pt x="230872" y="15410"/>
                </a:lnTo>
                <a:lnTo>
                  <a:pt x="249814" y="26151"/>
                </a:lnTo>
                <a:lnTo>
                  <a:pt x="252039" y="28346"/>
                </a:lnTo>
                <a:lnTo>
                  <a:pt x="257495" y="47731"/>
                </a:lnTo>
                <a:lnTo>
                  <a:pt x="257738" y="51633"/>
                </a:lnTo>
                <a:lnTo>
                  <a:pt x="257830" y="56479"/>
                </a:lnTo>
                <a:lnTo>
                  <a:pt x="257830" y="62301"/>
                </a:lnTo>
                <a:lnTo>
                  <a:pt x="257830" y="68762"/>
                </a:lnTo>
                <a:lnTo>
                  <a:pt x="257677" y="74249"/>
                </a:lnTo>
                <a:lnTo>
                  <a:pt x="257342" y="78699"/>
                </a:lnTo>
                <a:lnTo>
                  <a:pt x="257007" y="83179"/>
                </a:lnTo>
                <a:lnTo>
                  <a:pt x="248899" y="98115"/>
                </a:lnTo>
                <a:lnTo>
                  <a:pt x="246461" y="98115"/>
                </a:lnTo>
                <a:lnTo>
                  <a:pt x="243992" y="98115"/>
                </a:lnTo>
                <a:lnTo>
                  <a:pt x="240090" y="96560"/>
                </a:lnTo>
                <a:lnTo>
                  <a:pt x="234726" y="93421"/>
                </a:lnTo>
                <a:lnTo>
                  <a:pt x="229361" y="90312"/>
                </a:lnTo>
                <a:lnTo>
                  <a:pt x="191545" y="74298"/>
                </a:lnTo>
                <a:lnTo>
                  <a:pt x="165998" y="69178"/>
                </a:lnTo>
                <a:lnTo>
                  <a:pt x="148089" y="69207"/>
                </a:lnTo>
                <a:lnTo>
                  <a:pt x="106192" y="86014"/>
                </a:lnTo>
                <a:lnTo>
                  <a:pt x="100309" y="96773"/>
                </a:lnTo>
                <a:lnTo>
                  <a:pt x="97932" y="102595"/>
                </a:lnTo>
                <a:lnTo>
                  <a:pt x="96773" y="108722"/>
                </a:lnTo>
                <a:lnTo>
                  <a:pt x="96773" y="115183"/>
                </a:lnTo>
                <a:lnTo>
                  <a:pt x="122548" y="156834"/>
                </a:lnTo>
                <a:lnTo>
                  <a:pt x="160150" y="176135"/>
                </a:lnTo>
                <a:lnTo>
                  <a:pt x="172070" y="181460"/>
                </a:lnTo>
                <a:lnTo>
                  <a:pt x="207591" y="198446"/>
                </a:lnTo>
                <a:lnTo>
                  <a:pt x="240727" y="219891"/>
                </a:lnTo>
                <a:lnTo>
                  <a:pt x="266227" y="248960"/>
                </a:lnTo>
                <a:lnTo>
                  <a:pt x="280349" y="284733"/>
                </a:lnTo>
                <a:lnTo>
                  <a:pt x="282959" y="308781"/>
                </a:lnTo>
                <a:lnTo>
                  <a:pt x="282457" y="323232"/>
                </a:lnTo>
                <a:lnTo>
                  <a:pt x="270253" y="370996"/>
                </a:lnTo>
                <a:lnTo>
                  <a:pt x="248348" y="402566"/>
                </a:lnTo>
                <a:lnTo>
                  <a:pt x="217189" y="426299"/>
                </a:lnTo>
                <a:lnTo>
                  <a:pt x="180190" y="440923"/>
                </a:lnTo>
                <a:lnTo>
                  <a:pt x="131271" y="448567"/>
                </a:lnTo>
                <a:lnTo>
                  <a:pt x="115140" y="448428"/>
                </a:lnTo>
                <a:lnTo>
                  <a:pt x="73992" y="443428"/>
                </a:lnTo>
                <a:lnTo>
                  <a:pt x="36917" y="432292"/>
                </a:lnTo>
                <a:lnTo>
                  <a:pt x="8016" y="415229"/>
                </a:lnTo>
                <a:lnTo>
                  <a:pt x="5120" y="412333"/>
                </a:lnTo>
                <a:lnTo>
                  <a:pt x="3047" y="408157"/>
                </a:lnTo>
                <a:lnTo>
                  <a:pt x="1828" y="402671"/>
                </a:lnTo>
                <a:lnTo>
                  <a:pt x="609" y="397215"/>
                </a:lnTo>
                <a:lnTo>
                  <a:pt x="0" y="389351"/>
                </a:lnTo>
                <a:lnTo>
                  <a:pt x="0" y="379079"/>
                </a:lnTo>
                <a:lnTo>
                  <a:pt x="0" y="372160"/>
                </a:lnTo>
                <a:lnTo>
                  <a:pt x="213" y="366369"/>
                </a:lnTo>
                <a:lnTo>
                  <a:pt x="670" y="361645"/>
                </a:lnTo>
                <a:lnTo>
                  <a:pt x="1097" y="356951"/>
                </a:lnTo>
                <a:lnTo>
                  <a:pt x="6857" y="344088"/>
                </a:lnTo>
                <a:lnTo>
                  <a:pt x="8534" y="342839"/>
                </a:lnTo>
                <a:lnTo>
                  <a:pt x="10485" y="342229"/>
                </a:lnTo>
                <a:lnTo>
                  <a:pt x="12740" y="342229"/>
                </a:lnTo>
                <a:lnTo>
                  <a:pt x="15849" y="342229"/>
                </a:lnTo>
                <a:lnTo>
                  <a:pt x="20269" y="344088"/>
                </a:lnTo>
                <a:lnTo>
                  <a:pt x="25938" y="347746"/>
                </a:lnTo>
                <a:lnTo>
                  <a:pt x="31638" y="351434"/>
                </a:lnTo>
                <a:lnTo>
                  <a:pt x="38953" y="355518"/>
                </a:lnTo>
                <a:lnTo>
                  <a:pt x="85064" y="373262"/>
                </a:lnTo>
                <a:lnTo>
                  <a:pt x="120922" y="377729"/>
                </a:lnTo>
                <a:lnTo>
                  <a:pt x="135091" y="377092"/>
                </a:lnTo>
                <a:lnTo>
                  <a:pt x="179191" y="358322"/>
                </a:lnTo>
                <a:lnTo>
                  <a:pt x="186842" y="345582"/>
                </a:lnTo>
                <a:lnTo>
                  <a:pt x="189981" y="338663"/>
                </a:lnTo>
                <a:lnTo>
                  <a:pt x="191536" y="330951"/>
                </a:lnTo>
                <a:lnTo>
                  <a:pt x="191536" y="322478"/>
                </a:lnTo>
                <a:lnTo>
                  <a:pt x="165858" y="280620"/>
                </a:lnTo>
                <a:lnTo>
                  <a:pt x="128561" y="261055"/>
                </a:lnTo>
                <a:lnTo>
                  <a:pt x="116755" y="255710"/>
                </a:lnTo>
                <a:lnTo>
                  <a:pt x="81407" y="238691"/>
                </a:lnTo>
                <a:lnTo>
                  <a:pt x="48767" y="217089"/>
                </a:lnTo>
                <a:lnTo>
                  <a:pt x="23807" y="187983"/>
                </a:lnTo>
                <a:lnTo>
                  <a:pt x="10025" y="152336"/>
                </a:lnTo>
                <a:lnTo>
                  <a:pt x="7402" y="127956"/>
                </a:lnTo>
                <a:lnTo>
                  <a:pt x="7924" y="113310"/>
                </a:lnTo>
                <a:lnTo>
                  <a:pt x="23052" y="63209"/>
                </a:lnTo>
                <a:lnTo>
                  <a:pt x="57116" y="26138"/>
                </a:lnTo>
                <a:lnTo>
                  <a:pt x="104166" y="5838"/>
                </a:lnTo>
                <a:lnTo>
                  <a:pt x="141239" y="301"/>
                </a:lnTo>
                <a:lnTo>
                  <a:pt x="152704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28" name="object 28"/>
          <p:cNvSpPr/>
          <p:nvPr/>
        </p:nvSpPr>
        <p:spPr>
          <a:xfrm>
            <a:off x="7668580" y="4067039"/>
            <a:ext cx="175183" cy="261873"/>
          </a:xfrm>
          <a:custGeom>
            <a:avLst/>
            <a:gdLst/>
            <a:ahLst/>
            <a:cxnLst/>
            <a:rect l="l" t="t" r="r" b="b"/>
            <a:pathLst>
              <a:path w="123189" h="184150">
                <a:moveTo>
                  <a:pt x="61295" y="0"/>
                </a:moveTo>
                <a:lnTo>
                  <a:pt x="0" y="184160"/>
                </a:lnTo>
                <a:lnTo>
                  <a:pt x="122895" y="184160"/>
                </a:lnTo>
                <a:lnTo>
                  <a:pt x="61600" y="0"/>
                </a:lnTo>
                <a:lnTo>
                  <a:pt x="61295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29" name="object 29"/>
          <p:cNvSpPr/>
          <p:nvPr/>
        </p:nvSpPr>
        <p:spPr>
          <a:xfrm>
            <a:off x="7206574" y="4046061"/>
            <a:ext cx="166152" cy="209498"/>
          </a:xfrm>
          <a:custGeom>
            <a:avLst/>
            <a:gdLst/>
            <a:ahLst/>
            <a:cxnLst/>
            <a:rect l="l" t="t" r="r" b="b"/>
            <a:pathLst>
              <a:path w="116839" h="147319">
                <a:moveTo>
                  <a:pt x="0" y="0"/>
                </a:moveTo>
                <a:lnTo>
                  <a:pt x="0" y="147005"/>
                </a:lnTo>
                <a:lnTo>
                  <a:pt x="39532" y="147005"/>
                </a:lnTo>
                <a:lnTo>
                  <a:pt x="81456" y="137707"/>
                </a:lnTo>
                <a:lnTo>
                  <a:pt x="108378" y="109502"/>
                </a:lnTo>
                <a:lnTo>
                  <a:pt x="116509" y="71843"/>
                </a:lnTo>
                <a:lnTo>
                  <a:pt x="115722" y="56982"/>
                </a:lnTo>
                <a:lnTo>
                  <a:pt x="92907" y="13572"/>
                </a:lnTo>
                <a:lnTo>
                  <a:pt x="54564" y="837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30" name="object 30"/>
          <p:cNvSpPr/>
          <p:nvPr/>
        </p:nvSpPr>
        <p:spPr>
          <a:xfrm>
            <a:off x="4459623" y="4046061"/>
            <a:ext cx="166152" cy="209498"/>
          </a:xfrm>
          <a:custGeom>
            <a:avLst/>
            <a:gdLst/>
            <a:ahLst/>
            <a:cxnLst/>
            <a:rect l="l" t="t" r="r" b="b"/>
            <a:pathLst>
              <a:path w="116839" h="147319">
                <a:moveTo>
                  <a:pt x="0" y="0"/>
                </a:moveTo>
                <a:lnTo>
                  <a:pt x="0" y="147005"/>
                </a:lnTo>
                <a:lnTo>
                  <a:pt x="39532" y="147005"/>
                </a:lnTo>
                <a:lnTo>
                  <a:pt x="81456" y="137707"/>
                </a:lnTo>
                <a:lnTo>
                  <a:pt x="108378" y="109502"/>
                </a:lnTo>
                <a:lnTo>
                  <a:pt x="116509" y="71843"/>
                </a:lnTo>
                <a:lnTo>
                  <a:pt x="115722" y="56982"/>
                </a:lnTo>
                <a:lnTo>
                  <a:pt x="92907" y="13572"/>
                </a:lnTo>
                <a:lnTo>
                  <a:pt x="54564" y="837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31" name="object 31"/>
          <p:cNvSpPr/>
          <p:nvPr/>
        </p:nvSpPr>
        <p:spPr>
          <a:xfrm>
            <a:off x="4978671" y="4045109"/>
            <a:ext cx="170667" cy="175183"/>
          </a:xfrm>
          <a:custGeom>
            <a:avLst/>
            <a:gdLst/>
            <a:ahLst/>
            <a:cxnLst/>
            <a:rect l="l" t="t" r="r" b="b"/>
            <a:pathLst>
              <a:path w="120014" h="123189">
                <a:moveTo>
                  <a:pt x="0" y="0"/>
                </a:moveTo>
                <a:lnTo>
                  <a:pt x="0" y="122895"/>
                </a:lnTo>
                <a:lnTo>
                  <a:pt x="44866" y="122895"/>
                </a:lnTo>
                <a:lnTo>
                  <a:pt x="86014" y="114888"/>
                </a:lnTo>
                <a:lnTo>
                  <a:pt x="118047" y="76487"/>
                </a:lnTo>
                <a:lnTo>
                  <a:pt x="119777" y="64609"/>
                </a:lnTo>
                <a:lnTo>
                  <a:pt x="118929" y="49406"/>
                </a:lnTo>
                <a:lnTo>
                  <a:pt x="93200" y="9522"/>
                </a:lnTo>
                <a:lnTo>
                  <a:pt x="49560" y="0"/>
                </a:lnTo>
                <a:lnTo>
                  <a:pt x="39532" y="0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32" name="object 32"/>
          <p:cNvSpPr/>
          <p:nvPr/>
        </p:nvSpPr>
        <p:spPr>
          <a:xfrm>
            <a:off x="7081351" y="3949404"/>
            <a:ext cx="421705" cy="619462"/>
          </a:xfrm>
          <a:custGeom>
            <a:avLst/>
            <a:gdLst/>
            <a:ahLst/>
            <a:cxnLst/>
            <a:rect l="l" t="t" r="r" b="b"/>
            <a:pathLst>
              <a:path w="296545" h="435610">
                <a:moveTo>
                  <a:pt x="29809" y="0"/>
                </a:moveTo>
                <a:lnTo>
                  <a:pt x="131917" y="0"/>
                </a:lnTo>
                <a:lnTo>
                  <a:pt x="144989" y="222"/>
                </a:lnTo>
                <a:lnTo>
                  <a:pt x="198332" y="7372"/>
                </a:lnTo>
                <a:lnTo>
                  <a:pt x="243676" y="26190"/>
                </a:lnTo>
                <a:lnTo>
                  <a:pt x="272659" y="53099"/>
                </a:lnTo>
                <a:lnTo>
                  <a:pt x="290311" y="88699"/>
                </a:lnTo>
                <a:lnTo>
                  <a:pt x="296554" y="124697"/>
                </a:lnTo>
                <a:lnTo>
                  <a:pt x="296264" y="140267"/>
                </a:lnTo>
                <a:lnTo>
                  <a:pt x="291080" y="178486"/>
                </a:lnTo>
                <a:lnTo>
                  <a:pt x="275436" y="215201"/>
                </a:lnTo>
                <a:lnTo>
                  <a:pt x="243430" y="250569"/>
                </a:lnTo>
                <a:lnTo>
                  <a:pt x="196377" y="273107"/>
                </a:lnTo>
                <a:lnTo>
                  <a:pt x="158817" y="280917"/>
                </a:lnTo>
                <a:lnTo>
                  <a:pt x="88056" y="282945"/>
                </a:lnTo>
                <a:lnTo>
                  <a:pt x="88056" y="421264"/>
                </a:lnTo>
                <a:lnTo>
                  <a:pt x="88056" y="423489"/>
                </a:lnTo>
                <a:lnTo>
                  <a:pt x="87355" y="425500"/>
                </a:lnTo>
                <a:lnTo>
                  <a:pt x="52577" y="435315"/>
                </a:lnTo>
                <a:lnTo>
                  <a:pt x="43860" y="435315"/>
                </a:lnTo>
                <a:lnTo>
                  <a:pt x="35387" y="435315"/>
                </a:lnTo>
                <a:lnTo>
                  <a:pt x="0" y="423489"/>
                </a:lnTo>
                <a:lnTo>
                  <a:pt x="0" y="421264"/>
                </a:lnTo>
                <a:lnTo>
                  <a:pt x="0" y="31485"/>
                </a:lnTo>
                <a:lnTo>
                  <a:pt x="0" y="21000"/>
                </a:lnTo>
                <a:lnTo>
                  <a:pt x="2743" y="13106"/>
                </a:lnTo>
                <a:lnTo>
                  <a:pt x="8199" y="7863"/>
                </a:lnTo>
                <a:lnTo>
                  <a:pt x="13655" y="2621"/>
                </a:lnTo>
                <a:lnTo>
                  <a:pt x="20878" y="0"/>
                </a:lnTo>
                <a:lnTo>
                  <a:pt x="29809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33" name="object 33"/>
          <p:cNvSpPr/>
          <p:nvPr/>
        </p:nvSpPr>
        <p:spPr>
          <a:xfrm>
            <a:off x="4853449" y="3949404"/>
            <a:ext cx="457825" cy="619462"/>
          </a:xfrm>
          <a:custGeom>
            <a:avLst/>
            <a:gdLst/>
            <a:ahLst/>
            <a:cxnLst/>
            <a:rect l="l" t="t" r="r" b="b"/>
            <a:pathLst>
              <a:path w="321945" h="435610">
                <a:moveTo>
                  <a:pt x="26121" y="0"/>
                </a:moveTo>
                <a:lnTo>
                  <a:pt x="138287" y="0"/>
                </a:lnTo>
                <a:lnTo>
                  <a:pt x="152479" y="133"/>
                </a:lnTo>
                <a:lnTo>
                  <a:pt x="199782" y="4625"/>
                </a:lnTo>
                <a:lnTo>
                  <a:pt x="239230" y="18153"/>
                </a:lnTo>
                <a:lnTo>
                  <a:pt x="276834" y="47556"/>
                </a:lnTo>
                <a:lnTo>
                  <a:pt x="294034" y="81881"/>
                </a:lnTo>
                <a:lnTo>
                  <a:pt x="298548" y="106472"/>
                </a:lnTo>
                <a:lnTo>
                  <a:pt x="298499" y="123793"/>
                </a:lnTo>
                <a:lnTo>
                  <a:pt x="289200" y="170083"/>
                </a:lnTo>
                <a:lnTo>
                  <a:pt x="264792" y="203786"/>
                </a:lnTo>
                <a:lnTo>
                  <a:pt x="232874" y="224721"/>
                </a:lnTo>
                <a:lnTo>
                  <a:pt x="222157" y="229247"/>
                </a:lnTo>
                <a:lnTo>
                  <a:pt x="221467" y="234848"/>
                </a:lnTo>
                <a:lnTo>
                  <a:pt x="256464" y="269320"/>
                </a:lnTo>
                <a:lnTo>
                  <a:pt x="274219" y="303106"/>
                </a:lnTo>
                <a:lnTo>
                  <a:pt x="313090" y="394136"/>
                </a:lnTo>
                <a:lnTo>
                  <a:pt x="321472" y="419679"/>
                </a:lnTo>
                <a:lnTo>
                  <a:pt x="321472" y="421934"/>
                </a:lnTo>
                <a:lnTo>
                  <a:pt x="321472" y="424373"/>
                </a:lnTo>
                <a:lnTo>
                  <a:pt x="313761" y="432297"/>
                </a:lnTo>
                <a:lnTo>
                  <a:pt x="310408" y="433425"/>
                </a:lnTo>
                <a:lnTo>
                  <a:pt x="263194" y="435315"/>
                </a:lnTo>
                <a:lnTo>
                  <a:pt x="255727" y="435101"/>
                </a:lnTo>
                <a:lnTo>
                  <a:pt x="250149" y="434644"/>
                </a:lnTo>
                <a:lnTo>
                  <a:pt x="244541" y="434218"/>
                </a:lnTo>
                <a:lnTo>
                  <a:pt x="230063" y="427451"/>
                </a:lnTo>
                <a:lnTo>
                  <a:pt x="228691" y="425561"/>
                </a:lnTo>
                <a:lnTo>
                  <a:pt x="227594" y="423275"/>
                </a:lnTo>
                <a:lnTo>
                  <a:pt x="226679" y="420593"/>
                </a:lnTo>
                <a:lnTo>
                  <a:pt x="187848" y="323819"/>
                </a:lnTo>
                <a:lnTo>
                  <a:pt x="169220" y="286499"/>
                </a:lnTo>
                <a:lnTo>
                  <a:pt x="129843" y="257530"/>
                </a:lnTo>
                <a:lnTo>
                  <a:pt x="88056" y="256184"/>
                </a:lnTo>
                <a:lnTo>
                  <a:pt x="88056" y="421264"/>
                </a:lnTo>
                <a:lnTo>
                  <a:pt x="88056" y="423489"/>
                </a:lnTo>
                <a:lnTo>
                  <a:pt x="52577" y="435315"/>
                </a:lnTo>
                <a:lnTo>
                  <a:pt x="43860" y="435315"/>
                </a:lnTo>
                <a:lnTo>
                  <a:pt x="35387" y="435315"/>
                </a:lnTo>
                <a:lnTo>
                  <a:pt x="0" y="423489"/>
                </a:lnTo>
                <a:lnTo>
                  <a:pt x="0" y="421264"/>
                </a:lnTo>
                <a:lnTo>
                  <a:pt x="0" y="27797"/>
                </a:lnTo>
                <a:lnTo>
                  <a:pt x="0" y="17952"/>
                </a:lnTo>
                <a:lnTo>
                  <a:pt x="2499" y="10881"/>
                </a:lnTo>
                <a:lnTo>
                  <a:pt x="7528" y="6522"/>
                </a:lnTo>
                <a:lnTo>
                  <a:pt x="12557" y="2194"/>
                </a:lnTo>
                <a:lnTo>
                  <a:pt x="18745" y="0"/>
                </a:lnTo>
                <a:lnTo>
                  <a:pt x="26121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34" name="object 34"/>
          <p:cNvSpPr/>
          <p:nvPr/>
        </p:nvSpPr>
        <p:spPr>
          <a:xfrm>
            <a:off x="4334383" y="3949404"/>
            <a:ext cx="422608" cy="619462"/>
          </a:xfrm>
          <a:custGeom>
            <a:avLst/>
            <a:gdLst/>
            <a:ahLst/>
            <a:cxnLst/>
            <a:rect l="l" t="t" r="r" b="b"/>
            <a:pathLst>
              <a:path w="297179" h="435610">
                <a:moveTo>
                  <a:pt x="29821" y="0"/>
                </a:moveTo>
                <a:lnTo>
                  <a:pt x="131929" y="0"/>
                </a:lnTo>
                <a:lnTo>
                  <a:pt x="145001" y="222"/>
                </a:lnTo>
                <a:lnTo>
                  <a:pt x="198345" y="7372"/>
                </a:lnTo>
                <a:lnTo>
                  <a:pt x="243688" y="26190"/>
                </a:lnTo>
                <a:lnTo>
                  <a:pt x="272671" y="53099"/>
                </a:lnTo>
                <a:lnTo>
                  <a:pt x="290323" y="88699"/>
                </a:lnTo>
                <a:lnTo>
                  <a:pt x="296566" y="124697"/>
                </a:lnTo>
                <a:lnTo>
                  <a:pt x="296276" y="140267"/>
                </a:lnTo>
                <a:lnTo>
                  <a:pt x="291092" y="178486"/>
                </a:lnTo>
                <a:lnTo>
                  <a:pt x="275448" y="215201"/>
                </a:lnTo>
                <a:lnTo>
                  <a:pt x="243442" y="250569"/>
                </a:lnTo>
                <a:lnTo>
                  <a:pt x="196387" y="273108"/>
                </a:lnTo>
                <a:lnTo>
                  <a:pt x="158832" y="280919"/>
                </a:lnTo>
                <a:lnTo>
                  <a:pt x="88068" y="282945"/>
                </a:lnTo>
                <a:lnTo>
                  <a:pt x="88068" y="421264"/>
                </a:lnTo>
                <a:lnTo>
                  <a:pt x="88068" y="423489"/>
                </a:lnTo>
                <a:lnTo>
                  <a:pt x="87367" y="425500"/>
                </a:lnTo>
                <a:lnTo>
                  <a:pt x="52590" y="435315"/>
                </a:lnTo>
                <a:lnTo>
                  <a:pt x="43872" y="435315"/>
                </a:lnTo>
                <a:lnTo>
                  <a:pt x="35399" y="435315"/>
                </a:lnTo>
                <a:lnTo>
                  <a:pt x="0" y="423489"/>
                </a:lnTo>
                <a:lnTo>
                  <a:pt x="0" y="421264"/>
                </a:lnTo>
                <a:lnTo>
                  <a:pt x="0" y="31485"/>
                </a:lnTo>
                <a:lnTo>
                  <a:pt x="0" y="21000"/>
                </a:lnTo>
                <a:lnTo>
                  <a:pt x="2755" y="13106"/>
                </a:lnTo>
                <a:lnTo>
                  <a:pt x="8211" y="7863"/>
                </a:lnTo>
                <a:lnTo>
                  <a:pt x="13667" y="2621"/>
                </a:lnTo>
                <a:lnTo>
                  <a:pt x="20890" y="0"/>
                </a:lnTo>
                <a:lnTo>
                  <a:pt x="29821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35" name="object 35"/>
          <p:cNvSpPr/>
          <p:nvPr/>
        </p:nvSpPr>
        <p:spPr>
          <a:xfrm>
            <a:off x="5662906" y="3947496"/>
            <a:ext cx="508394" cy="621269"/>
          </a:xfrm>
          <a:custGeom>
            <a:avLst/>
            <a:gdLst/>
            <a:ahLst/>
            <a:cxnLst/>
            <a:rect l="l" t="t" r="r" b="b"/>
            <a:pathLst>
              <a:path w="357504" h="436880">
                <a:moveTo>
                  <a:pt x="318790" y="0"/>
                </a:moveTo>
                <a:lnTo>
                  <a:pt x="326379" y="0"/>
                </a:lnTo>
                <a:lnTo>
                  <a:pt x="332719" y="274"/>
                </a:lnTo>
                <a:lnTo>
                  <a:pt x="337870" y="822"/>
                </a:lnTo>
                <a:lnTo>
                  <a:pt x="342991" y="1402"/>
                </a:lnTo>
                <a:lnTo>
                  <a:pt x="346984" y="2346"/>
                </a:lnTo>
                <a:lnTo>
                  <a:pt x="349757" y="3688"/>
                </a:lnTo>
                <a:lnTo>
                  <a:pt x="352562" y="5029"/>
                </a:lnTo>
                <a:lnTo>
                  <a:pt x="354482" y="6583"/>
                </a:lnTo>
                <a:lnTo>
                  <a:pt x="355610" y="8381"/>
                </a:lnTo>
                <a:lnTo>
                  <a:pt x="356737" y="10149"/>
                </a:lnTo>
                <a:lnTo>
                  <a:pt x="357286" y="12161"/>
                </a:lnTo>
                <a:lnTo>
                  <a:pt x="357286" y="14417"/>
                </a:lnTo>
                <a:lnTo>
                  <a:pt x="357286" y="403859"/>
                </a:lnTo>
                <a:lnTo>
                  <a:pt x="357286" y="408980"/>
                </a:lnTo>
                <a:lnTo>
                  <a:pt x="356402" y="413552"/>
                </a:lnTo>
                <a:lnTo>
                  <a:pt x="354604" y="417575"/>
                </a:lnTo>
                <a:lnTo>
                  <a:pt x="352805" y="421599"/>
                </a:lnTo>
                <a:lnTo>
                  <a:pt x="350428" y="424952"/>
                </a:lnTo>
                <a:lnTo>
                  <a:pt x="347411" y="427634"/>
                </a:lnTo>
                <a:lnTo>
                  <a:pt x="344393" y="430316"/>
                </a:lnTo>
                <a:lnTo>
                  <a:pt x="340827" y="432236"/>
                </a:lnTo>
                <a:lnTo>
                  <a:pt x="336682" y="433486"/>
                </a:lnTo>
                <a:lnTo>
                  <a:pt x="332567" y="434705"/>
                </a:lnTo>
                <a:lnTo>
                  <a:pt x="328391" y="435315"/>
                </a:lnTo>
                <a:lnTo>
                  <a:pt x="324154" y="435315"/>
                </a:lnTo>
                <a:lnTo>
                  <a:pt x="286633" y="435315"/>
                </a:lnTo>
                <a:lnTo>
                  <a:pt x="278831" y="435315"/>
                </a:lnTo>
                <a:lnTo>
                  <a:pt x="272094" y="434553"/>
                </a:lnTo>
                <a:lnTo>
                  <a:pt x="266364" y="432998"/>
                </a:lnTo>
                <a:lnTo>
                  <a:pt x="260695" y="431413"/>
                </a:lnTo>
                <a:lnTo>
                  <a:pt x="255422" y="428579"/>
                </a:lnTo>
                <a:lnTo>
                  <a:pt x="250637" y="424433"/>
                </a:lnTo>
                <a:lnTo>
                  <a:pt x="245851" y="420319"/>
                </a:lnTo>
                <a:lnTo>
                  <a:pt x="224717" y="386394"/>
                </a:lnTo>
                <a:lnTo>
                  <a:pt x="113842" y="177820"/>
                </a:lnTo>
                <a:lnTo>
                  <a:pt x="90923" y="130332"/>
                </a:lnTo>
                <a:lnTo>
                  <a:pt x="81118" y="107582"/>
                </a:lnTo>
                <a:lnTo>
                  <a:pt x="76687" y="98115"/>
                </a:lnTo>
                <a:lnTo>
                  <a:pt x="78387" y="136214"/>
                </a:lnTo>
                <a:lnTo>
                  <a:pt x="79243" y="177063"/>
                </a:lnTo>
                <a:lnTo>
                  <a:pt x="79339" y="422269"/>
                </a:lnTo>
                <a:lnTo>
                  <a:pt x="79339" y="424494"/>
                </a:lnTo>
                <a:lnTo>
                  <a:pt x="78760" y="426506"/>
                </a:lnTo>
                <a:lnTo>
                  <a:pt x="77510" y="428274"/>
                </a:lnTo>
                <a:lnTo>
                  <a:pt x="76291" y="430072"/>
                </a:lnTo>
                <a:lnTo>
                  <a:pt x="74188" y="431596"/>
                </a:lnTo>
                <a:lnTo>
                  <a:pt x="71140" y="432815"/>
                </a:lnTo>
                <a:lnTo>
                  <a:pt x="68153" y="434035"/>
                </a:lnTo>
                <a:lnTo>
                  <a:pt x="64068" y="434980"/>
                </a:lnTo>
                <a:lnTo>
                  <a:pt x="58948" y="435650"/>
                </a:lnTo>
                <a:lnTo>
                  <a:pt x="53797" y="436321"/>
                </a:lnTo>
                <a:lnTo>
                  <a:pt x="47213" y="436656"/>
                </a:lnTo>
                <a:lnTo>
                  <a:pt x="39166" y="436656"/>
                </a:lnTo>
                <a:lnTo>
                  <a:pt x="31363" y="436656"/>
                </a:lnTo>
                <a:lnTo>
                  <a:pt x="7711" y="432815"/>
                </a:lnTo>
                <a:lnTo>
                  <a:pt x="4785" y="431596"/>
                </a:lnTo>
                <a:lnTo>
                  <a:pt x="2773" y="430072"/>
                </a:lnTo>
                <a:lnTo>
                  <a:pt x="1676" y="428274"/>
                </a:lnTo>
                <a:lnTo>
                  <a:pt x="548" y="426506"/>
                </a:lnTo>
                <a:lnTo>
                  <a:pt x="0" y="424494"/>
                </a:lnTo>
                <a:lnTo>
                  <a:pt x="0" y="422269"/>
                </a:lnTo>
                <a:lnTo>
                  <a:pt x="0" y="32826"/>
                </a:lnTo>
                <a:lnTo>
                  <a:pt x="0" y="22341"/>
                </a:lnTo>
                <a:lnTo>
                  <a:pt x="3047" y="14447"/>
                </a:lnTo>
                <a:lnTo>
                  <a:pt x="9204" y="9204"/>
                </a:lnTo>
                <a:lnTo>
                  <a:pt x="15331" y="3962"/>
                </a:lnTo>
                <a:lnTo>
                  <a:pt x="22859" y="1341"/>
                </a:lnTo>
                <a:lnTo>
                  <a:pt x="31790" y="1341"/>
                </a:lnTo>
                <a:lnTo>
                  <a:pt x="79034" y="1341"/>
                </a:lnTo>
                <a:lnTo>
                  <a:pt x="87508" y="1341"/>
                </a:lnTo>
                <a:lnTo>
                  <a:pt x="94640" y="2072"/>
                </a:lnTo>
                <a:lnTo>
                  <a:pt x="100462" y="3535"/>
                </a:lnTo>
                <a:lnTo>
                  <a:pt x="106253" y="4968"/>
                </a:lnTo>
                <a:lnTo>
                  <a:pt x="111434" y="7376"/>
                </a:lnTo>
                <a:lnTo>
                  <a:pt x="116006" y="10728"/>
                </a:lnTo>
                <a:lnTo>
                  <a:pt x="120609" y="14051"/>
                </a:lnTo>
                <a:lnTo>
                  <a:pt x="141305" y="46542"/>
                </a:lnTo>
                <a:lnTo>
                  <a:pt x="225704" y="204947"/>
                </a:lnTo>
                <a:lnTo>
                  <a:pt x="231553" y="216345"/>
                </a:lnTo>
                <a:lnTo>
                  <a:pt x="237355" y="227604"/>
                </a:lnTo>
                <a:lnTo>
                  <a:pt x="244252" y="241045"/>
                </a:lnTo>
                <a:lnTo>
                  <a:pt x="262225" y="277838"/>
                </a:lnTo>
                <a:lnTo>
                  <a:pt x="277336" y="310116"/>
                </a:lnTo>
                <a:lnTo>
                  <a:pt x="279928" y="315102"/>
                </a:lnTo>
                <a:lnTo>
                  <a:pt x="278361" y="260933"/>
                </a:lnTo>
                <a:lnTo>
                  <a:pt x="277916" y="14417"/>
                </a:lnTo>
                <a:lnTo>
                  <a:pt x="277916" y="12161"/>
                </a:lnTo>
                <a:lnTo>
                  <a:pt x="310743" y="0"/>
                </a:lnTo>
                <a:lnTo>
                  <a:pt x="318790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36" name="object 36"/>
          <p:cNvSpPr/>
          <p:nvPr/>
        </p:nvSpPr>
        <p:spPr>
          <a:xfrm>
            <a:off x="8537722" y="3946543"/>
            <a:ext cx="126421" cy="622172"/>
          </a:xfrm>
          <a:custGeom>
            <a:avLst/>
            <a:gdLst/>
            <a:ahLst/>
            <a:cxnLst/>
            <a:rect l="l" t="t" r="r" b="b"/>
            <a:pathLst>
              <a:path w="88900" h="437514">
                <a:moveTo>
                  <a:pt x="44195" y="0"/>
                </a:moveTo>
                <a:lnTo>
                  <a:pt x="52913" y="0"/>
                </a:lnTo>
                <a:lnTo>
                  <a:pt x="60045" y="335"/>
                </a:lnTo>
                <a:lnTo>
                  <a:pt x="65623" y="1005"/>
                </a:lnTo>
                <a:lnTo>
                  <a:pt x="71201" y="1676"/>
                </a:lnTo>
                <a:lnTo>
                  <a:pt x="75681" y="2560"/>
                </a:lnTo>
                <a:lnTo>
                  <a:pt x="79034" y="3688"/>
                </a:lnTo>
                <a:lnTo>
                  <a:pt x="82387" y="4815"/>
                </a:lnTo>
                <a:lnTo>
                  <a:pt x="84764" y="6248"/>
                </a:lnTo>
                <a:lnTo>
                  <a:pt x="86227" y="8046"/>
                </a:lnTo>
                <a:lnTo>
                  <a:pt x="87690" y="9814"/>
                </a:lnTo>
                <a:lnTo>
                  <a:pt x="88391" y="11826"/>
                </a:lnTo>
                <a:lnTo>
                  <a:pt x="88391" y="14081"/>
                </a:lnTo>
                <a:lnTo>
                  <a:pt x="88391" y="423275"/>
                </a:lnTo>
                <a:lnTo>
                  <a:pt x="88391" y="425500"/>
                </a:lnTo>
                <a:lnTo>
                  <a:pt x="87690" y="427512"/>
                </a:lnTo>
                <a:lnTo>
                  <a:pt x="52913" y="437327"/>
                </a:lnTo>
                <a:lnTo>
                  <a:pt x="44195" y="437327"/>
                </a:lnTo>
                <a:lnTo>
                  <a:pt x="35722" y="437327"/>
                </a:lnTo>
                <a:lnTo>
                  <a:pt x="0" y="425500"/>
                </a:lnTo>
                <a:lnTo>
                  <a:pt x="0" y="423275"/>
                </a:lnTo>
                <a:lnTo>
                  <a:pt x="0" y="14081"/>
                </a:lnTo>
                <a:lnTo>
                  <a:pt x="0" y="11826"/>
                </a:lnTo>
                <a:lnTo>
                  <a:pt x="701" y="9814"/>
                </a:lnTo>
                <a:lnTo>
                  <a:pt x="2164" y="8046"/>
                </a:lnTo>
                <a:lnTo>
                  <a:pt x="3627" y="6248"/>
                </a:lnTo>
                <a:lnTo>
                  <a:pt x="6065" y="4815"/>
                </a:lnTo>
                <a:lnTo>
                  <a:pt x="9540" y="3688"/>
                </a:lnTo>
                <a:lnTo>
                  <a:pt x="13014" y="2560"/>
                </a:lnTo>
                <a:lnTo>
                  <a:pt x="17525" y="1676"/>
                </a:lnTo>
                <a:lnTo>
                  <a:pt x="23103" y="1005"/>
                </a:lnTo>
                <a:lnTo>
                  <a:pt x="28681" y="335"/>
                </a:lnTo>
                <a:lnTo>
                  <a:pt x="35722" y="0"/>
                </a:lnTo>
                <a:lnTo>
                  <a:pt x="44195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37" name="object 37"/>
          <p:cNvSpPr/>
          <p:nvPr/>
        </p:nvSpPr>
        <p:spPr>
          <a:xfrm>
            <a:off x="8124867" y="3946543"/>
            <a:ext cx="338629" cy="619462"/>
          </a:xfrm>
          <a:custGeom>
            <a:avLst/>
            <a:gdLst/>
            <a:ahLst/>
            <a:cxnLst/>
            <a:rect l="l" t="t" r="r" b="b"/>
            <a:pathLst>
              <a:path w="238125" h="435610">
                <a:moveTo>
                  <a:pt x="44195" y="0"/>
                </a:moveTo>
                <a:lnTo>
                  <a:pt x="52913" y="0"/>
                </a:lnTo>
                <a:lnTo>
                  <a:pt x="60045" y="335"/>
                </a:lnTo>
                <a:lnTo>
                  <a:pt x="65623" y="1005"/>
                </a:lnTo>
                <a:lnTo>
                  <a:pt x="71201" y="1676"/>
                </a:lnTo>
                <a:lnTo>
                  <a:pt x="75681" y="2560"/>
                </a:lnTo>
                <a:lnTo>
                  <a:pt x="79034" y="3688"/>
                </a:lnTo>
                <a:lnTo>
                  <a:pt x="82387" y="4815"/>
                </a:lnTo>
                <a:lnTo>
                  <a:pt x="84764" y="6248"/>
                </a:lnTo>
                <a:lnTo>
                  <a:pt x="86227" y="8046"/>
                </a:lnTo>
                <a:lnTo>
                  <a:pt x="87690" y="9814"/>
                </a:lnTo>
                <a:lnTo>
                  <a:pt x="88391" y="11826"/>
                </a:lnTo>
                <a:lnTo>
                  <a:pt x="88391" y="14081"/>
                </a:lnTo>
                <a:lnTo>
                  <a:pt x="88391" y="362651"/>
                </a:lnTo>
                <a:lnTo>
                  <a:pt x="224698" y="362651"/>
                </a:lnTo>
                <a:lnTo>
                  <a:pt x="226923" y="362651"/>
                </a:lnTo>
                <a:lnTo>
                  <a:pt x="228874" y="363260"/>
                </a:lnTo>
                <a:lnTo>
                  <a:pt x="230550" y="364510"/>
                </a:lnTo>
                <a:lnTo>
                  <a:pt x="232227" y="365729"/>
                </a:lnTo>
                <a:lnTo>
                  <a:pt x="233629" y="367741"/>
                </a:lnTo>
                <a:lnTo>
                  <a:pt x="238079" y="391789"/>
                </a:lnTo>
                <a:lnTo>
                  <a:pt x="238079" y="398495"/>
                </a:lnTo>
                <a:lnTo>
                  <a:pt x="238079" y="405170"/>
                </a:lnTo>
                <a:lnTo>
                  <a:pt x="226923" y="435315"/>
                </a:lnTo>
                <a:lnTo>
                  <a:pt x="224698" y="435315"/>
                </a:lnTo>
                <a:lnTo>
                  <a:pt x="26121" y="435315"/>
                </a:lnTo>
                <a:lnTo>
                  <a:pt x="18745" y="435315"/>
                </a:lnTo>
                <a:lnTo>
                  <a:pt x="12557" y="433151"/>
                </a:lnTo>
                <a:lnTo>
                  <a:pt x="7528" y="428792"/>
                </a:lnTo>
                <a:lnTo>
                  <a:pt x="2499" y="424464"/>
                </a:lnTo>
                <a:lnTo>
                  <a:pt x="0" y="417332"/>
                </a:lnTo>
                <a:lnTo>
                  <a:pt x="0" y="407548"/>
                </a:lnTo>
                <a:lnTo>
                  <a:pt x="0" y="14081"/>
                </a:lnTo>
                <a:lnTo>
                  <a:pt x="0" y="11826"/>
                </a:lnTo>
                <a:lnTo>
                  <a:pt x="701" y="9814"/>
                </a:lnTo>
                <a:lnTo>
                  <a:pt x="2164" y="8046"/>
                </a:lnTo>
                <a:lnTo>
                  <a:pt x="3627" y="6248"/>
                </a:lnTo>
                <a:lnTo>
                  <a:pt x="6035" y="4815"/>
                </a:lnTo>
                <a:lnTo>
                  <a:pt x="9387" y="3688"/>
                </a:lnTo>
                <a:lnTo>
                  <a:pt x="12710" y="2560"/>
                </a:lnTo>
                <a:lnTo>
                  <a:pt x="17251" y="1676"/>
                </a:lnTo>
                <a:lnTo>
                  <a:pt x="22920" y="1005"/>
                </a:lnTo>
                <a:lnTo>
                  <a:pt x="28620" y="335"/>
                </a:lnTo>
                <a:lnTo>
                  <a:pt x="35722" y="0"/>
                </a:lnTo>
                <a:lnTo>
                  <a:pt x="44195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38" name="object 38"/>
          <p:cNvSpPr/>
          <p:nvPr/>
        </p:nvSpPr>
        <p:spPr>
          <a:xfrm>
            <a:off x="7478559" y="3946543"/>
            <a:ext cx="568895" cy="622172"/>
          </a:xfrm>
          <a:custGeom>
            <a:avLst/>
            <a:gdLst/>
            <a:ahLst/>
            <a:cxnLst/>
            <a:rect l="l" t="t" r="r" b="b"/>
            <a:pathLst>
              <a:path w="400050" h="437514">
                <a:moveTo>
                  <a:pt x="196230" y="0"/>
                </a:moveTo>
                <a:lnTo>
                  <a:pt x="235518" y="853"/>
                </a:lnTo>
                <a:lnTo>
                  <a:pt x="255330" y="8351"/>
                </a:lnTo>
                <a:lnTo>
                  <a:pt x="257251" y="10820"/>
                </a:lnTo>
                <a:lnTo>
                  <a:pt x="258866" y="14173"/>
                </a:lnTo>
                <a:lnTo>
                  <a:pt x="260207" y="18409"/>
                </a:lnTo>
                <a:lnTo>
                  <a:pt x="394136" y="402488"/>
                </a:lnTo>
                <a:lnTo>
                  <a:pt x="396819" y="410535"/>
                </a:lnTo>
                <a:lnTo>
                  <a:pt x="398495" y="416905"/>
                </a:lnTo>
                <a:lnTo>
                  <a:pt x="399166" y="421599"/>
                </a:lnTo>
                <a:lnTo>
                  <a:pt x="399836" y="426293"/>
                </a:lnTo>
                <a:lnTo>
                  <a:pt x="398952" y="429798"/>
                </a:lnTo>
                <a:lnTo>
                  <a:pt x="396483" y="432145"/>
                </a:lnTo>
                <a:lnTo>
                  <a:pt x="394045" y="434492"/>
                </a:lnTo>
                <a:lnTo>
                  <a:pt x="389686" y="435955"/>
                </a:lnTo>
                <a:lnTo>
                  <a:pt x="383438" y="436504"/>
                </a:lnTo>
                <a:lnTo>
                  <a:pt x="372504" y="437114"/>
                </a:lnTo>
                <a:lnTo>
                  <a:pt x="358158" y="437326"/>
                </a:lnTo>
                <a:lnTo>
                  <a:pt x="343389" y="437213"/>
                </a:lnTo>
                <a:lnTo>
                  <a:pt x="309432" y="430621"/>
                </a:lnTo>
                <a:lnTo>
                  <a:pt x="308091" y="428853"/>
                </a:lnTo>
                <a:lnTo>
                  <a:pt x="306964" y="426506"/>
                </a:lnTo>
                <a:lnTo>
                  <a:pt x="306080" y="423611"/>
                </a:lnTo>
                <a:lnTo>
                  <a:pt x="276941" y="336529"/>
                </a:lnTo>
                <a:lnTo>
                  <a:pt x="114208" y="336529"/>
                </a:lnTo>
                <a:lnTo>
                  <a:pt x="86746" y="421264"/>
                </a:lnTo>
                <a:lnTo>
                  <a:pt x="85831" y="424373"/>
                </a:lnTo>
                <a:lnTo>
                  <a:pt x="84673" y="427024"/>
                </a:lnTo>
                <a:lnTo>
                  <a:pt x="62483" y="436656"/>
                </a:lnTo>
                <a:lnTo>
                  <a:pt x="56540" y="437113"/>
                </a:lnTo>
                <a:lnTo>
                  <a:pt x="48798" y="437327"/>
                </a:lnTo>
                <a:lnTo>
                  <a:pt x="39197" y="437327"/>
                </a:lnTo>
                <a:lnTo>
                  <a:pt x="28925" y="437327"/>
                </a:lnTo>
                <a:lnTo>
                  <a:pt x="20878" y="436991"/>
                </a:lnTo>
                <a:lnTo>
                  <a:pt x="15087" y="436321"/>
                </a:lnTo>
                <a:lnTo>
                  <a:pt x="9265" y="435650"/>
                </a:lnTo>
                <a:lnTo>
                  <a:pt x="5242" y="434035"/>
                </a:lnTo>
                <a:lnTo>
                  <a:pt x="3047" y="431474"/>
                </a:lnTo>
                <a:lnTo>
                  <a:pt x="792" y="428914"/>
                </a:lnTo>
                <a:lnTo>
                  <a:pt x="0" y="425287"/>
                </a:lnTo>
                <a:lnTo>
                  <a:pt x="670" y="420593"/>
                </a:lnTo>
                <a:lnTo>
                  <a:pt x="1371" y="415899"/>
                </a:lnTo>
                <a:lnTo>
                  <a:pt x="139324" y="17404"/>
                </a:lnTo>
                <a:lnTo>
                  <a:pt x="144017" y="8199"/>
                </a:lnTo>
                <a:lnTo>
                  <a:pt x="145785" y="5852"/>
                </a:lnTo>
                <a:lnTo>
                  <a:pt x="193734" y="2"/>
                </a:lnTo>
                <a:lnTo>
                  <a:pt x="196230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39" name="object 39"/>
          <p:cNvSpPr/>
          <p:nvPr/>
        </p:nvSpPr>
        <p:spPr>
          <a:xfrm>
            <a:off x="6821284" y="3946543"/>
            <a:ext cx="126421" cy="622172"/>
          </a:xfrm>
          <a:custGeom>
            <a:avLst/>
            <a:gdLst/>
            <a:ahLst/>
            <a:cxnLst/>
            <a:rect l="l" t="t" r="r" b="b"/>
            <a:pathLst>
              <a:path w="88900" h="437514">
                <a:moveTo>
                  <a:pt x="44195" y="0"/>
                </a:moveTo>
                <a:lnTo>
                  <a:pt x="52913" y="0"/>
                </a:lnTo>
                <a:lnTo>
                  <a:pt x="60045" y="335"/>
                </a:lnTo>
                <a:lnTo>
                  <a:pt x="65623" y="1005"/>
                </a:lnTo>
                <a:lnTo>
                  <a:pt x="71201" y="1676"/>
                </a:lnTo>
                <a:lnTo>
                  <a:pt x="75681" y="2560"/>
                </a:lnTo>
                <a:lnTo>
                  <a:pt x="79034" y="3688"/>
                </a:lnTo>
                <a:lnTo>
                  <a:pt x="82387" y="4815"/>
                </a:lnTo>
                <a:lnTo>
                  <a:pt x="84764" y="6248"/>
                </a:lnTo>
                <a:lnTo>
                  <a:pt x="86227" y="8046"/>
                </a:lnTo>
                <a:lnTo>
                  <a:pt x="87690" y="9814"/>
                </a:lnTo>
                <a:lnTo>
                  <a:pt x="88391" y="11826"/>
                </a:lnTo>
                <a:lnTo>
                  <a:pt x="88391" y="14081"/>
                </a:lnTo>
                <a:lnTo>
                  <a:pt x="88391" y="423275"/>
                </a:lnTo>
                <a:lnTo>
                  <a:pt x="88391" y="425500"/>
                </a:lnTo>
                <a:lnTo>
                  <a:pt x="87690" y="427512"/>
                </a:lnTo>
                <a:lnTo>
                  <a:pt x="52913" y="437327"/>
                </a:lnTo>
                <a:lnTo>
                  <a:pt x="44195" y="437327"/>
                </a:lnTo>
                <a:lnTo>
                  <a:pt x="35722" y="437327"/>
                </a:lnTo>
                <a:lnTo>
                  <a:pt x="0" y="425500"/>
                </a:lnTo>
                <a:lnTo>
                  <a:pt x="0" y="423275"/>
                </a:lnTo>
                <a:lnTo>
                  <a:pt x="0" y="14081"/>
                </a:lnTo>
                <a:lnTo>
                  <a:pt x="0" y="11826"/>
                </a:lnTo>
                <a:lnTo>
                  <a:pt x="701" y="9814"/>
                </a:lnTo>
                <a:lnTo>
                  <a:pt x="2164" y="8046"/>
                </a:lnTo>
                <a:lnTo>
                  <a:pt x="3627" y="6248"/>
                </a:lnTo>
                <a:lnTo>
                  <a:pt x="6065" y="4815"/>
                </a:lnTo>
                <a:lnTo>
                  <a:pt x="9540" y="3688"/>
                </a:lnTo>
                <a:lnTo>
                  <a:pt x="13014" y="2560"/>
                </a:lnTo>
                <a:lnTo>
                  <a:pt x="17525" y="1676"/>
                </a:lnTo>
                <a:lnTo>
                  <a:pt x="23103" y="1005"/>
                </a:lnTo>
                <a:lnTo>
                  <a:pt x="28681" y="335"/>
                </a:lnTo>
                <a:lnTo>
                  <a:pt x="35722" y="0"/>
                </a:lnTo>
                <a:lnTo>
                  <a:pt x="44195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40" name="object 40"/>
          <p:cNvSpPr/>
          <p:nvPr/>
        </p:nvSpPr>
        <p:spPr>
          <a:xfrm>
            <a:off x="5402839" y="3946543"/>
            <a:ext cx="126421" cy="622172"/>
          </a:xfrm>
          <a:custGeom>
            <a:avLst/>
            <a:gdLst/>
            <a:ahLst/>
            <a:cxnLst/>
            <a:rect l="l" t="t" r="r" b="b"/>
            <a:pathLst>
              <a:path w="88900" h="437514">
                <a:moveTo>
                  <a:pt x="44195" y="0"/>
                </a:moveTo>
                <a:lnTo>
                  <a:pt x="52913" y="0"/>
                </a:lnTo>
                <a:lnTo>
                  <a:pt x="60045" y="335"/>
                </a:lnTo>
                <a:lnTo>
                  <a:pt x="65623" y="1005"/>
                </a:lnTo>
                <a:lnTo>
                  <a:pt x="71201" y="1676"/>
                </a:lnTo>
                <a:lnTo>
                  <a:pt x="75681" y="2560"/>
                </a:lnTo>
                <a:lnTo>
                  <a:pt x="79034" y="3688"/>
                </a:lnTo>
                <a:lnTo>
                  <a:pt x="82387" y="4815"/>
                </a:lnTo>
                <a:lnTo>
                  <a:pt x="84764" y="6248"/>
                </a:lnTo>
                <a:lnTo>
                  <a:pt x="86227" y="8046"/>
                </a:lnTo>
                <a:lnTo>
                  <a:pt x="87690" y="9814"/>
                </a:lnTo>
                <a:lnTo>
                  <a:pt x="88391" y="11826"/>
                </a:lnTo>
                <a:lnTo>
                  <a:pt x="88391" y="14081"/>
                </a:lnTo>
                <a:lnTo>
                  <a:pt x="88391" y="423275"/>
                </a:lnTo>
                <a:lnTo>
                  <a:pt x="88391" y="425500"/>
                </a:lnTo>
                <a:lnTo>
                  <a:pt x="87690" y="427512"/>
                </a:lnTo>
                <a:lnTo>
                  <a:pt x="52913" y="437327"/>
                </a:lnTo>
                <a:lnTo>
                  <a:pt x="44195" y="437327"/>
                </a:lnTo>
                <a:lnTo>
                  <a:pt x="35722" y="437327"/>
                </a:lnTo>
                <a:lnTo>
                  <a:pt x="0" y="425500"/>
                </a:lnTo>
                <a:lnTo>
                  <a:pt x="0" y="423275"/>
                </a:lnTo>
                <a:lnTo>
                  <a:pt x="0" y="14081"/>
                </a:lnTo>
                <a:lnTo>
                  <a:pt x="0" y="11826"/>
                </a:lnTo>
                <a:lnTo>
                  <a:pt x="701" y="9814"/>
                </a:lnTo>
                <a:lnTo>
                  <a:pt x="2164" y="8046"/>
                </a:lnTo>
                <a:lnTo>
                  <a:pt x="3627" y="6248"/>
                </a:lnTo>
                <a:lnTo>
                  <a:pt x="6065" y="4815"/>
                </a:lnTo>
                <a:lnTo>
                  <a:pt x="9540" y="3688"/>
                </a:lnTo>
                <a:lnTo>
                  <a:pt x="13014" y="2560"/>
                </a:lnTo>
                <a:lnTo>
                  <a:pt x="17525" y="1676"/>
                </a:lnTo>
                <a:lnTo>
                  <a:pt x="23103" y="1005"/>
                </a:lnTo>
                <a:lnTo>
                  <a:pt x="28681" y="335"/>
                </a:lnTo>
                <a:lnTo>
                  <a:pt x="35722" y="0"/>
                </a:lnTo>
                <a:lnTo>
                  <a:pt x="44195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41" name="object 41"/>
          <p:cNvSpPr/>
          <p:nvPr/>
        </p:nvSpPr>
        <p:spPr>
          <a:xfrm>
            <a:off x="6275978" y="3939391"/>
            <a:ext cx="456019" cy="636621"/>
          </a:xfrm>
          <a:custGeom>
            <a:avLst/>
            <a:gdLst/>
            <a:ahLst/>
            <a:cxnLst/>
            <a:rect l="l" t="t" r="r" b="b"/>
            <a:pathLst>
              <a:path w="320675" h="447675">
                <a:moveTo>
                  <a:pt x="200917" y="0"/>
                </a:moveTo>
                <a:lnTo>
                  <a:pt x="242726" y="4576"/>
                </a:lnTo>
                <a:lnTo>
                  <a:pt x="288565" y="20081"/>
                </a:lnTo>
                <a:lnTo>
                  <a:pt x="317107" y="48219"/>
                </a:lnTo>
                <a:lnTo>
                  <a:pt x="319118" y="68762"/>
                </a:lnTo>
                <a:lnTo>
                  <a:pt x="319118" y="75011"/>
                </a:lnTo>
                <a:lnTo>
                  <a:pt x="319118" y="81716"/>
                </a:lnTo>
                <a:lnTo>
                  <a:pt x="316101" y="103479"/>
                </a:lnTo>
                <a:lnTo>
                  <a:pt x="314973" y="106405"/>
                </a:lnTo>
                <a:lnTo>
                  <a:pt x="313632" y="108508"/>
                </a:lnTo>
                <a:lnTo>
                  <a:pt x="312077" y="109849"/>
                </a:lnTo>
                <a:lnTo>
                  <a:pt x="310523" y="111191"/>
                </a:lnTo>
                <a:lnTo>
                  <a:pt x="308725" y="111861"/>
                </a:lnTo>
                <a:lnTo>
                  <a:pt x="306713" y="111861"/>
                </a:lnTo>
                <a:lnTo>
                  <a:pt x="303360" y="111861"/>
                </a:lnTo>
                <a:lnTo>
                  <a:pt x="299123" y="109880"/>
                </a:lnTo>
                <a:lnTo>
                  <a:pt x="294003" y="106009"/>
                </a:lnTo>
                <a:lnTo>
                  <a:pt x="288852" y="102077"/>
                </a:lnTo>
                <a:lnTo>
                  <a:pt x="282207" y="97718"/>
                </a:lnTo>
                <a:lnTo>
                  <a:pt x="238149" y="78152"/>
                </a:lnTo>
                <a:lnTo>
                  <a:pt x="213888" y="74270"/>
                </a:lnTo>
                <a:lnTo>
                  <a:pt x="197573" y="74666"/>
                </a:lnTo>
                <a:lnTo>
                  <a:pt x="150382" y="89648"/>
                </a:lnTo>
                <a:lnTo>
                  <a:pt x="122330" y="118325"/>
                </a:lnTo>
                <a:lnTo>
                  <a:pt x="101978" y="165711"/>
                </a:lnTo>
                <a:lnTo>
                  <a:pt x="95250" y="214854"/>
                </a:lnTo>
                <a:lnTo>
                  <a:pt x="95400" y="231400"/>
                </a:lnTo>
                <a:lnTo>
                  <a:pt x="98572" y="270572"/>
                </a:lnTo>
                <a:lnTo>
                  <a:pt x="112358" y="316043"/>
                </a:lnTo>
                <a:lnTo>
                  <a:pt x="143810" y="354387"/>
                </a:lnTo>
                <a:lnTo>
                  <a:pt x="180302" y="369825"/>
                </a:lnTo>
                <a:lnTo>
                  <a:pt x="204144" y="372682"/>
                </a:lnTo>
                <a:lnTo>
                  <a:pt x="219041" y="372234"/>
                </a:lnTo>
                <a:lnTo>
                  <a:pt x="257548" y="363548"/>
                </a:lnTo>
                <a:lnTo>
                  <a:pt x="293202" y="345297"/>
                </a:lnTo>
                <a:lnTo>
                  <a:pt x="302080" y="339333"/>
                </a:lnTo>
                <a:lnTo>
                  <a:pt x="306164" y="337565"/>
                </a:lnTo>
                <a:lnTo>
                  <a:pt x="309060" y="337565"/>
                </a:lnTo>
                <a:lnTo>
                  <a:pt x="311285" y="337565"/>
                </a:lnTo>
                <a:lnTo>
                  <a:pt x="313083" y="337992"/>
                </a:lnTo>
                <a:lnTo>
                  <a:pt x="320459" y="366674"/>
                </a:lnTo>
                <a:lnTo>
                  <a:pt x="320459" y="374721"/>
                </a:lnTo>
                <a:lnTo>
                  <a:pt x="320459" y="380298"/>
                </a:lnTo>
                <a:lnTo>
                  <a:pt x="315766" y="406206"/>
                </a:lnTo>
                <a:lnTo>
                  <a:pt x="314638" y="408218"/>
                </a:lnTo>
                <a:lnTo>
                  <a:pt x="312870" y="410504"/>
                </a:lnTo>
                <a:lnTo>
                  <a:pt x="310401" y="413064"/>
                </a:lnTo>
                <a:lnTo>
                  <a:pt x="307963" y="415625"/>
                </a:lnTo>
                <a:lnTo>
                  <a:pt x="273410" y="433369"/>
                </a:lnTo>
                <a:lnTo>
                  <a:pt x="224295" y="445446"/>
                </a:lnTo>
                <a:lnTo>
                  <a:pt x="198953" y="447324"/>
                </a:lnTo>
                <a:lnTo>
                  <a:pt x="184006" y="447056"/>
                </a:lnTo>
                <a:lnTo>
                  <a:pt x="144697" y="442727"/>
                </a:lnTo>
                <a:lnTo>
                  <a:pt x="107701" y="431113"/>
                </a:lnTo>
                <a:lnTo>
                  <a:pt x="73503" y="411952"/>
                </a:lnTo>
                <a:lnTo>
                  <a:pt x="39203" y="376408"/>
                </a:lnTo>
                <a:lnTo>
                  <a:pt x="16010" y="332080"/>
                </a:lnTo>
                <a:lnTo>
                  <a:pt x="6027" y="294669"/>
                </a:lnTo>
                <a:lnTo>
                  <a:pt x="280" y="244820"/>
                </a:lnTo>
                <a:lnTo>
                  <a:pt x="0" y="231816"/>
                </a:lnTo>
                <a:lnTo>
                  <a:pt x="227" y="217403"/>
                </a:lnTo>
                <a:lnTo>
                  <a:pt x="3673" y="177557"/>
                </a:lnTo>
                <a:lnTo>
                  <a:pt x="14711" y="131287"/>
                </a:lnTo>
                <a:lnTo>
                  <a:pt x="30721" y="94805"/>
                </a:lnTo>
                <a:lnTo>
                  <a:pt x="61606" y="53691"/>
                </a:lnTo>
                <a:lnTo>
                  <a:pt x="91705" y="29343"/>
                </a:lnTo>
                <a:lnTo>
                  <a:pt x="138517" y="8780"/>
                </a:lnTo>
                <a:lnTo>
                  <a:pt x="187564" y="355"/>
                </a:lnTo>
                <a:lnTo>
                  <a:pt x="200019" y="1"/>
                </a:lnTo>
                <a:lnTo>
                  <a:pt x="200917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42" name="object 42"/>
          <p:cNvSpPr/>
          <p:nvPr/>
        </p:nvSpPr>
        <p:spPr>
          <a:xfrm>
            <a:off x="9460266" y="5598277"/>
            <a:ext cx="134549" cy="144481"/>
          </a:xfrm>
          <a:custGeom>
            <a:avLst/>
            <a:gdLst/>
            <a:ahLst/>
            <a:cxnLst/>
            <a:rect l="l" t="t" r="r" b="b"/>
            <a:pathLst>
              <a:path w="94615" h="101600">
                <a:moveTo>
                  <a:pt x="46847" y="0"/>
                </a:moveTo>
                <a:lnTo>
                  <a:pt x="56022" y="0"/>
                </a:lnTo>
                <a:lnTo>
                  <a:pt x="63611" y="835"/>
                </a:lnTo>
                <a:lnTo>
                  <a:pt x="69646" y="2514"/>
                </a:lnTo>
                <a:lnTo>
                  <a:pt x="75681" y="4190"/>
                </a:lnTo>
                <a:lnTo>
                  <a:pt x="80528" y="7037"/>
                </a:lnTo>
                <a:lnTo>
                  <a:pt x="84185" y="11048"/>
                </a:lnTo>
                <a:lnTo>
                  <a:pt x="87904" y="15075"/>
                </a:lnTo>
                <a:lnTo>
                  <a:pt x="90525" y="20372"/>
                </a:lnTo>
                <a:lnTo>
                  <a:pt x="92080" y="26968"/>
                </a:lnTo>
                <a:lnTo>
                  <a:pt x="93634" y="33540"/>
                </a:lnTo>
                <a:lnTo>
                  <a:pt x="94427" y="41528"/>
                </a:lnTo>
                <a:lnTo>
                  <a:pt x="94427" y="50901"/>
                </a:lnTo>
                <a:lnTo>
                  <a:pt x="94427" y="60271"/>
                </a:lnTo>
                <a:lnTo>
                  <a:pt x="93634" y="68153"/>
                </a:lnTo>
                <a:lnTo>
                  <a:pt x="92080" y="74511"/>
                </a:lnTo>
                <a:lnTo>
                  <a:pt x="90525" y="80881"/>
                </a:lnTo>
                <a:lnTo>
                  <a:pt x="87904" y="86060"/>
                </a:lnTo>
                <a:lnTo>
                  <a:pt x="84185" y="90083"/>
                </a:lnTo>
                <a:lnTo>
                  <a:pt x="80528" y="94097"/>
                </a:lnTo>
                <a:lnTo>
                  <a:pt x="75681" y="96941"/>
                </a:lnTo>
                <a:lnTo>
                  <a:pt x="69646" y="98621"/>
                </a:lnTo>
                <a:lnTo>
                  <a:pt x="63611" y="100288"/>
                </a:lnTo>
                <a:lnTo>
                  <a:pt x="56022" y="101132"/>
                </a:lnTo>
                <a:lnTo>
                  <a:pt x="46847" y="101132"/>
                </a:lnTo>
                <a:lnTo>
                  <a:pt x="37703" y="101132"/>
                </a:lnTo>
                <a:lnTo>
                  <a:pt x="3322" y="80881"/>
                </a:lnTo>
                <a:lnTo>
                  <a:pt x="2011" y="74511"/>
                </a:lnTo>
                <a:lnTo>
                  <a:pt x="640" y="68153"/>
                </a:lnTo>
                <a:lnTo>
                  <a:pt x="0" y="60271"/>
                </a:lnTo>
                <a:lnTo>
                  <a:pt x="0" y="50901"/>
                </a:lnTo>
                <a:lnTo>
                  <a:pt x="0" y="41528"/>
                </a:lnTo>
                <a:lnTo>
                  <a:pt x="640" y="33540"/>
                </a:lnTo>
                <a:lnTo>
                  <a:pt x="2011" y="26968"/>
                </a:lnTo>
                <a:lnTo>
                  <a:pt x="3322" y="20372"/>
                </a:lnTo>
                <a:lnTo>
                  <a:pt x="24109" y="2514"/>
                </a:lnTo>
                <a:lnTo>
                  <a:pt x="30144" y="835"/>
                </a:lnTo>
                <a:lnTo>
                  <a:pt x="37703" y="0"/>
                </a:lnTo>
                <a:lnTo>
                  <a:pt x="46847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43" name="object 43"/>
          <p:cNvSpPr/>
          <p:nvPr/>
        </p:nvSpPr>
        <p:spPr>
          <a:xfrm>
            <a:off x="9460266" y="5286839"/>
            <a:ext cx="134549" cy="144481"/>
          </a:xfrm>
          <a:custGeom>
            <a:avLst/>
            <a:gdLst/>
            <a:ahLst/>
            <a:cxnLst/>
            <a:rect l="l" t="t" r="r" b="b"/>
            <a:pathLst>
              <a:path w="94615" h="101600">
                <a:moveTo>
                  <a:pt x="46847" y="0"/>
                </a:moveTo>
                <a:lnTo>
                  <a:pt x="56022" y="0"/>
                </a:lnTo>
                <a:lnTo>
                  <a:pt x="63611" y="883"/>
                </a:lnTo>
                <a:lnTo>
                  <a:pt x="69646" y="2682"/>
                </a:lnTo>
                <a:lnTo>
                  <a:pt x="75681" y="4480"/>
                </a:lnTo>
                <a:lnTo>
                  <a:pt x="80528" y="7376"/>
                </a:lnTo>
                <a:lnTo>
                  <a:pt x="84185" y="11399"/>
                </a:lnTo>
                <a:lnTo>
                  <a:pt x="87904" y="15422"/>
                </a:lnTo>
                <a:lnTo>
                  <a:pt x="90525" y="20665"/>
                </a:lnTo>
                <a:lnTo>
                  <a:pt x="92080" y="27127"/>
                </a:lnTo>
                <a:lnTo>
                  <a:pt x="93634" y="33588"/>
                </a:lnTo>
                <a:lnTo>
                  <a:pt x="94427" y="41635"/>
                </a:lnTo>
                <a:lnTo>
                  <a:pt x="94427" y="51236"/>
                </a:lnTo>
                <a:lnTo>
                  <a:pt x="94427" y="60624"/>
                </a:lnTo>
                <a:lnTo>
                  <a:pt x="84185" y="90098"/>
                </a:lnTo>
                <a:lnTo>
                  <a:pt x="80528" y="94097"/>
                </a:lnTo>
                <a:lnTo>
                  <a:pt x="75681" y="96944"/>
                </a:lnTo>
                <a:lnTo>
                  <a:pt x="69646" y="98621"/>
                </a:lnTo>
                <a:lnTo>
                  <a:pt x="63611" y="100300"/>
                </a:lnTo>
                <a:lnTo>
                  <a:pt x="56022" y="101135"/>
                </a:lnTo>
                <a:lnTo>
                  <a:pt x="46847" y="101135"/>
                </a:lnTo>
                <a:lnTo>
                  <a:pt x="37703" y="101135"/>
                </a:lnTo>
                <a:lnTo>
                  <a:pt x="30144" y="100300"/>
                </a:lnTo>
                <a:lnTo>
                  <a:pt x="24109" y="98621"/>
                </a:lnTo>
                <a:lnTo>
                  <a:pt x="18074" y="96944"/>
                </a:lnTo>
                <a:lnTo>
                  <a:pt x="2011" y="74675"/>
                </a:lnTo>
                <a:lnTo>
                  <a:pt x="640" y="68427"/>
                </a:lnTo>
                <a:lnTo>
                  <a:pt x="0" y="60624"/>
                </a:lnTo>
                <a:lnTo>
                  <a:pt x="0" y="51236"/>
                </a:lnTo>
                <a:lnTo>
                  <a:pt x="0" y="41635"/>
                </a:lnTo>
                <a:lnTo>
                  <a:pt x="640" y="33588"/>
                </a:lnTo>
                <a:lnTo>
                  <a:pt x="2011" y="27127"/>
                </a:lnTo>
                <a:lnTo>
                  <a:pt x="3322" y="20665"/>
                </a:lnTo>
                <a:lnTo>
                  <a:pt x="37703" y="0"/>
                </a:lnTo>
                <a:lnTo>
                  <a:pt x="46847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44" name="object 44"/>
          <p:cNvSpPr/>
          <p:nvPr/>
        </p:nvSpPr>
        <p:spPr>
          <a:xfrm>
            <a:off x="7608983" y="5237338"/>
            <a:ext cx="175183" cy="262776"/>
          </a:xfrm>
          <a:custGeom>
            <a:avLst/>
            <a:gdLst/>
            <a:ahLst/>
            <a:cxnLst/>
            <a:rect l="l" t="t" r="r" b="b"/>
            <a:pathLst>
              <a:path w="123189" h="184785">
                <a:moveTo>
                  <a:pt x="61264" y="0"/>
                </a:moveTo>
                <a:lnTo>
                  <a:pt x="0" y="184163"/>
                </a:lnTo>
                <a:lnTo>
                  <a:pt x="122895" y="184163"/>
                </a:lnTo>
                <a:lnTo>
                  <a:pt x="61630" y="0"/>
                </a:lnTo>
                <a:lnTo>
                  <a:pt x="61264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45" name="object 45"/>
          <p:cNvSpPr/>
          <p:nvPr/>
        </p:nvSpPr>
        <p:spPr>
          <a:xfrm>
            <a:off x="3537016" y="5217835"/>
            <a:ext cx="257358" cy="419899"/>
          </a:xfrm>
          <a:custGeom>
            <a:avLst/>
            <a:gdLst/>
            <a:ahLst/>
            <a:cxnLst/>
            <a:rect l="l" t="t" r="r" b="b"/>
            <a:pathLst>
              <a:path w="180975" h="295275">
                <a:moveTo>
                  <a:pt x="0" y="0"/>
                </a:moveTo>
                <a:lnTo>
                  <a:pt x="0" y="294653"/>
                </a:lnTo>
                <a:lnTo>
                  <a:pt x="45863" y="294653"/>
                </a:lnTo>
                <a:lnTo>
                  <a:pt x="86213" y="291074"/>
                </a:lnTo>
                <a:lnTo>
                  <a:pt x="124815" y="276069"/>
                </a:lnTo>
                <a:lnTo>
                  <a:pt x="159703" y="240385"/>
                </a:lnTo>
                <a:lnTo>
                  <a:pt x="176761" y="192287"/>
                </a:lnTo>
                <a:lnTo>
                  <a:pt x="180959" y="155623"/>
                </a:lnTo>
                <a:lnTo>
                  <a:pt x="180808" y="139246"/>
                </a:lnTo>
                <a:lnTo>
                  <a:pt x="175058" y="91277"/>
                </a:lnTo>
                <a:lnTo>
                  <a:pt x="160045" y="54243"/>
                </a:lnTo>
                <a:lnTo>
                  <a:pt x="134679" y="25611"/>
                </a:lnTo>
                <a:lnTo>
                  <a:pt x="90980" y="4890"/>
                </a:lnTo>
                <a:lnTo>
                  <a:pt x="52360" y="106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46" name="object 46"/>
          <p:cNvSpPr/>
          <p:nvPr/>
        </p:nvSpPr>
        <p:spPr>
          <a:xfrm>
            <a:off x="8646387" y="5119702"/>
            <a:ext cx="472273" cy="619462"/>
          </a:xfrm>
          <a:custGeom>
            <a:avLst/>
            <a:gdLst/>
            <a:ahLst/>
            <a:cxnLst/>
            <a:rect l="l" t="t" r="r" b="b"/>
            <a:pathLst>
              <a:path w="332104" h="435610">
                <a:moveTo>
                  <a:pt x="13075" y="0"/>
                </a:moveTo>
                <a:lnTo>
                  <a:pt x="318455" y="0"/>
                </a:lnTo>
                <a:lnTo>
                  <a:pt x="320466" y="0"/>
                </a:lnTo>
                <a:lnTo>
                  <a:pt x="322325" y="609"/>
                </a:lnTo>
                <a:lnTo>
                  <a:pt x="324002" y="1828"/>
                </a:lnTo>
                <a:lnTo>
                  <a:pt x="325678" y="3078"/>
                </a:lnTo>
                <a:lnTo>
                  <a:pt x="327050" y="5090"/>
                </a:lnTo>
                <a:lnTo>
                  <a:pt x="328178" y="7863"/>
                </a:lnTo>
                <a:lnTo>
                  <a:pt x="329305" y="10637"/>
                </a:lnTo>
                <a:lnTo>
                  <a:pt x="330128" y="14386"/>
                </a:lnTo>
                <a:lnTo>
                  <a:pt x="330707" y="19080"/>
                </a:lnTo>
                <a:lnTo>
                  <a:pt x="331256" y="23774"/>
                </a:lnTo>
                <a:lnTo>
                  <a:pt x="331530" y="29474"/>
                </a:lnTo>
                <a:lnTo>
                  <a:pt x="331530" y="36179"/>
                </a:lnTo>
                <a:lnTo>
                  <a:pt x="331530" y="42641"/>
                </a:lnTo>
                <a:lnTo>
                  <a:pt x="328178" y="63794"/>
                </a:lnTo>
                <a:lnTo>
                  <a:pt x="327050" y="66598"/>
                </a:lnTo>
                <a:lnTo>
                  <a:pt x="325678" y="68640"/>
                </a:lnTo>
                <a:lnTo>
                  <a:pt x="324002" y="69982"/>
                </a:lnTo>
                <a:lnTo>
                  <a:pt x="322325" y="71323"/>
                </a:lnTo>
                <a:lnTo>
                  <a:pt x="320466" y="71993"/>
                </a:lnTo>
                <a:lnTo>
                  <a:pt x="318455" y="71993"/>
                </a:lnTo>
                <a:lnTo>
                  <a:pt x="209976" y="71993"/>
                </a:lnTo>
                <a:lnTo>
                  <a:pt x="209976" y="421261"/>
                </a:lnTo>
                <a:lnTo>
                  <a:pt x="209976" y="423489"/>
                </a:lnTo>
                <a:lnTo>
                  <a:pt x="209245" y="425500"/>
                </a:lnTo>
                <a:lnTo>
                  <a:pt x="207812" y="427286"/>
                </a:lnTo>
                <a:lnTo>
                  <a:pt x="206349" y="429073"/>
                </a:lnTo>
                <a:lnTo>
                  <a:pt x="203941" y="430514"/>
                </a:lnTo>
                <a:lnTo>
                  <a:pt x="200588" y="431633"/>
                </a:lnTo>
                <a:lnTo>
                  <a:pt x="197266" y="432751"/>
                </a:lnTo>
                <a:lnTo>
                  <a:pt x="192725" y="433645"/>
                </a:lnTo>
                <a:lnTo>
                  <a:pt x="187025" y="434312"/>
                </a:lnTo>
                <a:lnTo>
                  <a:pt x="181355" y="434989"/>
                </a:lnTo>
                <a:lnTo>
                  <a:pt x="174254" y="435324"/>
                </a:lnTo>
                <a:lnTo>
                  <a:pt x="165780" y="435324"/>
                </a:lnTo>
                <a:lnTo>
                  <a:pt x="157307" y="435324"/>
                </a:lnTo>
                <a:lnTo>
                  <a:pt x="150205" y="434989"/>
                </a:lnTo>
                <a:lnTo>
                  <a:pt x="144505" y="434312"/>
                </a:lnTo>
                <a:lnTo>
                  <a:pt x="138805" y="433645"/>
                </a:lnTo>
                <a:lnTo>
                  <a:pt x="134294" y="432751"/>
                </a:lnTo>
                <a:lnTo>
                  <a:pt x="130942" y="431633"/>
                </a:lnTo>
                <a:lnTo>
                  <a:pt x="127589" y="430514"/>
                </a:lnTo>
                <a:lnTo>
                  <a:pt x="125181" y="429073"/>
                </a:lnTo>
                <a:lnTo>
                  <a:pt x="123748" y="427286"/>
                </a:lnTo>
                <a:lnTo>
                  <a:pt x="122316" y="425500"/>
                </a:lnTo>
                <a:lnTo>
                  <a:pt x="121584" y="423489"/>
                </a:lnTo>
                <a:lnTo>
                  <a:pt x="121584" y="421261"/>
                </a:lnTo>
                <a:lnTo>
                  <a:pt x="121584" y="71993"/>
                </a:lnTo>
                <a:lnTo>
                  <a:pt x="13075" y="71993"/>
                </a:lnTo>
                <a:lnTo>
                  <a:pt x="10850" y="71993"/>
                </a:lnTo>
                <a:lnTo>
                  <a:pt x="8930" y="71323"/>
                </a:lnTo>
                <a:lnTo>
                  <a:pt x="7376" y="69982"/>
                </a:lnTo>
                <a:lnTo>
                  <a:pt x="5821" y="68640"/>
                </a:lnTo>
                <a:lnTo>
                  <a:pt x="4480" y="66598"/>
                </a:lnTo>
                <a:lnTo>
                  <a:pt x="3383" y="63794"/>
                </a:lnTo>
                <a:lnTo>
                  <a:pt x="2255" y="60990"/>
                </a:lnTo>
                <a:lnTo>
                  <a:pt x="1402" y="57302"/>
                </a:lnTo>
                <a:lnTo>
                  <a:pt x="853" y="52730"/>
                </a:lnTo>
                <a:lnTo>
                  <a:pt x="304" y="48158"/>
                </a:lnTo>
                <a:lnTo>
                  <a:pt x="0" y="42641"/>
                </a:lnTo>
                <a:lnTo>
                  <a:pt x="0" y="36179"/>
                </a:lnTo>
                <a:lnTo>
                  <a:pt x="0" y="29474"/>
                </a:lnTo>
                <a:lnTo>
                  <a:pt x="304" y="23774"/>
                </a:lnTo>
                <a:lnTo>
                  <a:pt x="853" y="19080"/>
                </a:lnTo>
                <a:lnTo>
                  <a:pt x="1402" y="14386"/>
                </a:lnTo>
                <a:lnTo>
                  <a:pt x="2255" y="10637"/>
                </a:lnTo>
                <a:lnTo>
                  <a:pt x="3383" y="7863"/>
                </a:lnTo>
                <a:lnTo>
                  <a:pt x="4480" y="5090"/>
                </a:lnTo>
                <a:lnTo>
                  <a:pt x="5821" y="3078"/>
                </a:lnTo>
                <a:lnTo>
                  <a:pt x="7376" y="1828"/>
                </a:lnTo>
                <a:lnTo>
                  <a:pt x="8930" y="609"/>
                </a:lnTo>
                <a:lnTo>
                  <a:pt x="10850" y="0"/>
                </a:lnTo>
                <a:lnTo>
                  <a:pt x="13075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47" name="object 47"/>
          <p:cNvSpPr/>
          <p:nvPr/>
        </p:nvSpPr>
        <p:spPr>
          <a:xfrm>
            <a:off x="7006885" y="5119702"/>
            <a:ext cx="472273" cy="619462"/>
          </a:xfrm>
          <a:custGeom>
            <a:avLst/>
            <a:gdLst/>
            <a:ahLst/>
            <a:cxnLst/>
            <a:rect l="l" t="t" r="r" b="b"/>
            <a:pathLst>
              <a:path w="332104" h="435610">
                <a:moveTo>
                  <a:pt x="13075" y="0"/>
                </a:moveTo>
                <a:lnTo>
                  <a:pt x="318455" y="0"/>
                </a:lnTo>
                <a:lnTo>
                  <a:pt x="320466" y="0"/>
                </a:lnTo>
                <a:lnTo>
                  <a:pt x="322325" y="609"/>
                </a:lnTo>
                <a:lnTo>
                  <a:pt x="331530" y="29474"/>
                </a:lnTo>
                <a:lnTo>
                  <a:pt x="331530" y="36179"/>
                </a:lnTo>
                <a:lnTo>
                  <a:pt x="331530" y="42641"/>
                </a:lnTo>
                <a:lnTo>
                  <a:pt x="324002" y="69982"/>
                </a:lnTo>
                <a:lnTo>
                  <a:pt x="322325" y="71323"/>
                </a:lnTo>
                <a:lnTo>
                  <a:pt x="320466" y="71993"/>
                </a:lnTo>
                <a:lnTo>
                  <a:pt x="318455" y="71993"/>
                </a:lnTo>
                <a:lnTo>
                  <a:pt x="209976" y="71993"/>
                </a:lnTo>
                <a:lnTo>
                  <a:pt x="209976" y="421261"/>
                </a:lnTo>
                <a:lnTo>
                  <a:pt x="209976" y="423489"/>
                </a:lnTo>
                <a:lnTo>
                  <a:pt x="209245" y="425500"/>
                </a:lnTo>
                <a:lnTo>
                  <a:pt x="207812" y="427286"/>
                </a:lnTo>
                <a:lnTo>
                  <a:pt x="206349" y="429073"/>
                </a:lnTo>
                <a:lnTo>
                  <a:pt x="203941" y="430514"/>
                </a:lnTo>
                <a:lnTo>
                  <a:pt x="200588" y="431633"/>
                </a:lnTo>
                <a:lnTo>
                  <a:pt x="197266" y="432751"/>
                </a:lnTo>
                <a:lnTo>
                  <a:pt x="192725" y="433645"/>
                </a:lnTo>
                <a:lnTo>
                  <a:pt x="187025" y="434312"/>
                </a:lnTo>
                <a:lnTo>
                  <a:pt x="181355" y="434989"/>
                </a:lnTo>
                <a:lnTo>
                  <a:pt x="174254" y="435324"/>
                </a:lnTo>
                <a:lnTo>
                  <a:pt x="165780" y="435324"/>
                </a:lnTo>
                <a:lnTo>
                  <a:pt x="157307" y="435324"/>
                </a:lnTo>
                <a:lnTo>
                  <a:pt x="150205" y="434989"/>
                </a:lnTo>
                <a:lnTo>
                  <a:pt x="144505" y="434312"/>
                </a:lnTo>
                <a:lnTo>
                  <a:pt x="138805" y="433645"/>
                </a:lnTo>
                <a:lnTo>
                  <a:pt x="134294" y="432751"/>
                </a:lnTo>
                <a:lnTo>
                  <a:pt x="130942" y="431633"/>
                </a:lnTo>
                <a:lnTo>
                  <a:pt x="127589" y="430514"/>
                </a:lnTo>
                <a:lnTo>
                  <a:pt x="125181" y="429073"/>
                </a:lnTo>
                <a:lnTo>
                  <a:pt x="123748" y="427286"/>
                </a:lnTo>
                <a:lnTo>
                  <a:pt x="122316" y="425500"/>
                </a:lnTo>
                <a:lnTo>
                  <a:pt x="121584" y="423489"/>
                </a:lnTo>
                <a:lnTo>
                  <a:pt x="121584" y="421261"/>
                </a:lnTo>
                <a:lnTo>
                  <a:pt x="121584" y="71993"/>
                </a:lnTo>
                <a:lnTo>
                  <a:pt x="13075" y="71993"/>
                </a:lnTo>
                <a:lnTo>
                  <a:pt x="10850" y="71993"/>
                </a:lnTo>
                <a:lnTo>
                  <a:pt x="8930" y="71323"/>
                </a:lnTo>
                <a:lnTo>
                  <a:pt x="7376" y="69982"/>
                </a:lnTo>
                <a:lnTo>
                  <a:pt x="5821" y="68640"/>
                </a:lnTo>
                <a:lnTo>
                  <a:pt x="4480" y="66598"/>
                </a:lnTo>
                <a:lnTo>
                  <a:pt x="3383" y="63794"/>
                </a:lnTo>
                <a:lnTo>
                  <a:pt x="2255" y="60990"/>
                </a:lnTo>
                <a:lnTo>
                  <a:pt x="1402" y="57302"/>
                </a:lnTo>
                <a:lnTo>
                  <a:pt x="853" y="52730"/>
                </a:lnTo>
                <a:lnTo>
                  <a:pt x="304" y="48158"/>
                </a:lnTo>
                <a:lnTo>
                  <a:pt x="0" y="42641"/>
                </a:lnTo>
                <a:lnTo>
                  <a:pt x="0" y="36179"/>
                </a:lnTo>
                <a:lnTo>
                  <a:pt x="0" y="29474"/>
                </a:lnTo>
                <a:lnTo>
                  <a:pt x="304" y="23774"/>
                </a:lnTo>
                <a:lnTo>
                  <a:pt x="853" y="19080"/>
                </a:lnTo>
                <a:lnTo>
                  <a:pt x="1402" y="14386"/>
                </a:lnTo>
                <a:lnTo>
                  <a:pt x="2255" y="10637"/>
                </a:lnTo>
                <a:lnTo>
                  <a:pt x="3383" y="7863"/>
                </a:lnTo>
                <a:lnTo>
                  <a:pt x="4480" y="5090"/>
                </a:lnTo>
                <a:lnTo>
                  <a:pt x="5821" y="3078"/>
                </a:lnTo>
                <a:lnTo>
                  <a:pt x="7376" y="1828"/>
                </a:lnTo>
                <a:lnTo>
                  <a:pt x="8930" y="609"/>
                </a:lnTo>
                <a:lnTo>
                  <a:pt x="10850" y="0"/>
                </a:lnTo>
                <a:lnTo>
                  <a:pt x="13075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48" name="object 48"/>
          <p:cNvSpPr/>
          <p:nvPr/>
        </p:nvSpPr>
        <p:spPr>
          <a:xfrm>
            <a:off x="6511675" y="5119702"/>
            <a:ext cx="472273" cy="619462"/>
          </a:xfrm>
          <a:custGeom>
            <a:avLst/>
            <a:gdLst/>
            <a:ahLst/>
            <a:cxnLst/>
            <a:rect l="l" t="t" r="r" b="b"/>
            <a:pathLst>
              <a:path w="332104" h="435610">
                <a:moveTo>
                  <a:pt x="13075" y="0"/>
                </a:moveTo>
                <a:lnTo>
                  <a:pt x="318455" y="0"/>
                </a:lnTo>
                <a:lnTo>
                  <a:pt x="320466" y="0"/>
                </a:lnTo>
                <a:lnTo>
                  <a:pt x="322325" y="609"/>
                </a:lnTo>
                <a:lnTo>
                  <a:pt x="331530" y="29474"/>
                </a:lnTo>
                <a:lnTo>
                  <a:pt x="331530" y="36179"/>
                </a:lnTo>
                <a:lnTo>
                  <a:pt x="331530" y="42641"/>
                </a:lnTo>
                <a:lnTo>
                  <a:pt x="324002" y="69982"/>
                </a:lnTo>
                <a:lnTo>
                  <a:pt x="322325" y="71323"/>
                </a:lnTo>
                <a:lnTo>
                  <a:pt x="320466" y="71993"/>
                </a:lnTo>
                <a:lnTo>
                  <a:pt x="318455" y="71993"/>
                </a:lnTo>
                <a:lnTo>
                  <a:pt x="209976" y="71993"/>
                </a:lnTo>
                <a:lnTo>
                  <a:pt x="209976" y="421261"/>
                </a:lnTo>
                <a:lnTo>
                  <a:pt x="209976" y="423489"/>
                </a:lnTo>
                <a:lnTo>
                  <a:pt x="209245" y="425500"/>
                </a:lnTo>
                <a:lnTo>
                  <a:pt x="207812" y="427286"/>
                </a:lnTo>
                <a:lnTo>
                  <a:pt x="206349" y="429073"/>
                </a:lnTo>
                <a:lnTo>
                  <a:pt x="203941" y="430514"/>
                </a:lnTo>
                <a:lnTo>
                  <a:pt x="200588" y="431633"/>
                </a:lnTo>
                <a:lnTo>
                  <a:pt x="197266" y="432751"/>
                </a:lnTo>
                <a:lnTo>
                  <a:pt x="192725" y="433645"/>
                </a:lnTo>
                <a:lnTo>
                  <a:pt x="187025" y="434312"/>
                </a:lnTo>
                <a:lnTo>
                  <a:pt x="181355" y="434989"/>
                </a:lnTo>
                <a:lnTo>
                  <a:pt x="174254" y="435324"/>
                </a:lnTo>
                <a:lnTo>
                  <a:pt x="165780" y="435324"/>
                </a:lnTo>
                <a:lnTo>
                  <a:pt x="157307" y="435324"/>
                </a:lnTo>
                <a:lnTo>
                  <a:pt x="150205" y="434989"/>
                </a:lnTo>
                <a:lnTo>
                  <a:pt x="144505" y="434312"/>
                </a:lnTo>
                <a:lnTo>
                  <a:pt x="138805" y="433645"/>
                </a:lnTo>
                <a:lnTo>
                  <a:pt x="134294" y="432751"/>
                </a:lnTo>
                <a:lnTo>
                  <a:pt x="130942" y="431633"/>
                </a:lnTo>
                <a:lnTo>
                  <a:pt x="127589" y="430514"/>
                </a:lnTo>
                <a:lnTo>
                  <a:pt x="125181" y="429073"/>
                </a:lnTo>
                <a:lnTo>
                  <a:pt x="123748" y="427286"/>
                </a:lnTo>
                <a:lnTo>
                  <a:pt x="122316" y="425500"/>
                </a:lnTo>
                <a:lnTo>
                  <a:pt x="121584" y="423489"/>
                </a:lnTo>
                <a:lnTo>
                  <a:pt x="121584" y="421261"/>
                </a:lnTo>
                <a:lnTo>
                  <a:pt x="121584" y="71993"/>
                </a:lnTo>
                <a:lnTo>
                  <a:pt x="13075" y="71993"/>
                </a:lnTo>
                <a:lnTo>
                  <a:pt x="10850" y="71993"/>
                </a:lnTo>
                <a:lnTo>
                  <a:pt x="8930" y="71323"/>
                </a:lnTo>
                <a:lnTo>
                  <a:pt x="7376" y="69982"/>
                </a:lnTo>
                <a:lnTo>
                  <a:pt x="5821" y="68640"/>
                </a:lnTo>
                <a:lnTo>
                  <a:pt x="4480" y="66598"/>
                </a:lnTo>
                <a:lnTo>
                  <a:pt x="3383" y="63794"/>
                </a:lnTo>
                <a:lnTo>
                  <a:pt x="2255" y="60990"/>
                </a:lnTo>
                <a:lnTo>
                  <a:pt x="1402" y="57302"/>
                </a:lnTo>
                <a:lnTo>
                  <a:pt x="853" y="52730"/>
                </a:lnTo>
                <a:lnTo>
                  <a:pt x="304" y="48158"/>
                </a:lnTo>
                <a:lnTo>
                  <a:pt x="0" y="42641"/>
                </a:lnTo>
                <a:lnTo>
                  <a:pt x="0" y="36179"/>
                </a:lnTo>
                <a:lnTo>
                  <a:pt x="0" y="29474"/>
                </a:lnTo>
                <a:lnTo>
                  <a:pt x="304" y="23774"/>
                </a:lnTo>
                <a:lnTo>
                  <a:pt x="853" y="19080"/>
                </a:lnTo>
                <a:lnTo>
                  <a:pt x="1402" y="14386"/>
                </a:lnTo>
                <a:lnTo>
                  <a:pt x="2255" y="10637"/>
                </a:lnTo>
                <a:lnTo>
                  <a:pt x="3383" y="7863"/>
                </a:lnTo>
                <a:lnTo>
                  <a:pt x="4480" y="5090"/>
                </a:lnTo>
                <a:lnTo>
                  <a:pt x="5821" y="3078"/>
                </a:lnTo>
                <a:lnTo>
                  <a:pt x="7376" y="1828"/>
                </a:lnTo>
                <a:lnTo>
                  <a:pt x="8930" y="609"/>
                </a:lnTo>
                <a:lnTo>
                  <a:pt x="10850" y="0"/>
                </a:lnTo>
                <a:lnTo>
                  <a:pt x="13075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49" name="object 49"/>
          <p:cNvSpPr/>
          <p:nvPr/>
        </p:nvSpPr>
        <p:spPr>
          <a:xfrm>
            <a:off x="6097434" y="5119703"/>
            <a:ext cx="365718" cy="616754"/>
          </a:xfrm>
          <a:custGeom>
            <a:avLst/>
            <a:gdLst/>
            <a:ahLst/>
            <a:cxnLst/>
            <a:rect l="l" t="t" r="r" b="b"/>
            <a:pathLst>
              <a:path w="257175" h="433704">
                <a:moveTo>
                  <a:pt x="26121" y="0"/>
                </a:moveTo>
                <a:lnTo>
                  <a:pt x="242437" y="0"/>
                </a:lnTo>
                <a:lnTo>
                  <a:pt x="244449" y="0"/>
                </a:lnTo>
                <a:lnTo>
                  <a:pt x="246217" y="548"/>
                </a:lnTo>
                <a:lnTo>
                  <a:pt x="254325" y="18257"/>
                </a:lnTo>
                <a:lnTo>
                  <a:pt x="254873" y="22616"/>
                </a:lnTo>
                <a:lnTo>
                  <a:pt x="255148" y="28133"/>
                </a:lnTo>
                <a:lnTo>
                  <a:pt x="255148" y="34808"/>
                </a:lnTo>
                <a:lnTo>
                  <a:pt x="255148" y="41056"/>
                </a:lnTo>
                <a:lnTo>
                  <a:pt x="244449" y="69006"/>
                </a:lnTo>
                <a:lnTo>
                  <a:pt x="242437" y="69006"/>
                </a:lnTo>
                <a:lnTo>
                  <a:pt x="87721" y="69006"/>
                </a:lnTo>
                <a:lnTo>
                  <a:pt x="87721" y="174802"/>
                </a:lnTo>
                <a:lnTo>
                  <a:pt x="218663" y="174802"/>
                </a:lnTo>
                <a:lnTo>
                  <a:pt x="220675" y="174802"/>
                </a:lnTo>
                <a:lnTo>
                  <a:pt x="222503" y="175412"/>
                </a:lnTo>
                <a:lnTo>
                  <a:pt x="224180" y="176662"/>
                </a:lnTo>
                <a:lnTo>
                  <a:pt x="225856" y="177850"/>
                </a:lnTo>
                <a:lnTo>
                  <a:pt x="231708" y="202387"/>
                </a:lnTo>
                <a:lnTo>
                  <a:pt x="231708" y="208635"/>
                </a:lnTo>
                <a:lnTo>
                  <a:pt x="231708" y="215106"/>
                </a:lnTo>
                <a:lnTo>
                  <a:pt x="231434" y="220452"/>
                </a:lnTo>
                <a:lnTo>
                  <a:pt x="230885" y="224689"/>
                </a:lnTo>
                <a:lnTo>
                  <a:pt x="230337" y="228929"/>
                </a:lnTo>
                <a:lnTo>
                  <a:pt x="220675" y="242096"/>
                </a:lnTo>
                <a:lnTo>
                  <a:pt x="218663" y="242096"/>
                </a:lnTo>
                <a:lnTo>
                  <a:pt x="87721" y="242096"/>
                </a:lnTo>
                <a:lnTo>
                  <a:pt x="87721" y="364327"/>
                </a:lnTo>
                <a:lnTo>
                  <a:pt x="243779" y="364327"/>
                </a:lnTo>
                <a:lnTo>
                  <a:pt x="245790" y="364327"/>
                </a:lnTo>
                <a:lnTo>
                  <a:pt x="247619" y="364946"/>
                </a:lnTo>
                <a:lnTo>
                  <a:pt x="249295" y="366183"/>
                </a:lnTo>
                <a:lnTo>
                  <a:pt x="250972" y="367396"/>
                </a:lnTo>
                <a:lnTo>
                  <a:pt x="256824" y="392353"/>
                </a:lnTo>
                <a:lnTo>
                  <a:pt x="256824" y="398818"/>
                </a:lnTo>
                <a:lnTo>
                  <a:pt x="256824" y="405295"/>
                </a:lnTo>
                <a:lnTo>
                  <a:pt x="249295" y="431465"/>
                </a:lnTo>
                <a:lnTo>
                  <a:pt x="247619" y="432703"/>
                </a:lnTo>
                <a:lnTo>
                  <a:pt x="245790" y="433309"/>
                </a:lnTo>
                <a:lnTo>
                  <a:pt x="243779" y="433309"/>
                </a:lnTo>
                <a:lnTo>
                  <a:pt x="26121" y="433309"/>
                </a:lnTo>
                <a:lnTo>
                  <a:pt x="18745" y="433309"/>
                </a:lnTo>
                <a:lnTo>
                  <a:pt x="12557" y="431145"/>
                </a:lnTo>
                <a:lnTo>
                  <a:pt x="7528" y="426787"/>
                </a:lnTo>
                <a:lnTo>
                  <a:pt x="2499" y="422428"/>
                </a:lnTo>
                <a:lnTo>
                  <a:pt x="0" y="415344"/>
                </a:lnTo>
                <a:lnTo>
                  <a:pt x="0" y="405521"/>
                </a:lnTo>
                <a:lnTo>
                  <a:pt x="0" y="27797"/>
                </a:lnTo>
                <a:lnTo>
                  <a:pt x="0" y="17983"/>
                </a:lnTo>
                <a:lnTo>
                  <a:pt x="2499" y="10881"/>
                </a:lnTo>
                <a:lnTo>
                  <a:pt x="7528" y="6522"/>
                </a:lnTo>
                <a:lnTo>
                  <a:pt x="12557" y="2164"/>
                </a:lnTo>
                <a:lnTo>
                  <a:pt x="18745" y="0"/>
                </a:lnTo>
                <a:lnTo>
                  <a:pt x="26121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50" name="object 50"/>
          <p:cNvSpPr/>
          <p:nvPr/>
        </p:nvSpPr>
        <p:spPr>
          <a:xfrm>
            <a:off x="5649902" y="5119702"/>
            <a:ext cx="345851" cy="619462"/>
          </a:xfrm>
          <a:custGeom>
            <a:avLst/>
            <a:gdLst/>
            <a:ahLst/>
            <a:cxnLst/>
            <a:rect l="l" t="t" r="r" b="b"/>
            <a:pathLst>
              <a:path w="243204" h="435610">
                <a:moveTo>
                  <a:pt x="26121" y="0"/>
                </a:moveTo>
                <a:lnTo>
                  <a:pt x="230063" y="0"/>
                </a:lnTo>
                <a:lnTo>
                  <a:pt x="232044" y="0"/>
                </a:lnTo>
                <a:lnTo>
                  <a:pt x="233842" y="609"/>
                </a:lnTo>
                <a:lnTo>
                  <a:pt x="242255" y="19080"/>
                </a:lnTo>
                <a:lnTo>
                  <a:pt x="242834" y="23774"/>
                </a:lnTo>
                <a:lnTo>
                  <a:pt x="243108" y="29474"/>
                </a:lnTo>
                <a:lnTo>
                  <a:pt x="243108" y="36179"/>
                </a:lnTo>
                <a:lnTo>
                  <a:pt x="243108" y="42854"/>
                </a:lnTo>
                <a:lnTo>
                  <a:pt x="242834" y="48493"/>
                </a:lnTo>
                <a:lnTo>
                  <a:pt x="242255" y="53065"/>
                </a:lnTo>
                <a:lnTo>
                  <a:pt x="241706" y="57668"/>
                </a:lnTo>
                <a:lnTo>
                  <a:pt x="235397" y="69982"/>
                </a:lnTo>
                <a:lnTo>
                  <a:pt x="233842" y="71323"/>
                </a:lnTo>
                <a:lnTo>
                  <a:pt x="232044" y="71993"/>
                </a:lnTo>
                <a:lnTo>
                  <a:pt x="230063" y="71993"/>
                </a:lnTo>
                <a:lnTo>
                  <a:pt x="88391" y="71993"/>
                </a:lnTo>
                <a:lnTo>
                  <a:pt x="88391" y="188518"/>
                </a:lnTo>
                <a:lnTo>
                  <a:pt x="221345" y="188518"/>
                </a:lnTo>
                <a:lnTo>
                  <a:pt x="223357" y="188518"/>
                </a:lnTo>
                <a:lnTo>
                  <a:pt x="230885" y="195894"/>
                </a:lnTo>
                <a:lnTo>
                  <a:pt x="232105" y="198577"/>
                </a:lnTo>
                <a:lnTo>
                  <a:pt x="233019" y="202143"/>
                </a:lnTo>
                <a:lnTo>
                  <a:pt x="233568" y="206623"/>
                </a:lnTo>
                <a:lnTo>
                  <a:pt x="234116" y="211067"/>
                </a:lnTo>
                <a:lnTo>
                  <a:pt x="234391" y="216664"/>
                </a:lnTo>
                <a:lnTo>
                  <a:pt x="234391" y="223357"/>
                </a:lnTo>
                <a:lnTo>
                  <a:pt x="234391" y="230047"/>
                </a:lnTo>
                <a:lnTo>
                  <a:pt x="234116" y="235631"/>
                </a:lnTo>
                <a:lnTo>
                  <a:pt x="233568" y="240097"/>
                </a:lnTo>
                <a:lnTo>
                  <a:pt x="233019" y="244562"/>
                </a:lnTo>
                <a:lnTo>
                  <a:pt x="232105" y="248253"/>
                </a:lnTo>
                <a:lnTo>
                  <a:pt x="230885" y="251146"/>
                </a:lnTo>
                <a:lnTo>
                  <a:pt x="229666" y="254050"/>
                </a:lnTo>
                <a:lnTo>
                  <a:pt x="228264" y="256111"/>
                </a:lnTo>
                <a:lnTo>
                  <a:pt x="226679" y="257336"/>
                </a:lnTo>
                <a:lnTo>
                  <a:pt x="225125" y="258574"/>
                </a:lnTo>
                <a:lnTo>
                  <a:pt x="223357" y="259183"/>
                </a:lnTo>
                <a:lnTo>
                  <a:pt x="221345" y="259183"/>
                </a:lnTo>
                <a:lnTo>
                  <a:pt x="88391" y="259183"/>
                </a:lnTo>
                <a:lnTo>
                  <a:pt x="88391" y="420584"/>
                </a:lnTo>
                <a:lnTo>
                  <a:pt x="88391" y="423047"/>
                </a:lnTo>
                <a:lnTo>
                  <a:pt x="87721" y="425168"/>
                </a:lnTo>
                <a:lnTo>
                  <a:pt x="86380" y="426954"/>
                </a:lnTo>
                <a:lnTo>
                  <a:pt x="85039" y="428737"/>
                </a:lnTo>
                <a:lnTo>
                  <a:pt x="82661" y="430240"/>
                </a:lnTo>
                <a:lnTo>
                  <a:pt x="79187" y="431465"/>
                </a:lnTo>
                <a:lnTo>
                  <a:pt x="75742" y="432703"/>
                </a:lnTo>
                <a:lnTo>
                  <a:pt x="71201" y="433645"/>
                </a:lnTo>
                <a:lnTo>
                  <a:pt x="65623" y="434312"/>
                </a:lnTo>
                <a:lnTo>
                  <a:pt x="60045" y="434989"/>
                </a:lnTo>
                <a:lnTo>
                  <a:pt x="52913" y="435324"/>
                </a:lnTo>
                <a:lnTo>
                  <a:pt x="44195" y="435324"/>
                </a:lnTo>
                <a:lnTo>
                  <a:pt x="35692" y="435324"/>
                </a:lnTo>
                <a:lnTo>
                  <a:pt x="28620" y="434989"/>
                </a:lnTo>
                <a:lnTo>
                  <a:pt x="22920" y="434312"/>
                </a:lnTo>
                <a:lnTo>
                  <a:pt x="17251" y="433645"/>
                </a:lnTo>
                <a:lnTo>
                  <a:pt x="0" y="423047"/>
                </a:lnTo>
                <a:lnTo>
                  <a:pt x="0" y="420584"/>
                </a:lnTo>
                <a:lnTo>
                  <a:pt x="0" y="27797"/>
                </a:lnTo>
                <a:lnTo>
                  <a:pt x="0" y="17983"/>
                </a:lnTo>
                <a:lnTo>
                  <a:pt x="2499" y="10881"/>
                </a:lnTo>
                <a:lnTo>
                  <a:pt x="7528" y="6522"/>
                </a:lnTo>
                <a:lnTo>
                  <a:pt x="12557" y="2164"/>
                </a:lnTo>
                <a:lnTo>
                  <a:pt x="18745" y="0"/>
                </a:lnTo>
                <a:lnTo>
                  <a:pt x="26121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51" name="object 51"/>
          <p:cNvSpPr/>
          <p:nvPr/>
        </p:nvSpPr>
        <p:spPr>
          <a:xfrm>
            <a:off x="3412248" y="5119703"/>
            <a:ext cx="512006" cy="616754"/>
          </a:xfrm>
          <a:custGeom>
            <a:avLst/>
            <a:gdLst/>
            <a:ahLst/>
            <a:cxnLst/>
            <a:rect l="l" t="t" r="r" b="b"/>
            <a:pathLst>
              <a:path w="360044" h="433704">
                <a:moveTo>
                  <a:pt x="26109" y="0"/>
                </a:moveTo>
                <a:lnTo>
                  <a:pt x="137291" y="0"/>
                </a:lnTo>
                <a:lnTo>
                  <a:pt x="151830" y="221"/>
                </a:lnTo>
                <a:lnTo>
                  <a:pt x="192000" y="3551"/>
                </a:lnTo>
                <a:lnTo>
                  <a:pt x="241618" y="16091"/>
                </a:lnTo>
                <a:lnTo>
                  <a:pt x="277387" y="33449"/>
                </a:lnTo>
                <a:lnTo>
                  <a:pt x="315719" y="67756"/>
                </a:lnTo>
                <a:lnTo>
                  <a:pt x="341504" y="109343"/>
                </a:lnTo>
                <a:lnTo>
                  <a:pt x="353263" y="147810"/>
                </a:lnTo>
                <a:lnTo>
                  <a:pt x="359703" y="196701"/>
                </a:lnTo>
                <a:lnTo>
                  <a:pt x="359970" y="209264"/>
                </a:lnTo>
                <a:lnTo>
                  <a:pt x="359739" y="223873"/>
                </a:lnTo>
                <a:lnTo>
                  <a:pt x="356268" y="264189"/>
                </a:lnTo>
                <a:lnTo>
                  <a:pt x="345157" y="310162"/>
                </a:lnTo>
                <a:lnTo>
                  <a:pt x="327732" y="346940"/>
                </a:lnTo>
                <a:lnTo>
                  <a:pt x="294603" y="385386"/>
                </a:lnTo>
                <a:lnTo>
                  <a:pt x="262578" y="407031"/>
                </a:lnTo>
                <a:lnTo>
                  <a:pt x="214401" y="424052"/>
                </a:lnTo>
                <a:lnTo>
                  <a:pt x="165091" y="431909"/>
                </a:lnTo>
                <a:lnTo>
                  <a:pt x="26109" y="433309"/>
                </a:lnTo>
                <a:lnTo>
                  <a:pt x="18739" y="433309"/>
                </a:lnTo>
                <a:lnTo>
                  <a:pt x="12548" y="431145"/>
                </a:lnTo>
                <a:lnTo>
                  <a:pt x="7534" y="426787"/>
                </a:lnTo>
                <a:lnTo>
                  <a:pt x="2499" y="422428"/>
                </a:lnTo>
                <a:lnTo>
                  <a:pt x="0" y="415344"/>
                </a:lnTo>
                <a:lnTo>
                  <a:pt x="0" y="405521"/>
                </a:lnTo>
                <a:lnTo>
                  <a:pt x="0" y="27797"/>
                </a:lnTo>
                <a:lnTo>
                  <a:pt x="0" y="17983"/>
                </a:lnTo>
                <a:lnTo>
                  <a:pt x="2499" y="10881"/>
                </a:lnTo>
                <a:lnTo>
                  <a:pt x="7534" y="6522"/>
                </a:lnTo>
                <a:lnTo>
                  <a:pt x="12548" y="2164"/>
                </a:lnTo>
                <a:lnTo>
                  <a:pt x="18739" y="0"/>
                </a:lnTo>
                <a:lnTo>
                  <a:pt x="26109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52" name="object 52"/>
          <p:cNvSpPr/>
          <p:nvPr/>
        </p:nvSpPr>
        <p:spPr>
          <a:xfrm>
            <a:off x="8065269" y="5117793"/>
            <a:ext cx="508394" cy="621269"/>
          </a:xfrm>
          <a:custGeom>
            <a:avLst/>
            <a:gdLst/>
            <a:ahLst/>
            <a:cxnLst/>
            <a:rect l="l" t="t" r="r" b="b"/>
            <a:pathLst>
              <a:path w="357504" h="436879">
                <a:moveTo>
                  <a:pt x="318790" y="0"/>
                </a:moveTo>
                <a:lnTo>
                  <a:pt x="326379" y="0"/>
                </a:lnTo>
                <a:lnTo>
                  <a:pt x="332750" y="274"/>
                </a:lnTo>
                <a:lnTo>
                  <a:pt x="337870" y="822"/>
                </a:lnTo>
                <a:lnTo>
                  <a:pt x="342991" y="1402"/>
                </a:lnTo>
                <a:lnTo>
                  <a:pt x="346953" y="2346"/>
                </a:lnTo>
                <a:lnTo>
                  <a:pt x="349757" y="3688"/>
                </a:lnTo>
                <a:lnTo>
                  <a:pt x="352562" y="5029"/>
                </a:lnTo>
                <a:lnTo>
                  <a:pt x="354512" y="6583"/>
                </a:lnTo>
                <a:lnTo>
                  <a:pt x="355640" y="8381"/>
                </a:lnTo>
                <a:lnTo>
                  <a:pt x="356737" y="10149"/>
                </a:lnTo>
                <a:lnTo>
                  <a:pt x="357286" y="12161"/>
                </a:lnTo>
                <a:lnTo>
                  <a:pt x="357286" y="14386"/>
                </a:lnTo>
                <a:lnTo>
                  <a:pt x="357286" y="403838"/>
                </a:lnTo>
                <a:lnTo>
                  <a:pt x="357286" y="408983"/>
                </a:lnTo>
                <a:lnTo>
                  <a:pt x="356402" y="413555"/>
                </a:lnTo>
                <a:lnTo>
                  <a:pt x="354634" y="417566"/>
                </a:lnTo>
                <a:lnTo>
                  <a:pt x="352836" y="421590"/>
                </a:lnTo>
                <a:lnTo>
                  <a:pt x="350428" y="424936"/>
                </a:lnTo>
                <a:lnTo>
                  <a:pt x="347411" y="427616"/>
                </a:lnTo>
                <a:lnTo>
                  <a:pt x="344393" y="430295"/>
                </a:lnTo>
                <a:lnTo>
                  <a:pt x="340827" y="432246"/>
                </a:lnTo>
                <a:lnTo>
                  <a:pt x="336682" y="433486"/>
                </a:lnTo>
                <a:lnTo>
                  <a:pt x="332567" y="434711"/>
                </a:lnTo>
                <a:lnTo>
                  <a:pt x="328391" y="435330"/>
                </a:lnTo>
                <a:lnTo>
                  <a:pt x="324154" y="435330"/>
                </a:lnTo>
                <a:lnTo>
                  <a:pt x="286633" y="435330"/>
                </a:lnTo>
                <a:lnTo>
                  <a:pt x="278831" y="435330"/>
                </a:lnTo>
                <a:lnTo>
                  <a:pt x="272064" y="434532"/>
                </a:lnTo>
                <a:lnTo>
                  <a:pt x="266364" y="432974"/>
                </a:lnTo>
                <a:lnTo>
                  <a:pt x="260695" y="431413"/>
                </a:lnTo>
                <a:lnTo>
                  <a:pt x="255422" y="428567"/>
                </a:lnTo>
                <a:lnTo>
                  <a:pt x="250637" y="424437"/>
                </a:lnTo>
                <a:lnTo>
                  <a:pt x="245851" y="420316"/>
                </a:lnTo>
                <a:lnTo>
                  <a:pt x="224725" y="386404"/>
                </a:lnTo>
                <a:lnTo>
                  <a:pt x="113873" y="177820"/>
                </a:lnTo>
                <a:lnTo>
                  <a:pt x="90925" y="130334"/>
                </a:lnTo>
                <a:lnTo>
                  <a:pt x="81119" y="107585"/>
                </a:lnTo>
                <a:lnTo>
                  <a:pt x="76687" y="98115"/>
                </a:lnTo>
                <a:lnTo>
                  <a:pt x="78386" y="136208"/>
                </a:lnTo>
                <a:lnTo>
                  <a:pt x="79264" y="177060"/>
                </a:lnTo>
                <a:lnTo>
                  <a:pt x="79369" y="422269"/>
                </a:lnTo>
                <a:lnTo>
                  <a:pt x="79369" y="424494"/>
                </a:lnTo>
                <a:lnTo>
                  <a:pt x="58917" y="435653"/>
                </a:lnTo>
                <a:lnTo>
                  <a:pt x="53797" y="436330"/>
                </a:lnTo>
                <a:lnTo>
                  <a:pt x="47213" y="436665"/>
                </a:lnTo>
                <a:lnTo>
                  <a:pt x="39197" y="436665"/>
                </a:lnTo>
                <a:lnTo>
                  <a:pt x="31363" y="436665"/>
                </a:lnTo>
                <a:lnTo>
                  <a:pt x="24902" y="436330"/>
                </a:lnTo>
                <a:lnTo>
                  <a:pt x="19751" y="435653"/>
                </a:lnTo>
                <a:lnTo>
                  <a:pt x="14630" y="434986"/>
                </a:lnTo>
                <a:lnTo>
                  <a:pt x="1676" y="428295"/>
                </a:lnTo>
                <a:lnTo>
                  <a:pt x="548" y="426509"/>
                </a:lnTo>
                <a:lnTo>
                  <a:pt x="0" y="424494"/>
                </a:lnTo>
                <a:lnTo>
                  <a:pt x="0" y="422269"/>
                </a:lnTo>
                <a:lnTo>
                  <a:pt x="0" y="32826"/>
                </a:lnTo>
                <a:lnTo>
                  <a:pt x="0" y="22341"/>
                </a:lnTo>
                <a:lnTo>
                  <a:pt x="3047" y="14447"/>
                </a:lnTo>
                <a:lnTo>
                  <a:pt x="9204" y="9204"/>
                </a:lnTo>
                <a:lnTo>
                  <a:pt x="15331" y="3962"/>
                </a:lnTo>
                <a:lnTo>
                  <a:pt x="22859" y="1341"/>
                </a:lnTo>
                <a:lnTo>
                  <a:pt x="31821" y="1341"/>
                </a:lnTo>
                <a:lnTo>
                  <a:pt x="79034" y="1341"/>
                </a:lnTo>
                <a:lnTo>
                  <a:pt x="87508" y="1341"/>
                </a:lnTo>
                <a:lnTo>
                  <a:pt x="94640" y="2072"/>
                </a:lnTo>
                <a:lnTo>
                  <a:pt x="100462" y="3505"/>
                </a:lnTo>
                <a:lnTo>
                  <a:pt x="106253" y="4968"/>
                </a:lnTo>
                <a:lnTo>
                  <a:pt x="111465" y="7376"/>
                </a:lnTo>
                <a:lnTo>
                  <a:pt x="116037" y="10728"/>
                </a:lnTo>
                <a:lnTo>
                  <a:pt x="120609" y="14051"/>
                </a:lnTo>
                <a:lnTo>
                  <a:pt x="141305" y="46542"/>
                </a:lnTo>
                <a:lnTo>
                  <a:pt x="225704" y="204947"/>
                </a:lnTo>
                <a:lnTo>
                  <a:pt x="231554" y="216362"/>
                </a:lnTo>
                <a:lnTo>
                  <a:pt x="237345" y="227617"/>
                </a:lnTo>
                <a:lnTo>
                  <a:pt x="244250" y="241053"/>
                </a:lnTo>
                <a:lnTo>
                  <a:pt x="262222" y="277843"/>
                </a:lnTo>
                <a:lnTo>
                  <a:pt x="277350" y="310127"/>
                </a:lnTo>
                <a:lnTo>
                  <a:pt x="279958" y="315102"/>
                </a:lnTo>
                <a:lnTo>
                  <a:pt x="278361" y="260937"/>
                </a:lnTo>
                <a:lnTo>
                  <a:pt x="277916" y="14386"/>
                </a:lnTo>
                <a:lnTo>
                  <a:pt x="277916" y="12161"/>
                </a:lnTo>
                <a:lnTo>
                  <a:pt x="278587" y="10149"/>
                </a:lnTo>
                <a:lnTo>
                  <a:pt x="279958" y="8381"/>
                </a:lnTo>
                <a:lnTo>
                  <a:pt x="281269" y="6583"/>
                </a:lnTo>
                <a:lnTo>
                  <a:pt x="310743" y="0"/>
                </a:lnTo>
                <a:lnTo>
                  <a:pt x="318790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53" name="object 53"/>
          <p:cNvSpPr/>
          <p:nvPr/>
        </p:nvSpPr>
        <p:spPr>
          <a:xfrm>
            <a:off x="5007322" y="5117793"/>
            <a:ext cx="508394" cy="621269"/>
          </a:xfrm>
          <a:custGeom>
            <a:avLst/>
            <a:gdLst/>
            <a:ahLst/>
            <a:cxnLst/>
            <a:rect l="l" t="t" r="r" b="b"/>
            <a:pathLst>
              <a:path w="357504" h="436879">
                <a:moveTo>
                  <a:pt x="318790" y="0"/>
                </a:moveTo>
                <a:lnTo>
                  <a:pt x="326379" y="0"/>
                </a:lnTo>
                <a:lnTo>
                  <a:pt x="332750" y="274"/>
                </a:lnTo>
                <a:lnTo>
                  <a:pt x="337870" y="822"/>
                </a:lnTo>
                <a:lnTo>
                  <a:pt x="342991" y="1402"/>
                </a:lnTo>
                <a:lnTo>
                  <a:pt x="346953" y="2346"/>
                </a:lnTo>
                <a:lnTo>
                  <a:pt x="349757" y="3688"/>
                </a:lnTo>
                <a:lnTo>
                  <a:pt x="352562" y="5029"/>
                </a:lnTo>
                <a:lnTo>
                  <a:pt x="354512" y="6583"/>
                </a:lnTo>
                <a:lnTo>
                  <a:pt x="355640" y="8381"/>
                </a:lnTo>
                <a:lnTo>
                  <a:pt x="356737" y="10149"/>
                </a:lnTo>
                <a:lnTo>
                  <a:pt x="357286" y="12161"/>
                </a:lnTo>
                <a:lnTo>
                  <a:pt x="357286" y="14386"/>
                </a:lnTo>
                <a:lnTo>
                  <a:pt x="357286" y="403838"/>
                </a:lnTo>
                <a:lnTo>
                  <a:pt x="357286" y="408983"/>
                </a:lnTo>
                <a:lnTo>
                  <a:pt x="356402" y="413555"/>
                </a:lnTo>
                <a:lnTo>
                  <a:pt x="354634" y="417566"/>
                </a:lnTo>
                <a:lnTo>
                  <a:pt x="352836" y="421590"/>
                </a:lnTo>
                <a:lnTo>
                  <a:pt x="350428" y="424936"/>
                </a:lnTo>
                <a:lnTo>
                  <a:pt x="347411" y="427616"/>
                </a:lnTo>
                <a:lnTo>
                  <a:pt x="344393" y="430295"/>
                </a:lnTo>
                <a:lnTo>
                  <a:pt x="340827" y="432246"/>
                </a:lnTo>
                <a:lnTo>
                  <a:pt x="336682" y="433486"/>
                </a:lnTo>
                <a:lnTo>
                  <a:pt x="332567" y="434711"/>
                </a:lnTo>
                <a:lnTo>
                  <a:pt x="328391" y="435330"/>
                </a:lnTo>
                <a:lnTo>
                  <a:pt x="324154" y="435330"/>
                </a:lnTo>
                <a:lnTo>
                  <a:pt x="286633" y="435330"/>
                </a:lnTo>
                <a:lnTo>
                  <a:pt x="278831" y="435330"/>
                </a:lnTo>
                <a:lnTo>
                  <a:pt x="272064" y="434532"/>
                </a:lnTo>
                <a:lnTo>
                  <a:pt x="266364" y="432974"/>
                </a:lnTo>
                <a:lnTo>
                  <a:pt x="260695" y="431413"/>
                </a:lnTo>
                <a:lnTo>
                  <a:pt x="255422" y="428567"/>
                </a:lnTo>
                <a:lnTo>
                  <a:pt x="250637" y="424437"/>
                </a:lnTo>
                <a:lnTo>
                  <a:pt x="245851" y="420316"/>
                </a:lnTo>
                <a:lnTo>
                  <a:pt x="224725" y="386404"/>
                </a:lnTo>
                <a:lnTo>
                  <a:pt x="113842" y="177820"/>
                </a:lnTo>
                <a:lnTo>
                  <a:pt x="90922" y="130326"/>
                </a:lnTo>
                <a:lnTo>
                  <a:pt x="81116" y="107577"/>
                </a:lnTo>
                <a:lnTo>
                  <a:pt x="76687" y="98115"/>
                </a:lnTo>
                <a:lnTo>
                  <a:pt x="78386" y="136208"/>
                </a:lnTo>
                <a:lnTo>
                  <a:pt x="79264" y="177060"/>
                </a:lnTo>
                <a:lnTo>
                  <a:pt x="79369" y="422269"/>
                </a:lnTo>
                <a:lnTo>
                  <a:pt x="79369" y="424494"/>
                </a:lnTo>
                <a:lnTo>
                  <a:pt x="58917" y="435653"/>
                </a:lnTo>
                <a:lnTo>
                  <a:pt x="53797" y="436330"/>
                </a:lnTo>
                <a:lnTo>
                  <a:pt x="47213" y="436665"/>
                </a:lnTo>
                <a:lnTo>
                  <a:pt x="39197" y="436665"/>
                </a:lnTo>
                <a:lnTo>
                  <a:pt x="31363" y="436665"/>
                </a:lnTo>
                <a:lnTo>
                  <a:pt x="24902" y="436330"/>
                </a:lnTo>
                <a:lnTo>
                  <a:pt x="19751" y="435653"/>
                </a:lnTo>
                <a:lnTo>
                  <a:pt x="14630" y="434986"/>
                </a:lnTo>
                <a:lnTo>
                  <a:pt x="1676" y="428295"/>
                </a:lnTo>
                <a:lnTo>
                  <a:pt x="548" y="426509"/>
                </a:lnTo>
                <a:lnTo>
                  <a:pt x="0" y="424494"/>
                </a:lnTo>
                <a:lnTo>
                  <a:pt x="0" y="422269"/>
                </a:lnTo>
                <a:lnTo>
                  <a:pt x="0" y="32826"/>
                </a:lnTo>
                <a:lnTo>
                  <a:pt x="0" y="22341"/>
                </a:lnTo>
                <a:lnTo>
                  <a:pt x="3047" y="14447"/>
                </a:lnTo>
                <a:lnTo>
                  <a:pt x="9204" y="9204"/>
                </a:lnTo>
                <a:lnTo>
                  <a:pt x="15331" y="3962"/>
                </a:lnTo>
                <a:lnTo>
                  <a:pt x="22859" y="1341"/>
                </a:lnTo>
                <a:lnTo>
                  <a:pt x="31821" y="1341"/>
                </a:lnTo>
                <a:lnTo>
                  <a:pt x="79034" y="1341"/>
                </a:lnTo>
                <a:lnTo>
                  <a:pt x="87508" y="1341"/>
                </a:lnTo>
                <a:lnTo>
                  <a:pt x="94640" y="2072"/>
                </a:lnTo>
                <a:lnTo>
                  <a:pt x="100462" y="3505"/>
                </a:lnTo>
                <a:lnTo>
                  <a:pt x="106253" y="4968"/>
                </a:lnTo>
                <a:lnTo>
                  <a:pt x="111465" y="7376"/>
                </a:lnTo>
                <a:lnTo>
                  <a:pt x="116037" y="10728"/>
                </a:lnTo>
                <a:lnTo>
                  <a:pt x="120609" y="14051"/>
                </a:lnTo>
                <a:lnTo>
                  <a:pt x="141305" y="46542"/>
                </a:lnTo>
                <a:lnTo>
                  <a:pt x="225704" y="204947"/>
                </a:lnTo>
                <a:lnTo>
                  <a:pt x="231554" y="216362"/>
                </a:lnTo>
                <a:lnTo>
                  <a:pt x="237345" y="227617"/>
                </a:lnTo>
                <a:lnTo>
                  <a:pt x="244250" y="241053"/>
                </a:lnTo>
                <a:lnTo>
                  <a:pt x="262222" y="277843"/>
                </a:lnTo>
                <a:lnTo>
                  <a:pt x="277350" y="310127"/>
                </a:lnTo>
                <a:lnTo>
                  <a:pt x="279958" y="315102"/>
                </a:lnTo>
                <a:lnTo>
                  <a:pt x="278361" y="260937"/>
                </a:lnTo>
                <a:lnTo>
                  <a:pt x="277916" y="14386"/>
                </a:lnTo>
                <a:lnTo>
                  <a:pt x="277916" y="12161"/>
                </a:lnTo>
                <a:lnTo>
                  <a:pt x="278587" y="10149"/>
                </a:lnTo>
                <a:lnTo>
                  <a:pt x="279958" y="8381"/>
                </a:lnTo>
                <a:lnTo>
                  <a:pt x="281269" y="6583"/>
                </a:lnTo>
                <a:lnTo>
                  <a:pt x="310743" y="0"/>
                </a:lnTo>
                <a:lnTo>
                  <a:pt x="318790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54" name="object 54"/>
          <p:cNvSpPr/>
          <p:nvPr/>
        </p:nvSpPr>
        <p:spPr>
          <a:xfrm>
            <a:off x="9191139" y="5116841"/>
            <a:ext cx="126421" cy="622172"/>
          </a:xfrm>
          <a:custGeom>
            <a:avLst/>
            <a:gdLst/>
            <a:ahLst/>
            <a:cxnLst/>
            <a:rect l="l" t="t" r="r" b="b"/>
            <a:pathLst>
              <a:path w="88900" h="437514">
                <a:moveTo>
                  <a:pt x="44195" y="0"/>
                </a:moveTo>
                <a:lnTo>
                  <a:pt x="52913" y="0"/>
                </a:lnTo>
                <a:lnTo>
                  <a:pt x="60045" y="335"/>
                </a:lnTo>
                <a:lnTo>
                  <a:pt x="65623" y="1005"/>
                </a:lnTo>
                <a:lnTo>
                  <a:pt x="71201" y="1676"/>
                </a:lnTo>
                <a:lnTo>
                  <a:pt x="86227" y="8046"/>
                </a:lnTo>
                <a:lnTo>
                  <a:pt x="87690" y="9814"/>
                </a:lnTo>
                <a:lnTo>
                  <a:pt x="88391" y="11826"/>
                </a:lnTo>
                <a:lnTo>
                  <a:pt x="88391" y="14081"/>
                </a:lnTo>
                <a:lnTo>
                  <a:pt x="88391" y="423272"/>
                </a:lnTo>
                <a:lnTo>
                  <a:pt x="88391" y="425500"/>
                </a:lnTo>
                <a:lnTo>
                  <a:pt x="87690" y="427512"/>
                </a:lnTo>
                <a:lnTo>
                  <a:pt x="65623" y="436324"/>
                </a:lnTo>
                <a:lnTo>
                  <a:pt x="60045" y="437000"/>
                </a:lnTo>
                <a:lnTo>
                  <a:pt x="52913" y="437336"/>
                </a:lnTo>
                <a:lnTo>
                  <a:pt x="44195" y="437336"/>
                </a:lnTo>
                <a:lnTo>
                  <a:pt x="35692" y="437336"/>
                </a:lnTo>
                <a:lnTo>
                  <a:pt x="28620" y="437000"/>
                </a:lnTo>
                <a:lnTo>
                  <a:pt x="22920" y="436324"/>
                </a:lnTo>
                <a:lnTo>
                  <a:pt x="17251" y="435656"/>
                </a:lnTo>
                <a:lnTo>
                  <a:pt x="0" y="425500"/>
                </a:lnTo>
                <a:lnTo>
                  <a:pt x="0" y="423272"/>
                </a:lnTo>
                <a:lnTo>
                  <a:pt x="0" y="14081"/>
                </a:lnTo>
                <a:lnTo>
                  <a:pt x="0" y="11826"/>
                </a:lnTo>
                <a:lnTo>
                  <a:pt x="731" y="9814"/>
                </a:lnTo>
                <a:lnTo>
                  <a:pt x="23103" y="1005"/>
                </a:lnTo>
                <a:lnTo>
                  <a:pt x="28681" y="335"/>
                </a:lnTo>
                <a:lnTo>
                  <a:pt x="35692" y="0"/>
                </a:lnTo>
                <a:lnTo>
                  <a:pt x="44195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55" name="object 55"/>
          <p:cNvSpPr/>
          <p:nvPr/>
        </p:nvSpPr>
        <p:spPr>
          <a:xfrm>
            <a:off x="7418960" y="5116841"/>
            <a:ext cx="568895" cy="622172"/>
          </a:xfrm>
          <a:custGeom>
            <a:avLst/>
            <a:gdLst/>
            <a:ahLst/>
            <a:cxnLst/>
            <a:rect l="l" t="t" r="r" b="b"/>
            <a:pathLst>
              <a:path w="400050" h="437514">
                <a:moveTo>
                  <a:pt x="196230" y="0"/>
                </a:moveTo>
                <a:lnTo>
                  <a:pt x="235549" y="853"/>
                </a:lnTo>
                <a:lnTo>
                  <a:pt x="245973" y="2865"/>
                </a:lnTo>
                <a:lnTo>
                  <a:pt x="250332" y="4084"/>
                </a:lnTo>
                <a:lnTo>
                  <a:pt x="260207" y="18440"/>
                </a:lnTo>
                <a:lnTo>
                  <a:pt x="394136" y="402509"/>
                </a:lnTo>
                <a:lnTo>
                  <a:pt x="396819" y="410547"/>
                </a:lnTo>
                <a:lnTo>
                  <a:pt x="398495" y="416905"/>
                </a:lnTo>
                <a:lnTo>
                  <a:pt x="399166" y="421596"/>
                </a:lnTo>
                <a:lnTo>
                  <a:pt x="399836" y="426287"/>
                </a:lnTo>
                <a:lnTo>
                  <a:pt x="398952" y="429798"/>
                </a:lnTo>
                <a:lnTo>
                  <a:pt x="396483" y="432145"/>
                </a:lnTo>
                <a:lnTo>
                  <a:pt x="394045" y="434489"/>
                </a:lnTo>
                <a:lnTo>
                  <a:pt x="389686" y="435931"/>
                </a:lnTo>
                <a:lnTo>
                  <a:pt x="383438" y="436488"/>
                </a:lnTo>
                <a:lnTo>
                  <a:pt x="372505" y="437116"/>
                </a:lnTo>
                <a:lnTo>
                  <a:pt x="358159" y="437335"/>
                </a:lnTo>
                <a:lnTo>
                  <a:pt x="343378" y="437226"/>
                </a:lnTo>
                <a:lnTo>
                  <a:pt x="309432" y="430630"/>
                </a:lnTo>
                <a:lnTo>
                  <a:pt x="308061" y="428844"/>
                </a:lnTo>
                <a:lnTo>
                  <a:pt x="306994" y="426512"/>
                </a:lnTo>
                <a:lnTo>
                  <a:pt x="306080" y="423595"/>
                </a:lnTo>
                <a:lnTo>
                  <a:pt x="276941" y="336535"/>
                </a:lnTo>
                <a:lnTo>
                  <a:pt x="114208" y="336535"/>
                </a:lnTo>
                <a:lnTo>
                  <a:pt x="86746" y="421261"/>
                </a:lnTo>
                <a:lnTo>
                  <a:pt x="85831" y="424394"/>
                </a:lnTo>
                <a:lnTo>
                  <a:pt x="84673" y="427000"/>
                </a:lnTo>
                <a:lnTo>
                  <a:pt x="48798" y="437336"/>
                </a:lnTo>
                <a:lnTo>
                  <a:pt x="39197" y="437336"/>
                </a:lnTo>
                <a:lnTo>
                  <a:pt x="28925" y="437336"/>
                </a:lnTo>
                <a:lnTo>
                  <a:pt x="20878" y="437000"/>
                </a:lnTo>
                <a:lnTo>
                  <a:pt x="15087" y="436324"/>
                </a:lnTo>
                <a:lnTo>
                  <a:pt x="9265" y="435656"/>
                </a:lnTo>
                <a:lnTo>
                  <a:pt x="5273" y="434038"/>
                </a:lnTo>
                <a:lnTo>
                  <a:pt x="3017" y="431477"/>
                </a:lnTo>
                <a:lnTo>
                  <a:pt x="792" y="428905"/>
                </a:lnTo>
                <a:lnTo>
                  <a:pt x="0" y="425275"/>
                </a:lnTo>
                <a:lnTo>
                  <a:pt x="670" y="420593"/>
                </a:lnTo>
                <a:lnTo>
                  <a:pt x="1341" y="415902"/>
                </a:lnTo>
                <a:lnTo>
                  <a:pt x="139324" y="17404"/>
                </a:lnTo>
                <a:lnTo>
                  <a:pt x="144017" y="8199"/>
                </a:lnTo>
                <a:lnTo>
                  <a:pt x="145785" y="5852"/>
                </a:lnTo>
                <a:lnTo>
                  <a:pt x="148620" y="4084"/>
                </a:lnTo>
                <a:lnTo>
                  <a:pt x="152552" y="2865"/>
                </a:lnTo>
                <a:lnTo>
                  <a:pt x="156453" y="1615"/>
                </a:lnTo>
                <a:lnTo>
                  <a:pt x="161879" y="853"/>
                </a:lnTo>
                <a:lnTo>
                  <a:pt x="168798" y="487"/>
                </a:lnTo>
                <a:lnTo>
                  <a:pt x="179836" y="148"/>
                </a:lnTo>
                <a:lnTo>
                  <a:pt x="193735" y="2"/>
                </a:lnTo>
                <a:lnTo>
                  <a:pt x="196230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56" name="object 56"/>
          <p:cNvSpPr/>
          <p:nvPr/>
        </p:nvSpPr>
        <p:spPr>
          <a:xfrm>
            <a:off x="4747255" y="5116841"/>
            <a:ext cx="126421" cy="622172"/>
          </a:xfrm>
          <a:custGeom>
            <a:avLst/>
            <a:gdLst/>
            <a:ahLst/>
            <a:cxnLst/>
            <a:rect l="l" t="t" r="r" b="b"/>
            <a:pathLst>
              <a:path w="88900" h="437514">
                <a:moveTo>
                  <a:pt x="44195" y="0"/>
                </a:moveTo>
                <a:lnTo>
                  <a:pt x="52913" y="0"/>
                </a:lnTo>
                <a:lnTo>
                  <a:pt x="60045" y="335"/>
                </a:lnTo>
                <a:lnTo>
                  <a:pt x="65623" y="1005"/>
                </a:lnTo>
                <a:lnTo>
                  <a:pt x="71201" y="1676"/>
                </a:lnTo>
                <a:lnTo>
                  <a:pt x="88391" y="11826"/>
                </a:lnTo>
                <a:lnTo>
                  <a:pt x="88391" y="14081"/>
                </a:lnTo>
                <a:lnTo>
                  <a:pt x="88391" y="423272"/>
                </a:lnTo>
                <a:lnTo>
                  <a:pt x="88391" y="425500"/>
                </a:lnTo>
                <a:lnTo>
                  <a:pt x="87660" y="427512"/>
                </a:lnTo>
                <a:lnTo>
                  <a:pt x="65623" y="436324"/>
                </a:lnTo>
                <a:lnTo>
                  <a:pt x="60045" y="437000"/>
                </a:lnTo>
                <a:lnTo>
                  <a:pt x="52913" y="437336"/>
                </a:lnTo>
                <a:lnTo>
                  <a:pt x="44195" y="437336"/>
                </a:lnTo>
                <a:lnTo>
                  <a:pt x="35692" y="437336"/>
                </a:lnTo>
                <a:lnTo>
                  <a:pt x="28620" y="437000"/>
                </a:lnTo>
                <a:lnTo>
                  <a:pt x="22920" y="436324"/>
                </a:lnTo>
                <a:lnTo>
                  <a:pt x="17251" y="435656"/>
                </a:lnTo>
                <a:lnTo>
                  <a:pt x="0" y="425500"/>
                </a:lnTo>
                <a:lnTo>
                  <a:pt x="0" y="423272"/>
                </a:lnTo>
                <a:lnTo>
                  <a:pt x="0" y="14081"/>
                </a:lnTo>
                <a:lnTo>
                  <a:pt x="0" y="11826"/>
                </a:lnTo>
                <a:lnTo>
                  <a:pt x="731" y="9814"/>
                </a:lnTo>
                <a:lnTo>
                  <a:pt x="23103" y="1005"/>
                </a:lnTo>
                <a:lnTo>
                  <a:pt x="28681" y="335"/>
                </a:lnTo>
                <a:lnTo>
                  <a:pt x="35692" y="0"/>
                </a:lnTo>
                <a:lnTo>
                  <a:pt x="44195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57" name="object 57"/>
          <p:cNvSpPr/>
          <p:nvPr/>
        </p:nvSpPr>
        <p:spPr>
          <a:xfrm>
            <a:off x="4026655" y="5116841"/>
            <a:ext cx="126421" cy="622172"/>
          </a:xfrm>
          <a:custGeom>
            <a:avLst/>
            <a:gdLst/>
            <a:ahLst/>
            <a:cxnLst/>
            <a:rect l="l" t="t" r="r" b="b"/>
            <a:pathLst>
              <a:path w="88900" h="437514">
                <a:moveTo>
                  <a:pt x="44195" y="0"/>
                </a:moveTo>
                <a:lnTo>
                  <a:pt x="52910" y="0"/>
                </a:lnTo>
                <a:lnTo>
                  <a:pt x="60042" y="335"/>
                </a:lnTo>
                <a:lnTo>
                  <a:pt x="65638" y="1005"/>
                </a:lnTo>
                <a:lnTo>
                  <a:pt x="71210" y="1676"/>
                </a:lnTo>
                <a:lnTo>
                  <a:pt x="75675" y="2560"/>
                </a:lnTo>
                <a:lnTo>
                  <a:pt x="79019" y="3688"/>
                </a:lnTo>
                <a:lnTo>
                  <a:pt x="82366" y="4815"/>
                </a:lnTo>
                <a:lnTo>
                  <a:pt x="84770" y="6248"/>
                </a:lnTo>
                <a:lnTo>
                  <a:pt x="86224" y="8046"/>
                </a:lnTo>
                <a:lnTo>
                  <a:pt x="87663" y="9814"/>
                </a:lnTo>
                <a:lnTo>
                  <a:pt x="88404" y="11826"/>
                </a:lnTo>
                <a:lnTo>
                  <a:pt x="88404" y="14081"/>
                </a:lnTo>
                <a:lnTo>
                  <a:pt x="88404" y="423272"/>
                </a:lnTo>
                <a:lnTo>
                  <a:pt x="88404" y="425500"/>
                </a:lnTo>
                <a:lnTo>
                  <a:pt x="87663" y="427512"/>
                </a:lnTo>
                <a:lnTo>
                  <a:pt x="86224" y="429298"/>
                </a:lnTo>
                <a:lnTo>
                  <a:pt x="84770" y="431084"/>
                </a:lnTo>
                <a:lnTo>
                  <a:pt x="82366" y="432526"/>
                </a:lnTo>
                <a:lnTo>
                  <a:pt x="79019" y="433645"/>
                </a:lnTo>
                <a:lnTo>
                  <a:pt x="75675" y="434763"/>
                </a:lnTo>
                <a:lnTo>
                  <a:pt x="71210" y="435656"/>
                </a:lnTo>
                <a:lnTo>
                  <a:pt x="65638" y="436324"/>
                </a:lnTo>
                <a:lnTo>
                  <a:pt x="60042" y="437000"/>
                </a:lnTo>
                <a:lnTo>
                  <a:pt x="52910" y="437336"/>
                </a:lnTo>
                <a:lnTo>
                  <a:pt x="44195" y="437336"/>
                </a:lnTo>
                <a:lnTo>
                  <a:pt x="35707" y="437336"/>
                </a:lnTo>
                <a:lnTo>
                  <a:pt x="28620" y="437000"/>
                </a:lnTo>
                <a:lnTo>
                  <a:pt x="22930" y="436324"/>
                </a:lnTo>
                <a:lnTo>
                  <a:pt x="17251" y="435656"/>
                </a:lnTo>
                <a:lnTo>
                  <a:pt x="0" y="425500"/>
                </a:lnTo>
                <a:lnTo>
                  <a:pt x="0" y="423272"/>
                </a:lnTo>
                <a:lnTo>
                  <a:pt x="0" y="14081"/>
                </a:lnTo>
                <a:lnTo>
                  <a:pt x="0" y="11826"/>
                </a:lnTo>
                <a:lnTo>
                  <a:pt x="725" y="9814"/>
                </a:lnTo>
                <a:lnTo>
                  <a:pt x="2167" y="8046"/>
                </a:lnTo>
                <a:lnTo>
                  <a:pt x="3617" y="6248"/>
                </a:lnTo>
                <a:lnTo>
                  <a:pt x="35707" y="0"/>
                </a:lnTo>
                <a:lnTo>
                  <a:pt x="44195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58" name="object 58"/>
          <p:cNvSpPr/>
          <p:nvPr/>
        </p:nvSpPr>
        <p:spPr>
          <a:xfrm>
            <a:off x="4249571" y="5108736"/>
            <a:ext cx="402742" cy="638427"/>
          </a:xfrm>
          <a:custGeom>
            <a:avLst/>
            <a:gdLst/>
            <a:ahLst/>
            <a:cxnLst/>
            <a:rect l="l" t="t" r="r" b="b"/>
            <a:pathLst>
              <a:path w="283210" h="448945">
                <a:moveTo>
                  <a:pt x="152677" y="0"/>
                </a:moveTo>
                <a:lnTo>
                  <a:pt x="192987" y="4069"/>
                </a:lnTo>
                <a:lnTo>
                  <a:pt x="230864" y="15408"/>
                </a:lnTo>
                <a:lnTo>
                  <a:pt x="257284" y="43830"/>
                </a:lnTo>
                <a:lnTo>
                  <a:pt x="257498" y="47731"/>
                </a:lnTo>
                <a:lnTo>
                  <a:pt x="257741" y="51633"/>
                </a:lnTo>
                <a:lnTo>
                  <a:pt x="257833" y="56479"/>
                </a:lnTo>
                <a:lnTo>
                  <a:pt x="257833" y="62301"/>
                </a:lnTo>
                <a:lnTo>
                  <a:pt x="257833" y="68762"/>
                </a:lnTo>
                <a:lnTo>
                  <a:pt x="257680" y="74249"/>
                </a:lnTo>
                <a:lnTo>
                  <a:pt x="257345" y="78699"/>
                </a:lnTo>
                <a:lnTo>
                  <a:pt x="257010" y="83149"/>
                </a:lnTo>
                <a:lnTo>
                  <a:pt x="248933" y="98115"/>
                </a:lnTo>
                <a:lnTo>
                  <a:pt x="246464" y="98115"/>
                </a:lnTo>
                <a:lnTo>
                  <a:pt x="243995" y="98115"/>
                </a:lnTo>
                <a:lnTo>
                  <a:pt x="240094" y="96560"/>
                </a:lnTo>
                <a:lnTo>
                  <a:pt x="234729" y="93421"/>
                </a:lnTo>
                <a:lnTo>
                  <a:pt x="229395" y="90312"/>
                </a:lnTo>
                <a:lnTo>
                  <a:pt x="191558" y="74301"/>
                </a:lnTo>
                <a:lnTo>
                  <a:pt x="166031" y="69181"/>
                </a:lnTo>
                <a:lnTo>
                  <a:pt x="148112" y="69207"/>
                </a:lnTo>
                <a:lnTo>
                  <a:pt x="106195" y="86014"/>
                </a:lnTo>
                <a:lnTo>
                  <a:pt x="96777" y="108722"/>
                </a:lnTo>
                <a:lnTo>
                  <a:pt x="96777" y="115214"/>
                </a:lnTo>
                <a:lnTo>
                  <a:pt x="122573" y="156849"/>
                </a:lnTo>
                <a:lnTo>
                  <a:pt x="160172" y="176142"/>
                </a:lnTo>
                <a:lnTo>
                  <a:pt x="172092" y="181464"/>
                </a:lnTo>
                <a:lnTo>
                  <a:pt x="207604" y="198439"/>
                </a:lnTo>
                <a:lnTo>
                  <a:pt x="240746" y="219902"/>
                </a:lnTo>
                <a:lnTo>
                  <a:pt x="266233" y="248956"/>
                </a:lnTo>
                <a:lnTo>
                  <a:pt x="280328" y="284751"/>
                </a:lnTo>
                <a:lnTo>
                  <a:pt x="282932" y="308793"/>
                </a:lnTo>
                <a:lnTo>
                  <a:pt x="282432" y="323241"/>
                </a:lnTo>
                <a:lnTo>
                  <a:pt x="270252" y="371012"/>
                </a:lnTo>
                <a:lnTo>
                  <a:pt x="248347" y="402568"/>
                </a:lnTo>
                <a:lnTo>
                  <a:pt x="217176" y="426303"/>
                </a:lnTo>
                <a:lnTo>
                  <a:pt x="180189" y="440923"/>
                </a:lnTo>
                <a:lnTo>
                  <a:pt x="131270" y="448567"/>
                </a:lnTo>
                <a:lnTo>
                  <a:pt x="115140" y="448427"/>
                </a:lnTo>
                <a:lnTo>
                  <a:pt x="73996" y="443431"/>
                </a:lnTo>
                <a:lnTo>
                  <a:pt x="36908" y="432284"/>
                </a:lnTo>
                <a:lnTo>
                  <a:pt x="3072" y="408148"/>
                </a:lnTo>
                <a:lnTo>
                  <a:pt x="1847" y="402683"/>
                </a:lnTo>
                <a:lnTo>
                  <a:pt x="609" y="397206"/>
                </a:lnTo>
                <a:lnTo>
                  <a:pt x="0" y="389348"/>
                </a:lnTo>
                <a:lnTo>
                  <a:pt x="0" y="379073"/>
                </a:lnTo>
                <a:lnTo>
                  <a:pt x="0" y="372145"/>
                </a:lnTo>
                <a:lnTo>
                  <a:pt x="2846" y="350285"/>
                </a:lnTo>
                <a:lnTo>
                  <a:pt x="3846" y="347368"/>
                </a:lnTo>
                <a:lnTo>
                  <a:pt x="5193" y="345320"/>
                </a:lnTo>
                <a:lnTo>
                  <a:pt x="6870" y="344082"/>
                </a:lnTo>
                <a:lnTo>
                  <a:pt x="8537" y="342854"/>
                </a:lnTo>
                <a:lnTo>
                  <a:pt x="10491" y="342235"/>
                </a:lnTo>
                <a:lnTo>
                  <a:pt x="12728" y="342235"/>
                </a:lnTo>
                <a:lnTo>
                  <a:pt x="15849" y="342235"/>
                </a:lnTo>
                <a:lnTo>
                  <a:pt x="20253" y="344082"/>
                </a:lnTo>
                <a:lnTo>
                  <a:pt x="25944" y="347761"/>
                </a:lnTo>
                <a:lnTo>
                  <a:pt x="31647" y="351452"/>
                </a:lnTo>
                <a:lnTo>
                  <a:pt x="38947" y="355524"/>
                </a:lnTo>
                <a:lnTo>
                  <a:pt x="85061" y="373257"/>
                </a:lnTo>
                <a:lnTo>
                  <a:pt x="120917" y="377732"/>
                </a:lnTo>
                <a:lnTo>
                  <a:pt x="135089" y="377093"/>
                </a:lnTo>
                <a:lnTo>
                  <a:pt x="179225" y="358310"/>
                </a:lnTo>
                <a:lnTo>
                  <a:pt x="186845" y="345582"/>
                </a:lnTo>
                <a:lnTo>
                  <a:pt x="189984" y="338675"/>
                </a:lnTo>
                <a:lnTo>
                  <a:pt x="191539" y="330960"/>
                </a:lnTo>
                <a:lnTo>
                  <a:pt x="191539" y="322484"/>
                </a:lnTo>
                <a:lnTo>
                  <a:pt x="165850" y="280627"/>
                </a:lnTo>
                <a:lnTo>
                  <a:pt x="128577" y="261066"/>
                </a:lnTo>
                <a:lnTo>
                  <a:pt x="116768" y="255719"/>
                </a:lnTo>
                <a:lnTo>
                  <a:pt x="81416" y="238693"/>
                </a:lnTo>
                <a:lnTo>
                  <a:pt x="48778" y="217087"/>
                </a:lnTo>
                <a:lnTo>
                  <a:pt x="23810" y="187981"/>
                </a:lnTo>
                <a:lnTo>
                  <a:pt x="10018" y="152325"/>
                </a:lnTo>
                <a:lnTo>
                  <a:pt x="7395" y="127954"/>
                </a:lnTo>
                <a:lnTo>
                  <a:pt x="7918" y="113308"/>
                </a:lnTo>
                <a:lnTo>
                  <a:pt x="23056" y="63207"/>
                </a:lnTo>
                <a:lnTo>
                  <a:pt x="57115" y="26134"/>
                </a:lnTo>
                <a:lnTo>
                  <a:pt x="104173" y="5834"/>
                </a:lnTo>
                <a:lnTo>
                  <a:pt x="141247" y="300"/>
                </a:lnTo>
                <a:lnTo>
                  <a:pt x="152677" y="0"/>
                </a:lnTo>
                <a:close/>
              </a:path>
            </a:pathLst>
          </a:custGeom>
          <a:ln w="9143">
            <a:solidFill>
              <a:srgbClr val="5C437A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7"/>
          <p:cNvSpPr/>
          <p:nvPr/>
        </p:nvSpPr>
        <p:spPr>
          <a:xfrm>
            <a:off x="3938102" y="4434211"/>
            <a:ext cx="120279" cy="663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25" name="object 25"/>
          <p:cNvSpPr/>
          <p:nvPr/>
        </p:nvSpPr>
        <p:spPr>
          <a:xfrm>
            <a:off x="10840696" y="4954344"/>
            <a:ext cx="120279" cy="7279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26" name="object 26"/>
          <p:cNvSpPr/>
          <p:nvPr/>
        </p:nvSpPr>
        <p:spPr>
          <a:xfrm>
            <a:off x="10840696" y="5682255"/>
            <a:ext cx="120279" cy="2343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28" name="object 28"/>
          <p:cNvSpPr/>
          <p:nvPr/>
        </p:nvSpPr>
        <p:spPr>
          <a:xfrm>
            <a:off x="10268550" y="5682255"/>
            <a:ext cx="572145" cy="2343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30" name="object 30"/>
          <p:cNvSpPr/>
          <p:nvPr/>
        </p:nvSpPr>
        <p:spPr>
          <a:xfrm>
            <a:off x="3816737" y="5799559"/>
            <a:ext cx="120279" cy="7151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32" name="object 32"/>
          <p:cNvSpPr/>
          <p:nvPr/>
        </p:nvSpPr>
        <p:spPr>
          <a:xfrm>
            <a:off x="383862" y="6404214"/>
            <a:ext cx="268734" cy="11052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34" name="object 34"/>
          <p:cNvSpPr/>
          <p:nvPr/>
        </p:nvSpPr>
        <p:spPr>
          <a:xfrm>
            <a:off x="218070" y="6514743"/>
            <a:ext cx="3718948" cy="25898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35" name="object 35"/>
          <p:cNvSpPr/>
          <p:nvPr/>
        </p:nvSpPr>
        <p:spPr>
          <a:xfrm>
            <a:off x="383862" y="6514743"/>
            <a:ext cx="268734" cy="24706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41" name="object 41"/>
          <p:cNvSpPr/>
          <p:nvPr/>
        </p:nvSpPr>
        <p:spPr>
          <a:xfrm>
            <a:off x="6866017" y="7555008"/>
            <a:ext cx="34674" cy="71518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46" name="object 46"/>
          <p:cNvSpPr/>
          <p:nvPr/>
        </p:nvSpPr>
        <p:spPr>
          <a:xfrm>
            <a:off x="383862" y="8159661"/>
            <a:ext cx="268734" cy="11052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49" name="object 49"/>
          <p:cNvSpPr/>
          <p:nvPr/>
        </p:nvSpPr>
        <p:spPr>
          <a:xfrm>
            <a:off x="383862" y="8270190"/>
            <a:ext cx="268734" cy="24706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51" name="object 51"/>
          <p:cNvSpPr/>
          <p:nvPr/>
        </p:nvSpPr>
        <p:spPr>
          <a:xfrm>
            <a:off x="5390140" y="8790323"/>
            <a:ext cx="120279" cy="96224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53" name="object 53"/>
          <p:cNvSpPr txBox="1"/>
          <p:nvPr/>
        </p:nvSpPr>
        <p:spPr>
          <a:xfrm>
            <a:off x="383861" y="1073032"/>
            <a:ext cx="12684990" cy="80130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780"/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CAR</a:t>
            </a:r>
            <a:r>
              <a:rPr sz="3415" spc="-256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TT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ER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TI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CHE:</a:t>
            </a:r>
            <a:endParaRPr sz="3415" dirty="0">
              <a:latin typeface="Arial" panose="020B0604020202020204"/>
              <a:cs typeface="Arial" panose="020B0604020202020204"/>
            </a:endParaRPr>
          </a:p>
          <a:p>
            <a:pPr marL="505460" marR="6985" indent="-487680">
              <a:tabLst>
                <a:tab pos="3688080" algn="l"/>
              </a:tabLst>
            </a:pP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Liqui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do</a:t>
            </a:r>
            <a:r>
              <a:rPr sz="3415" spc="121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limpido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,</a:t>
            </a:r>
            <a:r>
              <a:rPr sz="3415" spc="121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in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c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olor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3415" spc="121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3415" spc="92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28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fotos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en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ibi</a:t>
            </a:r>
            <a:r>
              <a:rPr sz="3415" spc="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l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3415" spc="121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ut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li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zz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at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o</a:t>
            </a:r>
            <a:r>
              <a:rPr sz="3415" spc="114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l</a:t>
            </a:r>
            <a:r>
              <a:rPr sz="3415" spc="142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3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%</a:t>
            </a:r>
            <a:r>
              <a:rPr sz="3415" spc="100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di</a:t>
            </a:r>
            <a:r>
              <a:rPr sz="3415" spc="-7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c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on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c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en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raz</a:t>
            </a:r>
            <a:r>
              <a:rPr sz="3415" spc="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one</a:t>
            </a:r>
            <a:r>
              <a:rPr sz="3415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	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-</a:t>
            </a:r>
            <a:r>
              <a:rPr sz="3415" spc="85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1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0</a:t>
            </a:r>
            <a:r>
              <a:rPr sz="3415" spc="100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dirty="0" err="1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v</a:t>
            </a:r>
            <a:r>
              <a:rPr sz="3415" spc="-7" dirty="0" err="1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olu</a:t>
            </a:r>
            <a:r>
              <a:rPr sz="3415" dirty="0" err="1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mi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.</a:t>
            </a:r>
            <a:endParaRPr sz="3200" dirty="0">
              <a:latin typeface="Times New Roman" panose="02020603050405020304"/>
              <a:cs typeface="Times New Roman" panose="02020603050405020304"/>
            </a:endParaRPr>
          </a:p>
          <a:p>
            <a:pPr marL="17780"/>
            <a:r>
              <a:rPr sz="2560" i="1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SPE</a:t>
            </a:r>
            <a:r>
              <a:rPr sz="2560" i="1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TT</a:t>
            </a:r>
            <a:r>
              <a:rPr sz="2560" i="1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RO D</a:t>
            </a:r>
            <a:r>
              <a:rPr sz="2560" i="1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’</a:t>
            </a:r>
            <a:r>
              <a:rPr sz="2560" i="1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2560" i="1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ZIO</a:t>
            </a:r>
            <a:r>
              <a:rPr sz="2560" i="1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NE:</a:t>
            </a:r>
            <a:endParaRPr sz="2560" dirty="0">
              <a:latin typeface="Arial" panose="020B0604020202020204"/>
              <a:cs typeface="Arial" panose="020B0604020202020204"/>
            </a:endParaRPr>
          </a:p>
          <a:p>
            <a:pPr marL="17780"/>
            <a:r>
              <a:rPr sz="2560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Debole</a:t>
            </a:r>
            <a:r>
              <a:rPr sz="2560" spc="50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560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azione</a:t>
            </a:r>
            <a:r>
              <a:rPr sz="2560" spc="57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560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su</a:t>
            </a:r>
            <a:r>
              <a:rPr sz="2560" spc="71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560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ba</a:t>
            </a:r>
            <a:r>
              <a:rPr sz="2560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2560" spc="-14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2560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eri</a:t>
            </a:r>
            <a:r>
              <a:rPr sz="2560" spc="71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560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2560" spc="71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560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virus</a:t>
            </a:r>
            <a:r>
              <a:rPr sz="2560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.</a:t>
            </a:r>
            <a:r>
              <a:rPr sz="2560" spc="-85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560" spc="-21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2560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l</a:t>
            </a:r>
            <a:r>
              <a:rPr sz="2560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2560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o</a:t>
            </a:r>
            <a:r>
              <a:rPr sz="2560" spc="71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560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po</a:t>
            </a:r>
            <a:r>
              <a:rPr sz="2560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2560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ere</a:t>
            </a:r>
            <a:r>
              <a:rPr sz="2560" spc="57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560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di</a:t>
            </a:r>
            <a:r>
              <a:rPr sz="2560" spc="71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560" dirty="0" err="1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de</a:t>
            </a:r>
            <a:r>
              <a:rPr sz="2560" spc="-7" dirty="0" err="1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2560" dirty="0" err="1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ersione</a:t>
            </a:r>
            <a:r>
              <a:rPr sz="2560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.</a:t>
            </a:r>
            <a:endParaRPr sz="1635" dirty="0">
              <a:latin typeface="Times New Roman" panose="02020603050405020304"/>
              <a:cs typeface="Times New Roman" panose="02020603050405020304"/>
            </a:endParaRPr>
          </a:p>
          <a:p>
            <a:pPr marL="3468370">
              <a:lnSpc>
                <a:spcPts val="500"/>
              </a:lnSpc>
            </a:pPr>
            <a:endParaRPr sz="1635" dirty="0">
              <a:latin typeface="Times New Roman" panose="02020603050405020304"/>
              <a:cs typeface="Times New Roman" panose="02020603050405020304"/>
            </a:endParaRPr>
          </a:p>
          <a:p>
            <a:pPr marL="17780">
              <a:spcBef>
                <a:spcPts val="375"/>
              </a:spcBef>
            </a:pP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ND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C</a:t>
            </a:r>
            <a:r>
              <a:rPr sz="3415" spc="-256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3415" spc="-263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3415" spc="-114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PER:</a:t>
            </a:r>
            <a:endParaRPr sz="3415" dirty="0">
              <a:latin typeface="Arial" panose="020B0604020202020204"/>
              <a:cs typeface="Arial" panose="020B0604020202020204"/>
            </a:endParaRPr>
          </a:p>
          <a:p>
            <a:pPr marL="17780"/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Deter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io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ne</a:t>
            </a:r>
            <a:r>
              <a:rPr sz="3415" spc="121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d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3415" spc="100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feri</a:t>
            </a:r>
            <a:r>
              <a:rPr sz="3415" spc="-21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te</a:t>
            </a:r>
            <a:r>
              <a:rPr sz="3415" spc="92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por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c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h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3415" spc="114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e/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o</a:t>
            </a:r>
            <a:r>
              <a:rPr sz="3415" spc="100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d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3415" spc="100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or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gin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3415" spc="121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traumati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ca</a:t>
            </a:r>
            <a:endParaRPr sz="3415" dirty="0">
              <a:latin typeface="Arial" panose="020B0604020202020204"/>
              <a:cs typeface="Arial" panose="020B0604020202020204"/>
            </a:endParaRPr>
          </a:p>
          <a:p>
            <a:pPr>
              <a:spcBef>
                <a:spcPts val="70"/>
              </a:spcBef>
            </a:pPr>
            <a:endParaRPr lang="it-IT" sz="500" dirty="0">
              <a:latin typeface="Times New Roman" panose="02020603050405020304"/>
              <a:cs typeface="Times New Roman" panose="02020603050405020304"/>
            </a:endParaRPr>
          </a:p>
          <a:p>
            <a:pPr>
              <a:spcBef>
                <a:spcPts val="70"/>
              </a:spcBef>
            </a:pPr>
            <a:endParaRPr lang="it-IT" sz="500" dirty="0">
              <a:latin typeface="Times New Roman" panose="02020603050405020304"/>
              <a:cs typeface="Times New Roman" panose="02020603050405020304"/>
            </a:endParaRPr>
          </a:p>
          <a:p>
            <a:pPr>
              <a:spcBef>
                <a:spcPts val="70"/>
              </a:spcBef>
            </a:pPr>
            <a:endParaRPr lang="it-IT" sz="500" dirty="0">
              <a:latin typeface="Times New Roman" panose="02020603050405020304"/>
              <a:cs typeface="Times New Roman" panose="02020603050405020304"/>
            </a:endParaRPr>
          </a:p>
          <a:p>
            <a:pPr>
              <a:spcBef>
                <a:spcPts val="70"/>
              </a:spcBef>
            </a:pPr>
            <a:endParaRPr lang="it-IT" sz="500" dirty="0">
              <a:latin typeface="Times New Roman" panose="02020603050405020304"/>
              <a:cs typeface="Times New Roman" panose="02020603050405020304"/>
            </a:endParaRPr>
          </a:p>
          <a:p>
            <a:pPr>
              <a:spcBef>
                <a:spcPts val="70"/>
              </a:spcBef>
            </a:pPr>
            <a:endParaRPr lang="it-IT" sz="500" dirty="0">
              <a:latin typeface="Times New Roman" panose="02020603050405020304"/>
              <a:cs typeface="Times New Roman" panose="02020603050405020304"/>
            </a:endParaRPr>
          </a:p>
          <a:p>
            <a:pPr>
              <a:spcBef>
                <a:spcPts val="70"/>
              </a:spcBef>
            </a:pPr>
            <a:endParaRPr lang="it-IT" sz="500" dirty="0">
              <a:latin typeface="Times New Roman" panose="02020603050405020304"/>
              <a:cs typeface="Times New Roman" panose="02020603050405020304"/>
            </a:endParaRPr>
          </a:p>
          <a:p>
            <a:pPr>
              <a:spcBef>
                <a:spcPts val="70"/>
              </a:spcBef>
            </a:pPr>
            <a:endParaRPr lang="it-IT" sz="500" dirty="0">
              <a:latin typeface="Times New Roman" panose="02020603050405020304"/>
              <a:cs typeface="Times New Roman" panose="02020603050405020304"/>
            </a:endParaRPr>
          </a:p>
          <a:p>
            <a:pPr>
              <a:spcBef>
                <a:spcPts val="70"/>
              </a:spcBef>
            </a:pPr>
            <a:endParaRPr lang="it-IT" sz="500" dirty="0">
              <a:latin typeface="Times New Roman" panose="02020603050405020304"/>
              <a:cs typeface="Times New Roman" panose="02020603050405020304"/>
            </a:endParaRPr>
          </a:p>
          <a:p>
            <a:pPr>
              <a:spcBef>
                <a:spcPts val="70"/>
              </a:spcBef>
            </a:pPr>
            <a:endParaRPr lang="it-IT" sz="500" dirty="0">
              <a:latin typeface="Times New Roman" panose="02020603050405020304"/>
              <a:cs typeface="Times New Roman" panose="02020603050405020304"/>
            </a:endParaRPr>
          </a:p>
          <a:p>
            <a:pPr>
              <a:spcBef>
                <a:spcPts val="70"/>
              </a:spcBef>
            </a:pPr>
            <a:endParaRPr lang="it-IT" sz="500" dirty="0">
              <a:latin typeface="Times New Roman" panose="02020603050405020304"/>
              <a:cs typeface="Times New Roman" panose="02020603050405020304"/>
            </a:endParaRPr>
          </a:p>
          <a:p>
            <a:pPr>
              <a:spcBef>
                <a:spcPts val="70"/>
              </a:spcBef>
            </a:pPr>
            <a:endParaRPr lang="it-IT" sz="500" dirty="0">
              <a:latin typeface="Times New Roman" panose="02020603050405020304"/>
              <a:cs typeface="Times New Roman" panose="02020603050405020304"/>
            </a:endParaRPr>
          </a:p>
          <a:p>
            <a:pPr>
              <a:spcBef>
                <a:spcPts val="70"/>
              </a:spcBef>
            </a:pPr>
            <a:endParaRPr lang="it-IT" sz="500" dirty="0">
              <a:latin typeface="Times New Roman" panose="02020603050405020304"/>
              <a:cs typeface="Times New Roman" panose="02020603050405020304"/>
            </a:endParaRPr>
          </a:p>
          <a:p>
            <a:pPr>
              <a:spcBef>
                <a:spcPts val="70"/>
              </a:spcBef>
            </a:pPr>
            <a:endParaRPr lang="it-IT" sz="500" dirty="0">
              <a:latin typeface="Times New Roman" panose="02020603050405020304"/>
              <a:cs typeface="Times New Roman" panose="02020603050405020304"/>
            </a:endParaRPr>
          </a:p>
          <a:p>
            <a:pPr>
              <a:spcBef>
                <a:spcPts val="70"/>
              </a:spcBef>
            </a:pPr>
            <a:endParaRPr sz="500" dirty="0">
              <a:latin typeface="Times New Roman" panose="02020603050405020304"/>
              <a:cs typeface="Times New Roman" panose="02020603050405020304"/>
            </a:endParaRPr>
          </a:p>
          <a:p>
            <a:pPr marL="9799320">
              <a:lnSpc>
                <a:spcPts val="1420"/>
              </a:lnSpc>
            </a:pPr>
            <a:r>
              <a:rPr sz="1420" spc="-320" dirty="0">
                <a:latin typeface="Times New Roman" panose="02020603050405020304"/>
                <a:cs typeface="Times New Roman" panose="02020603050405020304"/>
              </a:rPr>
              <a:t> </a:t>
            </a:r>
            <a:endParaRPr sz="1420" dirty="0">
              <a:latin typeface="Times New Roman" panose="02020603050405020304"/>
              <a:cs typeface="Times New Roman" panose="02020603050405020304"/>
            </a:endParaRPr>
          </a:p>
          <a:p>
            <a:pPr marL="17780">
              <a:spcBef>
                <a:spcPts val="85"/>
              </a:spcBef>
            </a:pPr>
            <a:r>
              <a:rPr sz="2275" spc="-256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227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VVER</a:t>
            </a:r>
            <a:r>
              <a:rPr sz="227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2275" spc="-28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ENZ</a:t>
            </a:r>
            <a:r>
              <a:rPr sz="227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E:</a:t>
            </a:r>
            <a:endParaRPr sz="2275" dirty="0">
              <a:latin typeface="Arial" panose="020B0604020202020204"/>
              <a:cs typeface="Arial" panose="020B0604020202020204"/>
            </a:endParaRPr>
          </a:p>
          <a:p>
            <a:pPr marL="17780" marR="2832735">
              <a:spcBef>
                <a:spcPts val="1535"/>
              </a:spcBef>
            </a:pPr>
            <a:r>
              <a:rPr sz="227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De</a:t>
            </a:r>
            <a:r>
              <a:rPr sz="227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ve</a:t>
            </a:r>
            <a:r>
              <a:rPr sz="2275" spc="100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27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227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ss</a:t>
            </a:r>
            <a:r>
              <a:rPr sz="227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er</a:t>
            </a:r>
            <a:r>
              <a:rPr sz="227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2275" spc="107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27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c</a:t>
            </a:r>
            <a:r>
              <a:rPr sz="227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on</a:t>
            </a:r>
            <a:r>
              <a:rPr sz="227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227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er</a:t>
            </a:r>
            <a:r>
              <a:rPr sz="227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v</a:t>
            </a:r>
            <a:r>
              <a:rPr sz="2275" spc="-28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2275" spc="-14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227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2275" spc="121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27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227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2275" spc="92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27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fla</a:t>
            </a:r>
            <a:r>
              <a:rPr sz="227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c</a:t>
            </a:r>
            <a:r>
              <a:rPr sz="227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on</a:t>
            </a:r>
            <a:r>
              <a:rPr sz="227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2275" spc="114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27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ben</a:t>
            </a:r>
            <a:r>
              <a:rPr sz="2275" spc="-7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27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c</a:t>
            </a:r>
            <a:r>
              <a:rPr sz="227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hiu</a:t>
            </a:r>
            <a:r>
              <a:rPr sz="227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so</a:t>
            </a:r>
            <a:r>
              <a:rPr sz="2275" spc="114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27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227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l</a:t>
            </a:r>
            <a:r>
              <a:rPr sz="2275" spc="100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275" spc="-7" dirty="0" err="1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ripar</a:t>
            </a:r>
            <a:r>
              <a:rPr sz="2275" dirty="0" err="1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o</a:t>
            </a:r>
            <a:r>
              <a:rPr sz="2275" spc="114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endParaRPr lang="it-IT" sz="2275" spc="114" dirty="0">
              <a:solidFill>
                <a:srgbClr val="000066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17780" marR="2832735">
              <a:spcBef>
                <a:spcPts val="1535"/>
              </a:spcBef>
            </a:pPr>
            <a:r>
              <a:rPr sz="2275" spc="-7" dirty="0" err="1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dall</a:t>
            </a:r>
            <a:r>
              <a:rPr sz="2275" dirty="0" err="1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2275" spc="114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27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lu</a:t>
            </a:r>
            <a:r>
              <a:rPr sz="227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ce</a:t>
            </a:r>
            <a:r>
              <a:rPr sz="2275" spc="100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275" spc="-21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(fotos</a:t>
            </a:r>
            <a:r>
              <a:rPr sz="227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en</a:t>
            </a:r>
            <a:r>
              <a:rPr sz="227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227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ib</a:t>
            </a:r>
            <a:r>
              <a:rPr sz="2275" spc="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il</a:t>
            </a:r>
            <a:r>
              <a:rPr sz="2275" spc="-28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e)</a:t>
            </a:r>
            <a:r>
              <a:rPr sz="2275" spc="-14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,</a:t>
            </a:r>
            <a:r>
              <a:rPr sz="2275" spc="121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27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2275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27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temperatur</a:t>
            </a:r>
            <a:r>
              <a:rPr sz="227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2275" spc="128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27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no</a:t>
            </a:r>
            <a:r>
              <a:rPr sz="227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2275" spc="100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275" dirty="0" err="1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2275" spc="-7" dirty="0" err="1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uper</a:t>
            </a:r>
            <a:r>
              <a:rPr sz="2275" dirty="0" err="1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2275" spc="-7" dirty="0" err="1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o</a:t>
            </a:r>
            <a:r>
              <a:rPr sz="2275" dirty="0" err="1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re</a:t>
            </a:r>
            <a:r>
              <a:rPr sz="2275" spc="121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endParaRPr lang="it-IT" sz="2275" spc="121" dirty="0">
              <a:solidFill>
                <a:srgbClr val="000066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17780" marR="2832735">
              <a:spcBef>
                <a:spcPts val="1535"/>
              </a:spcBef>
            </a:pPr>
            <a:r>
              <a:rPr sz="227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2275" spc="92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27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35</a:t>
            </a:r>
            <a:r>
              <a:rPr sz="2275" spc="-21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°C.</a:t>
            </a:r>
            <a:endParaRPr sz="2275" dirty="0">
              <a:latin typeface="Arial" panose="020B0604020202020204"/>
              <a:cs typeface="Arial" panose="020B0604020202020204"/>
            </a:endParaRPr>
          </a:p>
          <a:p>
            <a:pPr marL="17780" marR="3561080">
              <a:spcBef>
                <a:spcPts val="1535"/>
              </a:spcBef>
            </a:pPr>
            <a:r>
              <a:rPr sz="227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no</a:t>
            </a:r>
            <a:r>
              <a:rPr sz="227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2275" spc="100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27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de</a:t>
            </a:r>
            <a:r>
              <a:rPr sz="227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ve</a:t>
            </a:r>
            <a:r>
              <a:rPr sz="2275" spc="100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27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ma</a:t>
            </a:r>
            <a:r>
              <a:rPr sz="227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2275" spc="107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27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227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ss</a:t>
            </a:r>
            <a:r>
              <a:rPr sz="227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er</a:t>
            </a:r>
            <a:r>
              <a:rPr sz="227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2275" spc="107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27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ut</a:t>
            </a:r>
            <a:r>
              <a:rPr sz="227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227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li</a:t>
            </a:r>
            <a:r>
              <a:rPr sz="227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zz</a:t>
            </a:r>
            <a:r>
              <a:rPr sz="227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at</a:t>
            </a:r>
            <a:r>
              <a:rPr sz="227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2275" spc="114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27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c</a:t>
            </a:r>
            <a:r>
              <a:rPr sz="227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o</a:t>
            </a:r>
            <a:r>
              <a:rPr sz="227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2275" spc="92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27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altri</a:t>
            </a:r>
            <a:r>
              <a:rPr sz="2275" spc="-7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27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ant</a:t>
            </a:r>
            <a:r>
              <a:rPr sz="227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is</a:t>
            </a:r>
            <a:r>
              <a:rPr sz="2275" spc="-21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ett</a:t>
            </a:r>
            <a:r>
              <a:rPr sz="2275" spc="-14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227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ci</a:t>
            </a:r>
            <a:r>
              <a:rPr sz="2275" spc="107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27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o</a:t>
            </a:r>
            <a:r>
              <a:rPr sz="2275" spc="92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endParaRPr lang="it-IT" sz="2275" spc="92" dirty="0">
              <a:solidFill>
                <a:srgbClr val="000066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17780" marR="3561080">
              <a:spcBef>
                <a:spcPts val="1535"/>
              </a:spcBef>
            </a:pPr>
            <a:r>
              <a:rPr sz="2275" spc="-7" dirty="0" err="1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di</a:t>
            </a:r>
            <a:r>
              <a:rPr sz="2275" dirty="0" err="1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2275" spc="-7" dirty="0" err="1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infettant</a:t>
            </a:r>
            <a:r>
              <a:rPr sz="2275" dirty="0" err="1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2275" spc="-14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.</a:t>
            </a:r>
            <a:endParaRPr sz="2275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8462299" y="4521066"/>
            <a:ext cx="4323479" cy="525204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59" name="object 59"/>
          <p:cNvSpPr txBox="1"/>
          <p:nvPr/>
        </p:nvSpPr>
        <p:spPr>
          <a:xfrm>
            <a:off x="518228" y="266377"/>
            <a:ext cx="5279889" cy="607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780">
              <a:lnSpc>
                <a:spcPts val="4735"/>
              </a:lnSpc>
            </a:pPr>
            <a:r>
              <a:rPr sz="3980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AC</a:t>
            </a:r>
            <a:r>
              <a:rPr sz="3980" spc="-7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Q</a:t>
            </a:r>
            <a:r>
              <a:rPr sz="3980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UA</a:t>
            </a:r>
            <a:r>
              <a:rPr sz="3980" spc="-149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3980" spc="-7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OSS</a:t>
            </a:r>
            <a:r>
              <a:rPr sz="3980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3980" spc="-7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GE</a:t>
            </a:r>
            <a:r>
              <a:rPr sz="3980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3980" spc="-306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AT</a:t>
            </a:r>
            <a:r>
              <a:rPr sz="3980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A</a:t>
            </a:r>
            <a:endParaRPr sz="3980" dirty="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9256633" y="8767515"/>
            <a:ext cx="1750933" cy="394614"/>
          </a:xfrm>
          <a:custGeom>
            <a:avLst/>
            <a:gdLst/>
            <a:ahLst/>
            <a:cxnLst/>
            <a:rect l="l" t="t" r="r" b="b"/>
            <a:pathLst>
              <a:path w="1231265" h="277495">
                <a:moveTo>
                  <a:pt x="0" y="276998"/>
                </a:moveTo>
                <a:lnTo>
                  <a:pt x="1231236" y="276998"/>
                </a:lnTo>
                <a:lnTo>
                  <a:pt x="1231236" y="0"/>
                </a:lnTo>
                <a:lnTo>
                  <a:pt x="0" y="0"/>
                </a:lnTo>
                <a:lnTo>
                  <a:pt x="0" y="2769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7" name="object 7"/>
          <p:cNvSpPr/>
          <p:nvPr/>
        </p:nvSpPr>
        <p:spPr>
          <a:xfrm>
            <a:off x="356958" y="715698"/>
            <a:ext cx="5836141" cy="410869"/>
          </a:xfrm>
          <a:custGeom>
            <a:avLst/>
            <a:gdLst/>
            <a:ahLst/>
            <a:cxnLst/>
            <a:rect l="l" t="t" r="r" b="b"/>
            <a:pathLst>
              <a:path w="4104004" h="288925">
                <a:moveTo>
                  <a:pt x="0" y="288917"/>
                </a:moveTo>
                <a:lnTo>
                  <a:pt x="4103674" y="288917"/>
                </a:lnTo>
                <a:lnTo>
                  <a:pt x="4103674" y="0"/>
                </a:lnTo>
                <a:lnTo>
                  <a:pt x="0" y="0"/>
                </a:lnTo>
                <a:lnTo>
                  <a:pt x="0" y="288917"/>
                </a:lnTo>
                <a:close/>
              </a:path>
            </a:pathLst>
          </a:custGeom>
          <a:solidFill>
            <a:srgbClr val="000066"/>
          </a:solidFill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8" name="object 8"/>
          <p:cNvSpPr/>
          <p:nvPr/>
        </p:nvSpPr>
        <p:spPr>
          <a:xfrm>
            <a:off x="503061" y="687089"/>
            <a:ext cx="5554582" cy="5678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9" name="object 9"/>
          <p:cNvSpPr/>
          <p:nvPr/>
        </p:nvSpPr>
        <p:spPr>
          <a:xfrm>
            <a:off x="5729311" y="715698"/>
            <a:ext cx="328332" cy="5392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10" name="object 10"/>
          <p:cNvSpPr txBox="1"/>
          <p:nvPr/>
        </p:nvSpPr>
        <p:spPr>
          <a:xfrm>
            <a:off x="643020" y="792728"/>
            <a:ext cx="5261829" cy="305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780"/>
            <a:r>
              <a:rPr sz="1990" spc="-14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IL</a:t>
            </a:r>
            <a:r>
              <a:rPr sz="1990" spc="-5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990" spc="-2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TR</a:t>
            </a:r>
            <a:r>
              <a:rPr sz="1990" spc="-17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1990" spc="-2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1990" spc="-162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1990" spc="-28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1990" spc="-2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MEN</a:t>
            </a:r>
            <a:r>
              <a:rPr sz="1990" spc="-57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1990" spc="-2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O</a:t>
            </a:r>
            <a:r>
              <a:rPr sz="1990" spc="7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990" spc="-2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DELL</a:t>
            </a:r>
            <a:r>
              <a:rPr sz="1990" spc="-14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1990" spc="14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990" spc="-2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P</a:t>
            </a:r>
            <a:r>
              <a:rPr sz="1990" spc="-7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1990" spc="-2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CCOL</a:t>
            </a:r>
            <a:r>
              <a:rPr sz="1990" spc="-14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1990" spc="2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990" spc="-2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FER</a:t>
            </a:r>
            <a:r>
              <a:rPr sz="1990" spc="-7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1990" spc="-2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TE</a:t>
            </a:r>
            <a:endParaRPr sz="199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057643" y="572226"/>
            <a:ext cx="240560" cy="9622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18" name="object 18"/>
          <p:cNvSpPr/>
          <p:nvPr/>
        </p:nvSpPr>
        <p:spPr>
          <a:xfrm>
            <a:off x="7477172" y="1434019"/>
            <a:ext cx="4818153" cy="799346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19" name="object 19"/>
          <p:cNvSpPr txBox="1"/>
          <p:nvPr/>
        </p:nvSpPr>
        <p:spPr>
          <a:xfrm>
            <a:off x="326670" y="1893078"/>
            <a:ext cx="6383418" cy="6826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4010" indent="-316230">
              <a:buClr>
                <a:srgbClr val="002060"/>
              </a:buClr>
              <a:buFont typeface="Arial" panose="020B0604020202020204"/>
              <a:buChar char="•"/>
              <a:tabLst>
                <a:tab pos="334645" algn="l"/>
              </a:tabLst>
            </a:pPr>
            <a:r>
              <a:rPr sz="3980" spc="-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D</a:t>
            </a:r>
            <a:r>
              <a:rPr sz="398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isinfettare</a:t>
            </a:r>
            <a:r>
              <a:rPr sz="3980" spc="100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la</a:t>
            </a:r>
            <a:r>
              <a:rPr sz="3980" spc="114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sede</a:t>
            </a:r>
            <a:r>
              <a:rPr sz="3980" spc="100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della</a:t>
            </a:r>
            <a:r>
              <a:rPr sz="3980" spc="114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ferita.</a:t>
            </a:r>
            <a:endParaRPr sz="3980" dirty="0">
              <a:latin typeface="Arial" panose="020B0604020202020204"/>
              <a:cs typeface="Arial" panose="020B0604020202020204"/>
            </a:endParaRPr>
          </a:p>
          <a:p>
            <a:pPr>
              <a:spcBef>
                <a:spcPts val="25"/>
              </a:spcBef>
            </a:pPr>
            <a:endParaRPr sz="4550" dirty="0">
              <a:latin typeface="Times New Roman" panose="02020603050405020304"/>
              <a:cs typeface="Times New Roman" panose="02020603050405020304"/>
            </a:endParaRPr>
          </a:p>
          <a:p>
            <a:pPr marL="17780" marR="6985" indent="-635"/>
            <a:r>
              <a:rPr sz="3980" spc="-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398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3980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spc="114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spc="-14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l</a:t>
            </a:r>
            <a:r>
              <a:rPr sz="398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3980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spc="107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ferita</a:t>
            </a:r>
            <a:r>
              <a:rPr sz="3980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spc="107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è</a:t>
            </a:r>
            <a:r>
              <a:rPr sz="3980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spc="107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sporca</a:t>
            </a:r>
            <a:r>
              <a:rPr sz="3980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spc="107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di</a:t>
            </a:r>
            <a:r>
              <a:rPr sz="3980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spc="107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spc="-14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398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erra</a:t>
            </a:r>
            <a:r>
              <a:rPr sz="3980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spc="121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o</a:t>
            </a:r>
            <a:r>
              <a:rPr sz="3980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spc="107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altro</a:t>
            </a:r>
            <a:r>
              <a:rPr sz="3980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materia</a:t>
            </a:r>
            <a:r>
              <a:rPr sz="3980" spc="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l</a:t>
            </a:r>
            <a:r>
              <a:rPr sz="398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3980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     </a:t>
            </a:r>
            <a:r>
              <a:rPr sz="3980" spc="412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potenzia</a:t>
            </a:r>
            <a:r>
              <a:rPr sz="3980" spc="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l</a:t>
            </a:r>
            <a:r>
              <a:rPr sz="398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me</a:t>
            </a:r>
            <a:r>
              <a:rPr sz="3980" spc="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398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te</a:t>
            </a:r>
            <a:r>
              <a:rPr sz="3980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     </a:t>
            </a:r>
            <a:r>
              <a:rPr sz="3980" spc="427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spc="-14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398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nfe</a:t>
            </a:r>
            <a:r>
              <a:rPr sz="3980" spc="-14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398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to</a:t>
            </a:r>
            <a:r>
              <a:rPr sz="3980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irro</a:t>
            </a:r>
            <a:r>
              <a:rPr sz="3980" spc="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r</a:t>
            </a:r>
            <a:r>
              <a:rPr sz="398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are</a:t>
            </a:r>
            <a:r>
              <a:rPr sz="3980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spc="142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3980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spc="142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c</a:t>
            </a:r>
            <a:r>
              <a:rPr sz="3980" spc="-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398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sc</a:t>
            </a:r>
            <a:r>
              <a:rPr sz="3980" spc="-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3980" spc="-14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398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3980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  </a:t>
            </a:r>
            <a:r>
              <a:rPr sz="3980" spc="277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spc="-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c</a:t>
            </a:r>
            <a:r>
              <a:rPr sz="398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on</a:t>
            </a:r>
            <a:r>
              <a:rPr sz="3980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  </a:t>
            </a:r>
            <a:r>
              <a:rPr sz="3980" spc="270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ab</a:t>
            </a:r>
            <a:r>
              <a:rPr sz="3980" spc="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b</a:t>
            </a:r>
            <a:r>
              <a:rPr sz="398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on</a:t>
            </a:r>
            <a:r>
              <a:rPr sz="3980" spc="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d</a:t>
            </a:r>
            <a:r>
              <a:rPr sz="398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an</a:t>
            </a:r>
            <a:r>
              <a:rPr sz="3980" spc="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398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3980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acq</a:t>
            </a:r>
            <a:r>
              <a:rPr sz="3980" spc="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u</a:t>
            </a:r>
            <a:r>
              <a:rPr sz="398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3980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 </a:t>
            </a:r>
            <a:r>
              <a:rPr sz="3980" spc="-71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ossi</a:t>
            </a:r>
            <a:r>
              <a:rPr sz="3980" spc="-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g</a:t>
            </a:r>
            <a:r>
              <a:rPr sz="398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enata</a:t>
            </a:r>
            <a:r>
              <a:rPr sz="3980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 </a:t>
            </a:r>
            <a:r>
              <a:rPr sz="3980" spc="-71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f</a:t>
            </a:r>
            <a:r>
              <a:rPr sz="3980" spc="-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398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cen</a:t>
            </a:r>
            <a:r>
              <a:rPr sz="3980" spc="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d</a:t>
            </a:r>
            <a:r>
              <a:rPr sz="398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o</a:t>
            </a:r>
            <a:r>
              <a:rPr sz="3980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 </a:t>
            </a:r>
            <a:r>
              <a:rPr sz="3980" spc="-71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in</a:t>
            </a:r>
            <a:r>
              <a:rPr sz="3980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 </a:t>
            </a:r>
            <a:r>
              <a:rPr sz="3980" spc="-71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mo</a:t>
            </a:r>
            <a:r>
              <a:rPr sz="3980" spc="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d</a:t>
            </a:r>
            <a:r>
              <a:rPr sz="398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o</a:t>
            </a:r>
            <a:r>
              <a:rPr sz="3980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che</a:t>
            </a:r>
            <a:r>
              <a:rPr sz="3980" spc="107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il</a:t>
            </a:r>
            <a:r>
              <a:rPr sz="3980" spc="114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disinfettante</a:t>
            </a:r>
            <a:r>
              <a:rPr sz="3980" spc="92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penetri</a:t>
            </a:r>
            <a:r>
              <a:rPr sz="3980" spc="114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nella</a:t>
            </a:r>
            <a:r>
              <a:rPr sz="3980" spc="114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ferita;</a:t>
            </a:r>
            <a:endParaRPr sz="3980" dirty="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356958" y="1523868"/>
            <a:ext cx="12288136" cy="1315720"/>
          </a:xfrm>
          <a:prstGeom prst="rect">
            <a:avLst/>
          </a:prstGeom>
          <a:ln w="9524">
            <a:solidFill>
              <a:srgbClr val="000066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2555"/>
            <a:r>
              <a:rPr sz="2845" spc="-28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CA</a:t>
            </a:r>
            <a:r>
              <a:rPr sz="2845" spc="-21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R</a:t>
            </a:r>
            <a:r>
              <a:rPr sz="2845" spc="-220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2845" spc="-21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TT</a:t>
            </a:r>
            <a:r>
              <a:rPr sz="2845" spc="-14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ERIS</a:t>
            </a:r>
            <a:r>
              <a:rPr sz="2845" spc="-28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2845" spc="-14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IC</a:t>
            </a:r>
            <a:r>
              <a:rPr sz="284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H</a:t>
            </a:r>
            <a:r>
              <a:rPr sz="2845" spc="-14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E:</a:t>
            </a:r>
            <a:endParaRPr sz="2845">
              <a:latin typeface="Arial" panose="020B0604020202020204"/>
              <a:cs typeface="Arial" panose="020B0604020202020204"/>
            </a:endParaRPr>
          </a:p>
          <a:p>
            <a:pPr marL="122555"/>
            <a:r>
              <a:rPr sz="2845" spc="-28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Colo</a:t>
            </a:r>
            <a:r>
              <a:rPr sz="2845" spc="-14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r</a:t>
            </a:r>
            <a:r>
              <a:rPr sz="2845" spc="100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845" spc="-21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giallo</a:t>
            </a:r>
            <a:r>
              <a:rPr sz="2845" spc="-14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-</a:t>
            </a:r>
            <a:r>
              <a:rPr sz="2845" spc="-21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bruno</a:t>
            </a:r>
            <a:r>
              <a:rPr sz="2845" spc="100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845" spc="-14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c</a:t>
            </a:r>
            <a:r>
              <a:rPr sz="2845" spc="-28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o</a:t>
            </a:r>
            <a:r>
              <a:rPr sz="2845" spc="-21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2845" spc="64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845" spc="-21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odore</a:t>
            </a:r>
            <a:r>
              <a:rPr sz="2845" spc="78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845" spc="-14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c</a:t>
            </a:r>
            <a:r>
              <a:rPr sz="2845" spc="-21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ara</a:t>
            </a:r>
            <a:r>
              <a:rPr sz="2845" spc="-14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tt</a:t>
            </a:r>
            <a:r>
              <a:rPr sz="2845" spc="-21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eri</a:t>
            </a:r>
            <a:r>
              <a:rPr sz="2845" spc="-14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stic</a:t>
            </a:r>
            <a:r>
              <a:rPr sz="2845" spc="-28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o</a:t>
            </a:r>
            <a:r>
              <a:rPr sz="2845" spc="-14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.</a:t>
            </a:r>
            <a:r>
              <a:rPr sz="2845" spc="50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845" spc="-14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Solu</a:t>
            </a:r>
            <a:r>
              <a:rPr sz="2845" spc="-21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bile</a:t>
            </a:r>
            <a:r>
              <a:rPr sz="2845" spc="107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845" spc="-14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2845" spc="-21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2845" spc="78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845" spc="-28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2845" spc="-14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c</a:t>
            </a:r>
            <a:r>
              <a:rPr sz="2845" spc="-28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qu</a:t>
            </a:r>
            <a:r>
              <a:rPr sz="2845" spc="-21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2845" spc="78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845" spc="-21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2845" spc="71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845" spc="-14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2845" spc="-21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2845" spc="78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845" spc="-21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al</a:t>
            </a:r>
            <a:r>
              <a:rPr sz="2845" spc="-14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c</a:t>
            </a:r>
            <a:r>
              <a:rPr sz="2845" spc="-21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ool.</a:t>
            </a:r>
            <a:endParaRPr sz="2845">
              <a:latin typeface="Arial" panose="020B0604020202020204"/>
              <a:cs typeface="Arial" panose="020B0604020202020204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8932" y="2860198"/>
            <a:ext cx="8308573" cy="525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6675" indent="-49530"/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SPE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TT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RO</a:t>
            </a:r>
            <a:r>
              <a:rPr sz="3415" spc="-28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D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’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3415" spc="-28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ZION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E:</a:t>
            </a:r>
            <a:r>
              <a:rPr sz="3415" spc="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3415" spc="-21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att</a:t>
            </a:r>
            <a:r>
              <a:rPr sz="3415" spc="-14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vo</a:t>
            </a:r>
            <a:r>
              <a:rPr sz="3415" spc="92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su</a:t>
            </a:r>
            <a:r>
              <a:rPr sz="3415" spc="85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batter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3415" spc="-14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,</a:t>
            </a:r>
            <a:r>
              <a:rPr sz="3415" spc="100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fungh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3415" spc="121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3415" spc="85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v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irus</a:t>
            </a:r>
            <a:endParaRPr sz="4695" dirty="0">
              <a:latin typeface="Times New Roman" panose="02020603050405020304"/>
              <a:cs typeface="Times New Roman" panose="02020603050405020304"/>
            </a:endParaRPr>
          </a:p>
          <a:p>
            <a:pPr marL="66675"/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È</a:t>
            </a:r>
            <a:r>
              <a:rPr sz="3415" spc="-14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ND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C</a:t>
            </a:r>
            <a:r>
              <a:rPr sz="3415" spc="-256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3415" spc="-71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O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PER:</a:t>
            </a:r>
            <a:endParaRPr sz="3415" dirty="0">
              <a:latin typeface="Arial" panose="020B0604020202020204"/>
              <a:cs typeface="Arial" panose="020B0604020202020204"/>
            </a:endParaRPr>
          </a:p>
          <a:p>
            <a:pPr marL="66675" marR="4380230"/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di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infe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z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one</a:t>
            </a:r>
            <a:r>
              <a:rPr sz="3415" spc="121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d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3415" spc="100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feri</a:t>
            </a:r>
            <a:r>
              <a:rPr sz="3415" spc="-21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te</a:t>
            </a:r>
            <a:r>
              <a:rPr sz="3415" spc="92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3415" spc="85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muco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se</a:t>
            </a:r>
            <a:r>
              <a:rPr sz="3415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Disin</a:t>
            </a:r>
            <a:r>
              <a:rPr sz="3415" spc="-21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f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zi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o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ne</a:t>
            </a:r>
            <a:r>
              <a:rPr sz="3415" spc="128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d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3415" spc="114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 err="1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u</a:t>
            </a:r>
            <a:r>
              <a:rPr sz="3415" dirty="0" err="1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3415" spc="-7" dirty="0" err="1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tioni</a:t>
            </a:r>
            <a:endParaRPr sz="4695" dirty="0">
              <a:latin typeface="Times New Roman" panose="02020603050405020304"/>
              <a:cs typeface="Times New Roman" panose="02020603050405020304"/>
            </a:endParaRPr>
          </a:p>
          <a:p>
            <a:pPr marL="66675" marR="1697355"/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L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o</a:t>
            </a:r>
            <a:r>
              <a:rPr sz="3415" spc="92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iodopo</a:t>
            </a:r>
            <a:r>
              <a:rPr sz="3415" spc="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vi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done</a:t>
            </a:r>
            <a:r>
              <a:rPr sz="3415" spc="128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è</a:t>
            </a:r>
            <a:r>
              <a:rPr sz="3415" spc="85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in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c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ompat</a:t>
            </a:r>
            <a:r>
              <a:rPr sz="3415" spc="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b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3415" spc="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l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3415" spc="121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c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o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3415" spc="100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l’a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c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qua</a:t>
            </a:r>
            <a:r>
              <a:rPr sz="3415" spc="-7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o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ss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igena</a:t>
            </a:r>
            <a:r>
              <a:rPr sz="3415" spc="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a</a:t>
            </a:r>
            <a:endParaRPr sz="3415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565503" y="4165207"/>
            <a:ext cx="2031768" cy="2983539"/>
          </a:xfrm>
          <a:custGeom>
            <a:avLst/>
            <a:gdLst/>
            <a:ahLst/>
            <a:cxnLst/>
            <a:rect l="l" t="t" r="r" b="b"/>
            <a:pathLst>
              <a:path w="1428750" h="2098040">
                <a:moveTo>
                  <a:pt x="0" y="2098011"/>
                </a:moveTo>
                <a:lnTo>
                  <a:pt x="1428762" y="2098011"/>
                </a:lnTo>
                <a:lnTo>
                  <a:pt x="1428762" y="0"/>
                </a:lnTo>
                <a:lnTo>
                  <a:pt x="0" y="0"/>
                </a:lnTo>
                <a:lnTo>
                  <a:pt x="0" y="20980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9" name="object 9"/>
          <p:cNvSpPr/>
          <p:nvPr/>
        </p:nvSpPr>
        <p:spPr>
          <a:xfrm>
            <a:off x="8018979" y="3215641"/>
            <a:ext cx="4578293" cy="50131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12" name="object 12"/>
          <p:cNvSpPr txBox="1"/>
          <p:nvPr/>
        </p:nvSpPr>
        <p:spPr>
          <a:xfrm>
            <a:off x="1045818" y="261025"/>
            <a:ext cx="4565610" cy="693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780">
              <a:lnSpc>
                <a:spcPts val="5410"/>
              </a:lnSpc>
            </a:pPr>
            <a:r>
              <a:rPr sz="4550" spc="-36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IODOPOVIDONE</a:t>
            </a:r>
            <a:endParaRPr sz="455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8729" y="8548444"/>
            <a:ext cx="10265397" cy="1051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780"/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No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3415" spc="100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de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ve</a:t>
            </a:r>
            <a:r>
              <a:rPr sz="3415" spc="107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ss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er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3415" spc="114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u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at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o</a:t>
            </a:r>
            <a:r>
              <a:rPr sz="3415" spc="100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3415" spc="92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bamb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3415" spc="135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c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o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3415" spc="92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et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à</a:t>
            </a:r>
            <a:r>
              <a:rPr sz="3415" spc="100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21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&lt;</a:t>
            </a:r>
            <a:r>
              <a:rPr sz="3415" spc="78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3415" spc="92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6</a:t>
            </a:r>
            <a:r>
              <a:rPr sz="3415" spc="85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mes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i</a:t>
            </a:r>
            <a:endParaRPr sz="3415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60276" y="930754"/>
            <a:ext cx="3324876" cy="38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780">
              <a:lnSpc>
                <a:spcPts val="3045"/>
              </a:lnSpc>
            </a:pPr>
            <a:r>
              <a:rPr sz="2560" spc="-7" dirty="0">
                <a:latin typeface="Arial" panose="020B0604020202020204"/>
                <a:cs typeface="Arial" panose="020B0604020202020204"/>
              </a:rPr>
              <a:t>i</a:t>
            </a:r>
            <a:r>
              <a:rPr sz="2560" dirty="0">
                <a:latin typeface="Arial" panose="020B0604020202020204"/>
                <a:cs typeface="Arial" panose="020B0604020202020204"/>
              </a:rPr>
              <a:t>n s</a:t>
            </a:r>
            <a:r>
              <a:rPr sz="2560" spc="-7" dirty="0">
                <a:latin typeface="Arial" panose="020B0604020202020204"/>
                <a:cs typeface="Arial" panose="020B0604020202020204"/>
              </a:rPr>
              <a:t>olu</a:t>
            </a:r>
            <a:r>
              <a:rPr sz="2560" dirty="0">
                <a:latin typeface="Arial" panose="020B0604020202020204"/>
                <a:cs typeface="Arial" panose="020B0604020202020204"/>
              </a:rPr>
              <a:t>z</a:t>
            </a:r>
            <a:r>
              <a:rPr sz="2560" spc="-7" dirty="0">
                <a:latin typeface="Arial" panose="020B0604020202020204"/>
                <a:cs typeface="Arial" panose="020B0604020202020204"/>
              </a:rPr>
              <a:t>ion</a:t>
            </a:r>
            <a:r>
              <a:rPr sz="2560" dirty="0">
                <a:latin typeface="Arial" panose="020B0604020202020204"/>
                <a:cs typeface="Arial" panose="020B0604020202020204"/>
              </a:rPr>
              <a:t>e</a:t>
            </a:r>
            <a:r>
              <a:rPr sz="2560" spc="7" dirty="0">
                <a:latin typeface="Arial" panose="020B0604020202020204"/>
                <a:cs typeface="Arial" panose="020B0604020202020204"/>
              </a:rPr>
              <a:t> </a:t>
            </a:r>
            <a:r>
              <a:rPr sz="2560" dirty="0">
                <a:latin typeface="Arial" panose="020B0604020202020204"/>
                <a:cs typeface="Arial" panose="020B0604020202020204"/>
              </a:rPr>
              <a:t>ac</a:t>
            </a:r>
            <a:r>
              <a:rPr sz="2560" spc="-7" dirty="0">
                <a:latin typeface="Arial" panose="020B0604020202020204"/>
                <a:cs typeface="Arial" panose="020B0604020202020204"/>
              </a:rPr>
              <a:t>quo</a:t>
            </a:r>
            <a:r>
              <a:rPr sz="2560" dirty="0">
                <a:latin typeface="Arial" panose="020B0604020202020204"/>
                <a:cs typeface="Arial" panose="020B0604020202020204"/>
              </a:rPr>
              <a:t>sa</a:t>
            </a:r>
            <a:endParaRPr sz="256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9256633" y="8767515"/>
            <a:ext cx="1750933" cy="394614"/>
          </a:xfrm>
          <a:custGeom>
            <a:avLst/>
            <a:gdLst/>
            <a:ahLst/>
            <a:cxnLst/>
            <a:rect l="l" t="t" r="r" b="b"/>
            <a:pathLst>
              <a:path w="1231265" h="277495">
                <a:moveTo>
                  <a:pt x="0" y="276998"/>
                </a:moveTo>
                <a:lnTo>
                  <a:pt x="1231236" y="276998"/>
                </a:lnTo>
                <a:lnTo>
                  <a:pt x="1231236" y="0"/>
                </a:lnTo>
                <a:lnTo>
                  <a:pt x="0" y="0"/>
                </a:lnTo>
                <a:lnTo>
                  <a:pt x="0" y="2769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5" name="object 5"/>
          <p:cNvSpPr txBox="1"/>
          <p:nvPr/>
        </p:nvSpPr>
        <p:spPr>
          <a:xfrm>
            <a:off x="520827" y="230483"/>
            <a:ext cx="2791198" cy="612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780"/>
            <a:r>
              <a:rPr sz="3980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AMUCHINA</a:t>
            </a:r>
            <a:endParaRPr sz="3980">
              <a:latin typeface="Arial" panose="020B0604020202020204"/>
              <a:cs typeface="Arial" panose="020B0604020202020204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0827" y="2565442"/>
            <a:ext cx="7500436" cy="665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305"/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SPE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TT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RO</a:t>
            </a:r>
            <a:r>
              <a:rPr sz="3415" spc="-14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D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’</a:t>
            </a:r>
            <a:r>
              <a:rPr sz="3415" spc="-28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AZ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IO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NE:</a:t>
            </a:r>
            <a:endParaRPr sz="3415" dirty="0">
              <a:latin typeface="Arial" panose="020B0604020202020204"/>
              <a:cs typeface="Arial" panose="020B0604020202020204"/>
            </a:endParaRPr>
          </a:p>
          <a:p>
            <a:pPr marL="27305" marR="6985"/>
            <a:r>
              <a:rPr sz="3415" spc="-28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3415" spc="-21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tt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iv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o</a:t>
            </a:r>
            <a:r>
              <a:rPr sz="3415" spc="78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su</a:t>
            </a:r>
            <a:r>
              <a:rPr sz="3415" spc="92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ba</a:t>
            </a:r>
            <a:r>
              <a:rPr sz="3415" spc="-21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tt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eri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,</a:t>
            </a:r>
            <a:r>
              <a:rPr sz="3415" spc="100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vi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ru</a:t>
            </a:r>
            <a:r>
              <a:rPr sz="3415" spc="-14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s,</a:t>
            </a:r>
            <a:r>
              <a:rPr sz="3415" spc="100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por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3415" spc="100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d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3415" spc="100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21" dirty="0" err="1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3415" spc="-7" dirty="0" err="1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3415" spc="-21" dirty="0" err="1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3415" spc="-7" dirty="0" err="1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an</a:t>
            </a:r>
            <a:r>
              <a:rPr sz="3415" dirty="0" err="1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o</a:t>
            </a:r>
            <a:r>
              <a:rPr sz="3415" spc="100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3415" spc="85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de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l</a:t>
            </a:r>
            <a:r>
              <a:rPr sz="3415" spc="107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c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arbon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ch</a:t>
            </a:r>
            <a:r>
              <a:rPr sz="3415" spc="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o</a:t>
            </a:r>
            <a:r>
              <a:rPr sz="3415" spc="-14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,</a:t>
            </a:r>
            <a:r>
              <a:rPr sz="3415" spc="-14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 err="1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mice</a:t>
            </a:r>
            <a:r>
              <a:rPr sz="3415" spc="-21" dirty="0" err="1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3415" spc="-7" dirty="0" err="1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.</a:t>
            </a:r>
            <a:endParaRPr sz="3910" dirty="0">
              <a:latin typeface="Times New Roman" panose="02020603050405020304"/>
              <a:cs typeface="Times New Roman" panose="02020603050405020304"/>
            </a:endParaRPr>
          </a:p>
          <a:p>
            <a:pPr marL="17780"/>
            <a:r>
              <a:rPr sz="3415" spc="-7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3415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ND</a:t>
            </a:r>
            <a:r>
              <a:rPr sz="3415" spc="-7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3415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C</a:t>
            </a:r>
            <a:r>
              <a:rPr sz="3415" spc="-256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3415" spc="-263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3415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3415" spc="-114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3415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PER:</a:t>
            </a:r>
            <a:endParaRPr sz="3415" dirty="0">
              <a:latin typeface="Arial" panose="020B0604020202020204"/>
              <a:cs typeface="Arial" panose="020B0604020202020204"/>
            </a:endParaRPr>
          </a:p>
          <a:p>
            <a:pPr marL="17780" marR="2321560">
              <a:spcBef>
                <a:spcPts val="1365"/>
              </a:spcBef>
            </a:pPr>
            <a:r>
              <a:rPr sz="3415" spc="-7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Disin</a:t>
            </a:r>
            <a:r>
              <a:rPr sz="3415" spc="-21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f</a:t>
            </a:r>
            <a:r>
              <a:rPr sz="3415" spc="-7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3415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zi</a:t>
            </a:r>
            <a:r>
              <a:rPr sz="3415" spc="-7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o</a:t>
            </a:r>
            <a:r>
              <a:rPr sz="3415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ne</a:t>
            </a:r>
            <a:r>
              <a:rPr sz="3415" spc="128" dirty="0">
                <a:solidFill>
                  <a:srgbClr val="C0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d</a:t>
            </a:r>
            <a:r>
              <a:rPr sz="3415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3415" spc="100" dirty="0">
                <a:solidFill>
                  <a:srgbClr val="C0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piaghe</a:t>
            </a:r>
            <a:r>
              <a:rPr sz="3415" spc="-14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,</a:t>
            </a:r>
            <a:r>
              <a:rPr sz="3415" spc="121" dirty="0">
                <a:solidFill>
                  <a:srgbClr val="C0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ulcere</a:t>
            </a:r>
            <a:r>
              <a:rPr sz="3415" spc="-14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,</a:t>
            </a:r>
            <a:r>
              <a:rPr sz="3415" spc="100" dirty="0">
                <a:solidFill>
                  <a:srgbClr val="C0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21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f</a:t>
            </a:r>
            <a:r>
              <a:rPr sz="3415" spc="-7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erite</a:t>
            </a:r>
            <a:r>
              <a:rPr sz="3415" spc="-14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,</a:t>
            </a:r>
            <a:r>
              <a:rPr sz="3415" spc="100" dirty="0">
                <a:solidFill>
                  <a:srgbClr val="C0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u</a:t>
            </a:r>
            <a:r>
              <a:rPr sz="3415" spc="-21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st</a:t>
            </a:r>
            <a:r>
              <a:rPr sz="3415" spc="-7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ion</a:t>
            </a:r>
            <a:r>
              <a:rPr sz="3415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3415" dirty="0">
                <a:solidFill>
                  <a:srgbClr val="C0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3415" spc="85" dirty="0">
                <a:solidFill>
                  <a:srgbClr val="C0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muco</a:t>
            </a:r>
            <a:r>
              <a:rPr sz="3415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3415" spc="-21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e.</a:t>
            </a:r>
            <a:endParaRPr sz="3415" dirty="0">
              <a:latin typeface="Arial" panose="020B0604020202020204"/>
              <a:cs typeface="Arial" panose="020B0604020202020204"/>
            </a:endParaRPr>
          </a:p>
          <a:p>
            <a:pPr marL="17780" marR="3353435">
              <a:spcBef>
                <a:spcPts val="1365"/>
              </a:spcBef>
            </a:pPr>
            <a:r>
              <a:rPr sz="3415" spc="-7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Disin</a:t>
            </a:r>
            <a:r>
              <a:rPr sz="3415" spc="-21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f</a:t>
            </a:r>
            <a:r>
              <a:rPr sz="3415" spc="-7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3415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zi</a:t>
            </a:r>
            <a:r>
              <a:rPr sz="3415" spc="-7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o</a:t>
            </a:r>
            <a:r>
              <a:rPr sz="3415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ne</a:t>
            </a:r>
            <a:r>
              <a:rPr sz="3415" spc="128" dirty="0">
                <a:solidFill>
                  <a:srgbClr val="C0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d</a:t>
            </a:r>
            <a:r>
              <a:rPr sz="3415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3415" spc="100" dirty="0">
                <a:solidFill>
                  <a:srgbClr val="C0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gengive</a:t>
            </a:r>
            <a:r>
              <a:rPr sz="3415" spc="-14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,</a:t>
            </a:r>
            <a:r>
              <a:rPr sz="3415" spc="121" dirty="0">
                <a:solidFill>
                  <a:srgbClr val="C0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den</a:t>
            </a:r>
            <a:r>
              <a:rPr sz="3415" spc="-21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3415" spc="-7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3415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,</a:t>
            </a:r>
            <a:r>
              <a:rPr sz="3415" spc="100" dirty="0">
                <a:solidFill>
                  <a:srgbClr val="C0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prim</a:t>
            </a:r>
            <a:r>
              <a:rPr sz="3415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3415" spc="114" dirty="0">
                <a:solidFill>
                  <a:srgbClr val="C0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3415" dirty="0">
                <a:solidFill>
                  <a:srgbClr val="C0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dop</a:t>
            </a:r>
            <a:r>
              <a:rPr sz="3415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o</a:t>
            </a:r>
            <a:r>
              <a:rPr sz="3415" spc="114" dirty="0">
                <a:solidFill>
                  <a:srgbClr val="C0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l</a:t>
            </a:r>
            <a:r>
              <a:rPr sz="3415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’</a:t>
            </a:r>
            <a:r>
              <a:rPr sz="3415" spc="-7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3415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3415" spc="-21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traz</a:t>
            </a:r>
            <a:r>
              <a:rPr sz="3415" spc="-7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io</a:t>
            </a:r>
            <a:r>
              <a:rPr sz="3415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ne</a:t>
            </a:r>
            <a:r>
              <a:rPr sz="3415" spc="128" dirty="0">
                <a:solidFill>
                  <a:srgbClr val="C0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dentar</a:t>
            </a:r>
            <a:r>
              <a:rPr sz="3415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ia</a:t>
            </a:r>
            <a:endParaRPr sz="3415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4310" y="871489"/>
            <a:ext cx="11775227" cy="1577340"/>
          </a:xfrm>
          <a:prstGeom prst="rect">
            <a:avLst/>
          </a:prstGeom>
          <a:ln w="9524">
            <a:solidFill>
              <a:srgbClr val="000066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2555"/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CAR</a:t>
            </a:r>
            <a:r>
              <a:rPr sz="3415" spc="-256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TT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ER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TI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CHE:</a:t>
            </a:r>
            <a:endParaRPr sz="3415" dirty="0">
              <a:latin typeface="Arial" panose="020B0604020202020204"/>
              <a:cs typeface="Arial" panose="020B0604020202020204"/>
            </a:endParaRPr>
          </a:p>
          <a:p>
            <a:pPr marL="122555"/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Liqui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do</a:t>
            </a:r>
            <a:r>
              <a:rPr sz="3415" spc="121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c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olor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3415" spc="128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c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ommer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c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iali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zz</a:t>
            </a:r>
            <a:r>
              <a:rPr sz="3415" spc="-28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o</a:t>
            </a:r>
            <a:r>
              <a:rPr sz="3415" spc="121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3415" spc="92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c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on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c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entra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z</a:t>
            </a:r>
            <a:r>
              <a:rPr sz="3415" spc="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o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3415" spc="135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de</a:t>
            </a:r>
            <a:r>
              <a:rPr sz="3415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l</a:t>
            </a:r>
            <a:r>
              <a:rPr sz="3415" spc="100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000066"/>
                </a:solidFill>
                <a:latin typeface="Arial" panose="020B0604020202020204"/>
                <a:cs typeface="Arial" panose="020B0604020202020204"/>
              </a:rPr>
              <a:t>5%</a:t>
            </a:r>
            <a:endParaRPr sz="3415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98287" y="8549302"/>
            <a:ext cx="4320691" cy="8305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780"/>
            <a:r>
              <a:rPr sz="1800" i="1" spc="-185" dirty="0">
                <a:solidFill>
                  <a:schemeClr val="tx1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1800" i="1" spc="-21" dirty="0">
                <a:solidFill>
                  <a:schemeClr val="tx1"/>
                </a:solidFill>
                <a:latin typeface="Arial" panose="020B0604020202020204"/>
                <a:cs typeface="Arial" panose="020B0604020202020204"/>
              </a:rPr>
              <a:t>VVE</a:t>
            </a:r>
            <a:r>
              <a:rPr sz="1800" i="1" spc="-64" dirty="0">
                <a:solidFill>
                  <a:schemeClr val="tx1"/>
                </a:solidFill>
                <a:latin typeface="Arial" panose="020B0604020202020204"/>
                <a:cs typeface="Arial" panose="020B0604020202020204"/>
              </a:rPr>
              <a:t>R</a:t>
            </a:r>
            <a:r>
              <a:rPr sz="1800" i="1" spc="-7" dirty="0">
                <a:solidFill>
                  <a:schemeClr val="tx1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1800" i="1" dirty="0">
                <a:solidFill>
                  <a:schemeClr val="tx1"/>
                </a:solidFill>
                <a:latin typeface="Arial" panose="020B0604020202020204"/>
                <a:cs typeface="Arial" panose="020B0604020202020204"/>
              </a:rPr>
              <a:t>EN</a:t>
            </a:r>
            <a:r>
              <a:rPr sz="1800" i="1" spc="-7" dirty="0">
                <a:solidFill>
                  <a:schemeClr val="tx1"/>
                </a:solidFill>
                <a:latin typeface="Arial" panose="020B0604020202020204"/>
                <a:cs typeface="Arial" panose="020B0604020202020204"/>
              </a:rPr>
              <a:t>Z</a:t>
            </a:r>
            <a:r>
              <a:rPr sz="1800" i="1" dirty="0">
                <a:solidFill>
                  <a:schemeClr val="tx1"/>
                </a:solidFill>
                <a:latin typeface="Arial" panose="020B0604020202020204"/>
                <a:cs typeface="Arial" panose="020B0604020202020204"/>
              </a:rPr>
              <a:t>E:</a:t>
            </a:r>
            <a:endParaRPr sz="1800" dirty="0">
              <a:solidFill>
                <a:schemeClr val="tx1"/>
              </a:solidFill>
              <a:latin typeface="Arial" panose="020B0604020202020204"/>
              <a:cs typeface="Arial" panose="020B0604020202020204"/>
            </a:endParaRPr>
          </a:p>
          <a:p>
            <a:pPr marL="17780"/>
            <a:r>
              <a:rPr sz="1800" dirty="0">
                <a:solidFill>
                  <a:schemeClr val="tx1"/>
                </a:solidFill>
                <a:latin typeface="Arial" panose="020B0604020202020204"/>
                <a:cs typeface="Arial" panose="020B0604020202020204"/>
              </a:rPr>
              <a:t>Deve</a:t>
            </a:r>
            <a:r>
              <a:rPr sz="1800" spc="57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00" dirty="0">
                <a:solidFill>
                  <a:schemeClr val="tx1"/>
                </a:solidFill>
                <a:latin typeface="Arial" panose="020B0604020202020204"/>
                <a:cs typeface="Arial" panose="020B0604020202020204"/>
              </a:rPr>
              <a:t>essere</a:t>
            </a:r>
            <a:r>
              <a:rPr sz="1800" spc="71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00" dirty="0">
                <a:solidFill>
                  <a:schemeClr val="tx1"/>
                </a:solidFill>
                <a:latin typeface="Arial" panose="020B0604020202020204"/>
                <a:cs typeface="Arial" panose="020B0604020202020204"/>
              </a:rPr>
              <a:t>conserv</a:t>
            </a:r>
            <a:r>
              <a:rPr sz="1800" spc="-14" dirty="0">
                <a:solidFill>
                  <a:schemeClr val="tx1"/>
                </a:solidFill>
                <a:latin typeface="Arial" panose="020B0604020202020204"/>
                <a:cs typeface="Arial" panose="020B0604020202020204"/>
              </a:rPr>
              <a:t>at</a:t>
            </a:r>
            <a:r>
              <a:rPr sz="1800" dirty="0">
                <a:solidFill>
                  <a:schemeClr val="tx1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1800" spc="57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00" dirty="0">
                <a:solidFill>
                  <a:schemeClr val="tx1"/>
                </a:solidFill>
                <a:latin typeface="Arial" panose="020B0604020202020204"/>
                <a:cs typeface="Arial" panose="020B0604020202020204"/>
              </a:rPr>
              <a:t>al</a:t>
            </a:r>
            <a:r>
              <a:rPr sz="1800" spc="57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00" dirty="0">
                <a:solidFill>
                  <a:schemeClr val="tx1"/>
                </a:solidFill>
                <a:latin typeface="Arial" panose="020B0604020202020204"/>
                <a:cs typeface="Arial" panose="020B0604020202020204"/>
              </a:rPr>
              <a:t>riparo</a:t>
            </a:r>
            <a:r>
              <a:rPr sz="1800" spc="57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00" dirty="0">
                <a:solidFill>
                  <a:schemeClr val="tx1"/>
                </a:solidFill>
                <a:latin typeface="Arial" panose="020B0604020202020204"/>
                <a:cs typeface="Arial" panose="020B0604020202020204"/>
              </a:rPr>
              <a:t>dalla</a:t>
            </a:r>
            <a:r>
              <a:rPr sz="1800" spc="57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00" dirty="0">
                <a:solidFill>
                  <a:schemeClr val="tx1"/>
                </a:solidFill>
                <a:latin typeface="Arial" panose="020B0604020202020204"/>
                <a:cs typeface="Arial" panose="020B0604020202020204"/>
              </a:rPr>
              <a:t>luce</a:t>
            </a:r>
            <a:r>
              <a:rPr sz="1800" spc="57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00" dirty="0">
                <a:solidFill>
                  <a:schemeClr val="tx1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1800" spc="71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00" dirty="0">
                <a:solidFill>
                  <a:schemeClr val="tx1"/>
                </a:solidFill>
                <a:latin typeface="Arial" panose="020B0604020202020204"/>
                <a:cs typeface="Arial" panose="020B0604020202020204"/>
              </a:rPr>
              <a:t>dal</a:t>
            </a:r>
            <a:r>
              <a:rPr sz="1800" spc="71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00" dirty="0">
                <a:solidFill>
                  <a:schemeClr val="tx1"/>
                </a:solidFill>
                <a:latin typeface="Arial" panose="020B0604020202020204"/>
                <a:cs typeface="Arial" panose="020B0604020202020204"/>
              </a:rPr>
              <a:t>calor</a:t>
            </a:r>
            <a:r>
              <a:rPr sz="1800" spc="-14" dirty="0">
                <a:solidFill>
                  <a:schemeClr val="tx1"/>
                </a:solidFill>
                <a:latin typeface="Arial" panose="020B0604020202020204"/>
                <a:cs typeface="Arial" panose="020B0604020202020204"/>
              </a:rPr>
              <a:t>e.</a:t>
            </a:r>
            <a:endParaRPr sz="1800" dirty="0">
              <a:solidFill>
                <a:schemeClr val="tx1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018978" y="2844555"/>
            <a:ext cx="4984604" cy="69080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98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9256633" y="8767515"/>
            <a:ext cx="1750933" cy="394614"/>
          </a:xfrm>
          <a:custGeom>
            <a:avLst/>
            <a:gdLst/>
            <a:ahLst/>
            <a:cxnLst/>
            <a:rect l="l" t="t" r="r" b="b"/>
            <a:pathLst>
              <a:path w="1231265" h="277495">
                <a:moveTo>
                  <a:pt x="0" y="276998"/>
                </a:moveTo>
                <a:lnTo>
                  <a:pt x="1231236" y="276998"/>
                </a:lnTo>
                <a:lnTo>
                  <a:pt x="1231236" y="0"/>
                </a:lnTo>
                <a:lnTo>
                  <a:pt x="0" y="0"/>
                </a:lnTo>
                <a:lnTo>
                  <a:pt x="0" y="2769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21" name="object 21"/>
          <p:cNvSpPr/>
          <p:nvPr/>
        </p:nvSpPr>
        <p:spPr>
          <a:xfrm>
            <a:off x="6488920" y="6027118"/>
            <a:ext cx="131115" cy="12764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23" name="object 23"/>
          <p:cNvSpPr txBox="1"/>
          <p:nvPr/>
        </p:nvSpPr>
        <p:spPr>
          <a:xfrm>
            <a:off x="399376" y="2915092"/>
            <a:ext cx="6220660" cy="5741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8110" marR="6985" indent="-100965"/>
            <a:r>
              <a:rPr sz="4550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S</a:t>
            </a:r>
            <a:r>
              <a:rPr sz="4550" spc="-7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on</a:t>
            </a:r>
            <a:r>
              <a:rPr sz="4550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o</a:t>
            </a:r>
            <a:r>
              <a:rPr sz="4550" spc="-92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550" spc="-7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disi</a:t>
            </a:r>
            <a:r>
              <a:rPr sz="4550" spc="-28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n</a:t>
            </a:r>
            <a:r>
              <a:rPr sz="4550" spc="-128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f</a:t>
            </a:r>
            <a:r>
              <a:rPr sz="4550" spc="-57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4550" spc="-85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t</a:t>
            </a:r>
            <a:r>
              <a:rPr sz="4550" spc="-71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t</a:t>
            </a:r>
            <a:r>
              <a:rPr sz="4550" spc="-28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4550" spc="-36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n</a:t>
            </a:r>
            <a:r>
              <a:rPr sz="4550" spc="-14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t</a:t>
            </a:r>
            <a:r>
              <a:rPr sz="4550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i</a:t>
            </a:r>
            <a:r>
              <a:rPr sz="4550" spc="-71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550" spc="-36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be</a:t>
            </a:r>
            <a:r>
              <a:rPr sz="4550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n</a:t>
            </a:r>
            <a:r>
              <a:rPr sz="4550" spc="-92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550" spc="-64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t</a:t>
            </a:r>
            <a:r>
              <a:rPr sz="4550" spc="-28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olle</a:t>
            </a:r>
            <a:r>
              <a:rPr sz="4550" spc="-121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r</a:t>
            </a:r>
            <a:r>
              <a:rPr sz="4550" spc="-78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4550" spc="-21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ti</a:t>
            </a:r>
            <a:r>
              <a:rPr sz="4550" spc="-14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,</a:t>
            </a:r>
            <a:r>
              <a:rPr sz="4550" spc="-85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550" spc="-36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4550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d</a:t>
            </a:r>
            <a:r>
              <a:rPr sz="4550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550" spc="-36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anch</a:t>
            </a:r>
            <a:r>
              <a:rPr sz="4550" spc="-28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4550" spc="-85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550" spc="-28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4550" spc="-107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550" spc="-64" dirty="0" err="1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c</a:t>
            </a:r>
            <a:r>
              <a:rPr sz="4550" spc="-36" dirty="0" err="1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once</a:t>
            </a:r>
            <a:r>
              <a:rPr sz="4550" spc="-43" dirty="0" err="1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n</a:t>
            </a:r>
            <a:r>
              <a:rPr sz="4550" spc="-21" dirty="0" err="1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t</a:t>
            </a:r>
            <a:r>
              <a:rPr sz="4550" spc="-121" dirty="0" err="1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r</a:t>
            </a:r>
            <a:r>
              <a:rPr sz="4550" spc="-36" dirty="0" err="1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4550" spc="-21" dirty="0" err="1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z</a:t>
            </a:r>
            <a:r>
              <a:rPr sz="4550" spc="-7" dirty="0" err="1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io</a:t>
            </a:r>
            <a:r>
              <a:rPr sz="4550" spc="7" dirty="0" err="1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n</a:t>
            </a:r>
            <a:r>
              <a:rPr sz="4550" dirty="0" err="1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i</a:t>
            </a:r>
            <a:r>
              <a:rPr sz="4550" spc="-71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550" spc="-28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el</a:t>
            </a:r>
            <a:r>
              <a:rPr sz="4550" spc="-57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4550" spc="-92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v</a:t>
            </a:r>
            <a:r>
              <a:rPr sz="4550" spc="-71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at</a:t>
            </a:r>
            <a:r>
              <a:rPr sz="4550" spc="-28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lang="it-IT" sz="4550" spc="-92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550" spc="-7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non</a:t>
            </a:r>
            <a:r>
              <a:rPr lang="it-IT" sz="4550" dirty="0">
                <a:latin typeface="Calibri" panose="020F0502020204030204"/>
                <a:cs typeface="Calibri" panose="020F0502020204030204"/>
              </a:rPr>
              <a:t> </a:t>
            </a:r>
            <a:r>
              <a:rPr sz="4550" spc="-36" dirty="0" err="1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p</a:t>
            </a:r>
            <a:r>
              <a:rPr sz="4550" spc="-100" dirty="0" err="1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r</a:t>
            </a:r>
            <a:r>
              <a:rPr sz="4550" spc="-21" dirty="0" err="1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o</a:t>
            </a:r>
            <a:r>
              <a:rPr sz="4550" spc="-64" dirty="0" err="1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v</a:t>
            </a:r>
            <a:r>
              <a:rPr sz="4550" spc="-36" dirty="0" err="1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o</a:t>
            </a:r>
            <a:r>
              <a:rPr sz="4550" spc="-57" dirty="0" err="1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c</a:t>
            </a:r>
            <a:r>
              <a:rPr sz="4550" spc="-36" dirty="0" err="1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4550" spc="-7" dirty="0" err="1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n</a:t>
            </a:r>
            <a:r>
              <a:rPr sz="4550" dirty="0" err="1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o</a:t>
            </a:r>
            <a:r>
              <a:rPr sz="4550" spc="-71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550" spc="-21" dirty="0" err="1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irri</a:t>
            </a:r>
            <a:r>
              <a:rPr sz="4550" spc="-71" dirty="0" err="1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t</a:t>
            </a:r>
            <a:r>
              <a:rPr sz="4550" spc="-36" dirty="0" err="1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4550" spc="-21" dirty="0" err="1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z</a:t>
            </a:r>
            <a:r>
              <a:rPr sz="4550" spc="-7" dirty="0" err="1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io</a:t>
            </a:r>
            <a:r>
              <a:rPr sz="4550" spc="7" dirty="0" err="1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n</a:t>
            </a:r>
            <a:r>
              <a:rPr sz="4550" spc="-7" dirty="0" err="1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i</a:t>
            </a:r>
            <a:r>
              <a:rPr sz="4550" spc="-7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.</a:t>
            </a:r>
            <a:endParaRPr sz="4550" dirty="0">
              <a:latin typeface="Calibri" panose="020F0502020204030204"/>
              <a:cs typeface="Calibri" panose="020F0502020204030204"/>
            </a:endParaRPr>
          </a:p>
          <a:p>
            <a:pPr marL="182245" marR="72390">
              <a:spcBef>
                <a:spcPts val="1090"/>
              </a:spcBef>
            </a:pPr>
            <a:r>
              <a:rPr sz="4550" spc="-36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Ha</a:t>
            </a:r>
            <a:r>
              <a:rPr sz="4550" spc="-7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nn</a:t>
            </a:r>
            <a:r>
              <a:rPr sz="4550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o</a:t>
            </a:r>
            <a:r>
              <a:rPr sz="4550" spc="-64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550" spc="-7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u</a:t>
            </a:r>
            <a:r>
              <a:rPr sz="4550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n</a:t>
            </a:r>
            <a:r>
              <a:rPr sz="4550" spc="-78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550" spc="-78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4550" spc="-57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f</a:t>
            </a:r>
            <a:r>
              <a:rPr sz="4550" spc="-128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f</a:t>
            </a:r>
            <a:r>
              <a:rPr sz="4550" spc="-57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4550" spc="-85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t</a:t>
            </a:r>
            <a:r>
              <a:rPr sz="4550" spc="-64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t</a:t>
            </a:r>
            <a:r>
              <a:rPr sz="4550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o</a:t>
            </a:r>
            <a:r>
              <a:rPr sz="4550" spc="-128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550" spc="-121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r</a:t>
            </a:r>
            <a:r>
              <a:rPr sz="4550" spc="-36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4550" spc="-7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pid</a:t>
            </a:r>
            <a:r>
              <a:rPr sz="4550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o</a:t>
            </a:r>
            <a:r>
              <a:rPr sz="4550" spc="-64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550" spc="-28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4550" spc="-121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550" spc="-7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u</a:t>
            </a:r>
            <a:r>
              <a:rPr sz="4550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n</a:t>
            </a:r>
            <a:r>
              <a:rPr sz="4550" spc="-92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550" spc="-7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buon</a:t>
            </a:r>
            <a:r>
              <a:rPr sz="4550" spc="-7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550" spc="-36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po</a:t>
            </a:r>
            <a:r>
              <a:rPr sz="4550" spc="-71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t</a:t>
            </a:r>
            <a:r>
              <a:rPr sz="4550" spc="-36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4550" spc="-85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r</a:t>
            </a:r>
            <a:r>
              <a:rPr sz="4550" spc="-28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4550" spc="-114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550" spc="-7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d</a:t>
            </a:r>
            <a:r>
              <a:rPr sz="4550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i</a:t>
            </a:r>
            <a:r>
              <a:rPr sz="4550" spc="-92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550" spc="-36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pen</a:t>
            </a:r>
            <a:r>
              <a:rPr sz="4550" spc="-64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4550" spc="-21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t</a:t>
            </a:r>
            <a:r>
              <a:rPr sz="4550" spc="-121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r</a:t>
            </a:r>
            <a:r>
              <a:rPr sz="4550" spc="-36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4550" spc="-21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z</a:t>
            </a:r>
            <a:r>
              <a:rPr sz="4550" spc="-28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ione</a:t>
            </a:r>
            <a:r>
              <a:rPr sz="4550" spc="-14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,</a:t>
            </a:r>
            <a:r>
              <a:rPr sz="4550" spc="-71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550" spc="-28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è</a:t>
            </a:r>
            <a:r>
              <a:rPr sz="4550" spc="-121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550" spc="-36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po</a:t>
            </a:r>
            <a:r>
              <a:rPr sz="4550" spc="-57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c</a:t>
            </a:r>
            <a:r>
              <a:rPr sz="4550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o</a:t>
            </a:r>
            <a:r>
              <a:rPr sz="4550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550" spc="-64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t</a:t>
            </a:r>
            <a:r>
              <a:rPr sz="4550" spc="-28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ossi</a:t>
            </a:r>
            <a:r>
              <a:rPr sz="4550" spc="-64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c</a:t>
            </a:r>
            <a:r>
              <a:rPr sz="4550" spc="-7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o.</a:t>
            </a:r>
            <a:endParaRPr sz="455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16952" y="332071"/>
            <a:ext cx="7958212" cy="612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780"/>
            <a:r>
              <a:rPr sz="3980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DI</a:t>
            </a:r>
            <a:r>
              <a:rPr sz="3980" spc="-7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3980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IN</a:t>
            </a:r>
            <a:r>
              <a:rPr sz="3980" spc="-7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FET</a:t>
            </a:r>
            <a:r>
              <a:rPr sz="3980" spc="-306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3980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AN</a:t>
            </a:r>
            <a:r>
              <a:rPr sz="3980" spc="-7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3980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I N</a:t>
            </a:r>
            <a:r>
              <a:rPr sz="3980" spc="-7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O</a:t>
            </a:r>
            <a:r>
              <a:rPr sz="3980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3980" spc="-156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3980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3980" spc="-7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L</a:t>
            </a:r>
            <a:r>
              <a:rPr sz="3980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C</a:t>
            </a:r>
            <a:r>
              <a:rPr sz="3980" spc="-7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OOL</a:t>
            </a:r>
            <a:r>
              <a:rPr sz="3980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ICI</a:t>
            </a:r>
            <a:endParaRPr sz="3980">
              <a:latin typeface="Arial" panose="020B0604020202020204"/>
              <a:cs typeface="Arial" panose="020B0604020202020204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088163" y="422054"/>
            <a:ext cx="1961334" cy="1051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780"/>
            <a:r>
              <a:rPr sz="3415" spc="-7" dirty="0">
                <a:latin typeface="Arial" panose="020B0604020202020204"/>
                <a:cs typeface="Arial" panose="020B0604020202020204"/>
              </a:rPr>
              <a:t>e</a:t>
            </a:r>
            <a:r>
              <a:rPr sz="3415" dirty="0">
                <a:latin typeface="Arial" panose="020B0604020202020204"/>
                <a:cs typeface="Arial" panose="020B0604020202020204"/>
              </a:rPr>
              <a:t>s</a:t>
            </a:r>
            <a:r>
              <a:rPr sz="3415" spc="-14" dirty="0">
                <a:latin typeface="Arial" panose="020B0604020202020204"/>
                <a:cs typeface="Arial" panose="020B0604020202020204"/>
              </a:rPr>
              <a:t>.</a:t>
            </a:r>
            <a:r>
              <a:rPr sz="3415" spc="92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dirty="0">
                <a:latin typeface="Arial" panose="020B0604020202020204"/>
                <a:cs typeface="Arial" panose="020B0604020202020204"/>
              </a:rPr>
              <a:t>ci</a:t>
            </a:r>
            <a:r>
              <a:rPr sz="3415" spc="-7" dirty="0">
                <a:latin typeface="Arial" panose="020B0604020202020204"/>
                <a:cs typeface="Arial" panose="020B0604020202020204"/>
              </a:rPr>
              <a:t>tro</a:t>
            </a:r>
            <a:r>
              <a:rPr sz="3415" dirty="0">
                <a:latin typeface="Arial" panose="020B0604020202020204"/>
                <a:cs typeface="Arial" panose="020B0604020202020204"/>
              </a:rPr>
              <a:t>sil</a:t>
            </a:r>
            <a:endParaRPr sz="3415">
              <a:latin typeface="Arial" panose="020B0604020202020204"/>
              <a:cs typeface="Arial" panose="020B0604020202020204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620034" y="1842217"/>
            <a:ext cx="5977225" cy="78019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98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2336764" y="5485855"/>
            <a:ext cx="6852027" cy="26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25315"/>
            <a:r>
              <a:rPr sz="1705" dirty="0">
                <a:latin typeface="Calibri" panose="020F0502020204030204"/>
                <a:cs typeface="Calibri" panose="020F0502020204030204"/>
              </a:rPr>
              <a:t>C</a:t>
            </a:r>
            <a:r>
              <a:rPr sz="1705" spc="-21" dirty="0">
                <a:latin typeface="Calibri" panose="020F0502020204030204"/>
                <a:cs typeface="Calibri" panose="020F0502020204030204"/>
              </a:rPr>
              <a:t>o</a:t>
            </a:r>
            <a:r>
              <a:rPr sz="1705" spc="-36" dirty="0">
                <a:latin typeface="Calibri" panose="020F0502020204030204"/>
                <a:cs typeface="Calibri" panose="020F0502020204030204"/>
              </a:rPr>
              <a:t>r</a:t>
            </a:r>
            <a:r>
              <a:rPr sz="1705" spc="-7" dirty="0">
                <a:latin typeface="Calibri" panose="020F0502020204030204"/>
                <a:cs typeface="Calibri" panose="020F0502020204030204"/>
              </a:rPr>
              <a:t>s</a:t>
            </a:r>
            <a:r>
              <a:rPr sz="1705" dirty="0">
                <a:latin typeface="Calibri" panose="020F0502020204030204"/>
                <a:cs typeface="Calibri" panose="020F0502020204030204"/>
              </a:rPr>
              <a:t>o</a:t>
            </a:r>
            <a:r>
              <a:rPr sz="1705" spc="-36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705" spc="-7" dirty="0">
                <a:latin typeface="Calibri" panose="020F0502020204030204"/>
                <a:cs typeface="Calibri" panose="020F0502020204030204"/>
              </a:rPr>
              <a:t>d</a:t>
            </a:r>
            <a:r>
              <a:rPr sz="1705" dirty="0">
                <a:latin typeface="Calibri" panose="020F0502020204030204"/>
                <a:cs typeface="Calibri" panose="020F0502020204030204"/>
              </a:rPr>
              <a:t>i</a:t>
            </a:r>
            <a:r>
              <a:rPr sz="1705" spc="-43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705" spc="-21" dirty="0">
                <a:latin typeface="Calibri" panose="020F0502020204030204"/>
                <a:cs typeface="Calibri" panose="020F0502020204030204"/>
              </a:rPr>
              <a:t>P</a:t>
            </a:r>
            <a:r>
              <a:rPr sz="1705" spc="-7" dirty="0">
                <a:latin typeface="Calibri" panose="020F0502020204030204"/>
                <a:cs typeface="Calibri" panose="020F0502020204030204"/>
              </a:rPr>
              <a:t>r</a:t>
            </a:r>
            <a:r>
              <a:rPr sz="1705" dirty="0">
                <a:latin typeface="Calibri" panose="020F0502020204030204"/>
                <a:cs typeface="Calibri" panose="020F0502020204030204"/>
              </a:rPr>
              <a:t>i</a:t>
            </a:r>
            <a:r>
              <a:rPr sz="1705" spc="-14" dirty="0">
                <a:latin typeface="Calibri" panose="020F0502020204030204"/>
                <a:cs typeface="Calibri" panose="020F0502020204030204"/>
              </a:rPr>
              <a:t>m</a:t>
            </a:r>
            <a:r>
              <a:rPr sz="1705" dirty="0">
                <a:latin typeface="Calibri" panose="020F0502020204030204"/>
                <a:cs typeface="Calibri" panose="020F0502020204030204"/>
              </a:rPr>
              <a:t>o</a:t>
            </a:r>
            <a:r>
              <a:rPr sz="1705" spc="-36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705" spc="-7" dirty="0">
                <a:latin typeface="Calibri" panose="020F0502020204030204"/>
                <a:cs typeface="Calibri" panose="020F0502020204030204"/>
              </a:rPr>
              <a:t>so</a:t>
            </a:r>
            <a:r>
              <a:rPr sz="1705" dirty="0">
                <a:latin typeface="Calibri" panose="020F0502020204030204"/>
                <a:cs typeface="Calibri" panose="020F0502020204030204"/>
              </a:rPr>
              <a:t>c</a:t>
            </a:r>
            <a:r>
              <a:rPr sz="1705" spc="-21" dirty="0">
                <a:latin typeface="Calibri" panose="020F0502020204030204"/>
                <a:cs typeface="Calibri" panose="020F0502020204030204"/>
              </a:rPr>
              <a:t>co</a:t>
            </a:r>
            <a:r>
              <a:rPr sz="1705" spc="-36" dirty="0">
                <a:latin typeface="Calibri" panose="020F0502020204030204"/>
                <a:cs typeface="Calibri" panose="020F0502020204030204"/>
              </a:rPr>
              <a:t>r</a:t>
            </a:r>
            <a:r>
              <a:rPr sz="1705" dirty="0">
                <a:latin typeface="Calibri" panose="020F0502020204030204"/>
                <a:cs typeface="Calibri" panose="020F0502020204030204"/>
              </a:rPr>
              <a:t>so</a:t>
            </a:r>
            <a:endParaRPr sz="1705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038482" y="1997173"/>
            <a:ext cx="131115" cy="8322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19" name="object 19"/>
          <p:cNvSpPr txBox="1"/>
          <p:nvPr/>
        </p:nvSpPr>
        <p:spPr>
          <a:xfrm>
            <a:off x="940614" y="1633096"/>
            <a:ext cx="10924593" cy="3640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3850" marR="312420" algn="ctr"/>
            <a:r>
              <a:rPr sz="4550" spc="-43" dirty="0">
                <a:solidFill>
                  <a:srgbClr val="C00000"/>
                </a:solidFill>
                <a:latin typeface="Calibri" panose="020F0502020204030204"/>
                <a:cs typeface="Calibri" panose="020F0502020204030204"/>
              </a:rPr>
              <a:t>N</a:t>
            </a:r>
            <a:r>
              <a:rPr sz="4550" spc="-7" dirty="0">
                <a:solidFill>
                  <a:srgbClr val="C00000"/>
                </a:solidFill>
                <a:latin typeface="Calibri" panose="020F0502020204030204"/>
                <a:cs typeface="Calibri" panose="020F0502020204030204"/>
              </a:rPr>
              <a:t>o</a:t>
            </a:r>
            <a:r>
              <a:rPr sz="4550" dirty="0">
                <a:solidFill>
                  <a:srgbClr val="C00000"/>
                </a:solidFill>
                <a:latin typeface="Calibri" panose="020F0502020204030204"/>
                <a:cs typeface="Calibri" panose="020F0502020204030204"/>
              </a:rPr>
              <a:t>n</a:t>
            </a:r>
            <a:r>
              <a:rPr sz="4550" spc="-100" dirty="0">
                <a:solidFill>
                  <a:srgbClr val="C0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550" spc="-28" dirty="0">
                <a:solidFill>
                  <a:srgbClr val="C00000"/>
                </a:solidFill>
                <a:latin typeface="Calibri" panose="020F0502020204030204"/>
                <a:cs typeface="Calibri" panose="020F0502020204030204"/>
              </a:rPr>
              <a:t>è</a:t>
            </a:r>
            <a:r>
              <a:rPr sz="4550" spc="-114" dirty="0">
                <a:solidFill>
                  <a:srgbClr val="C0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550" spc="-7" dirty="0">
                <a:solidFill>
                  <a:srgbClr val="C00000"/>
                </a:solidFill>
                <a:latin typeface="Calibri" panose="020F0502020204030204"/>
                <a:cs typeface="Calibri" panose="020F0502020204030204"/>
              </a:rPr>
              <a:t>u</a:t>
            </a:r>
            <a:r>
              <a:rPr sz="4550" dirty="0">
                <a:solidFill>
                  <a:srgbClr val="C00000"/>
                </a:solidFill>
                <a:latin typeface="Calibri" panose="020F0502020204030204"/>
                <a:cs typeface="Calibri" panose="020F0502020204030204"/>
              </a:rPr>
              <a:t>n</a:t>
            </a:r>
            <a:r>
              <a:rPr sz="4550" spc="-92" dirty="0">
                <a:solidFill>
                  <a:srgbClr val="C0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550" spc="-7" dirty="0">
                <a:solidFill>
                  <a:srgbClr val="C00000"/>
                </a:solidFill>
                <a:latin typeface="Calibri" panose="020F0502020204030204"/>
                <a:cs typeface="Calibri" panose="020F0502020204030204"/>
              </a:rPr>
              <a:t>disi</a:t>
            </a:r>
            <a:r>
              <a:rPr sz="4550" spc="-28" dirty="0">
                <a:solidFill>
                  <a:srgbClr val="C00000"/>
                </a:solidFill>
                <a:latin typeface="Calibri" panose="020F0502020204030204"/>
                <a:cs typeface="Calibri" panose="020F0502020204030204"/>
              </a:rPr>
              <a:t>n</a:t>
            </a:r>
            <a:r>
              <a:rPr sz="4550" spc="-128" dirty="0">
                <a:solidFill>
                  <a:srgbClr val="C00000"/>
                </a:solidFill>
                <a:latin typeface="Calibri" panose="020F0502020204030204"/>
                <a:cs typeface="Calibri" panose="020F0502020204030204"/>
              </a:rPr>
              <a:t>f</a:t>
            </a:r>
            <a:r>
              <a:rPr sz="4550" spc="-57" dirty="0">
                <a:solidFill>
                  <a:srgbClr val="C00000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4550" spc="-85" dirty="0">
                <a:solidFill>
                  <a:srgbClr val="C00000"/>
                </a:solidFill>
                <a:latin typeface="Calibri" panose="020F0502020204030204"/>
                <a:cs typeface="Calibri" panose="020F0502020204030204"/>
              </a:rPr>
              <a:t>t</a:t>
            </a:r>
            <a:r>
              <a:rPr sz="4550" spc="-71" dirty="0">
                <a:solidFill>
                  <a:srgbClr val="C00000"/>
                </a:solidFill>
                <a:latin typeface="Calibri" panose="020F0502020204030204"/>
                <a:cs typeface="Calibri" panose="020F0502020204030204"/>
              </a:rPr>
              <a:t>t</a:t>
            </a:r>
            <a:r>
              <a:rPr sz="4550" spc="-28" dirty="0">
                <a:solidFill>
                  <a:srgbClr val="C00000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4550" spc="-36" dirty="0">
                <a:solidFill>
                  <a:srgbClr val="C00000"/>
                </a:solidFill>
                <a:latin typeface="Calibri" panose="020F0502020204030204"/>
                <a:cs typeface="Calibri" panose="020F0502020204030204"/>
              </a:rPr>
              <a:t>n</a:t>
            </a:r>
            <a:r>
              <a:rPr sz="4550" spc="-71" dirty="0">
                <a:solidFill>
                  <a:srgbClr val="C00000"/>
                </a:solidFill>
                <a:latin typeface="Calibri" panose="020F0502020204030204"/>
                <a:cs typeface="Calibri" panose="020F0502020204030204"/>
              </a:rPr>
              <a:t>t</a:t>
            </a:r>
            <a:r>
              <a:rPr sz="4550" spc="-28" dirty="0">
                <a:solidFill>
                  <a:srgbClr val="C00000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4550" spc="-78" dirty="0">
                <a:solidFill>
                  <a:srgbClr val="C0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550" spc="-36" dirty="0">
                <a:solidFill>
                  <a:srgbClr val="C00000"/>
                </a:solidFill>
                <a:latin typeface="Calibri" panose="020F0502020204030204"/>
                <a:cs typeface="Calibri" panose="020F0502020204030204"/>
              </a:rPr>
              <a:t>b</a:t>
            </a:r>
            <a:r>
              <a:rPr sz="4550" spc="-78" dirty="0">
                <a:solidFill>
                  <a:srgbClr val="C00000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4550" spc="-85" dirty="0">
                <a:solidFill>
                  <a:srgbClr val="C00000"/>
                </a:solidFill>
                <a:latin typeface="Calibri" panose="020F0502020204030204"/>
                <a:cs typeface="Calibri" panose="020F0502020204030204"/>
              </a:rPr>
              <a:t>t</a:t>
            </a:r>
            <a:r>
              <a:rPr sz="4550" spc="-71" dirty="0">
                <a:solidFill>
                  <a:srgbClr val="C00000"/>
                </a:solidFill>
                <a:latin typeface="Calibri" panose="020F0502020204030204"/>
                <a:cs typeface="Calibri" panose="020F0502020204030204"/>
              </a:rPr>
              <a:t>t</a:t>
            </a:r>
            <a:r>
              <a:rPr sz="4550" spc="-36" dirty="0">
                <a:solidFill>
                  <a:srgbClr val="C00000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4550" spc="-14" dirty="0">
                <a:solidFill>
                  <a:srgbClr val="C00000"/>
                </a:solidFill>
                <a:latin typeface="Calibri" panose="020F0502020204030204"/>
                <a:cs typeface="Calibri" panose="020F0502020204030204"/>
              </a:rPr>
              <a:t>ri</a:t>
            </a:r>
            <a:r>
              <a:rPr sz="4550" spc="-36" dirty="0">
                <a:solidFill>
                  <a:srgbClr val="C00000"/>
                </a:solidFill>
                <a:latin typeface="Calibri" panose="020F0502020204030204"/>
                <a:cs typeface="Calibri" panose="020F0502020204030204"/>
              </a:rPr>
              <a:t>c</a:t>
            </a:r>
            <a:r>
              <a:rPr sz="4550" dirty="0">
                <a:solidFill>
                  <a:srgbClr val="C00000"/>
                </a:solidFill>
                <a:latin typeface="Calibri" panose="020F0502020204030204"/>
                <a:cs typeface="Calibri" panose="020F0502020204030204"/>
              </a:rPr>
              <a:t>i</a:t>
            </a:r>
            <a:r>
              <a:rPr sz="4550" spc="7" dirty="0">
                <a:solidFill>
                  <a:srgbClr val="C00000"/>
                </a:solidFill>
                <a:latin typeface="Calibri" panose="020F0502020204030204"/>
                <a:cs typeface="Calibri" panose="020F0502020204030204"/>
              </a:rPr>
              <a:t>d</a:t>
            </a:r>
            <a:r>
              <a:rPr sz="4550" spc="-28" dirty="0">
                <a:solidFill>
                  <a:srgbClr val="C00000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4550" spc="-71" dirty="0">
                <a:solidFill>
                  <a:srgbClr val="C0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550" spc="-36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4550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d</a:t>
            </a:r>
            <a:r>
              <a:rPr sz="4550" spc="-92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550" spc="-36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4550" spc="-21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z</a:t>
            </a:r>
            <a:r>
              <a:rPr sz="4550" spc="-28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ione</a:t>
            </a:r>
            <a:r>
              <a:rPr sz="4550" spc="-21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550" spc="-64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c</a:t>
            </a:r>
            <a:r>
              <a:rPr sz="4550" spc="-36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ompl</a:t>
            </a:r>
            <a:r>
              <a:rPr sz="4550" spc="-57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4550" spc="-78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t</a:t>
            </a:r>
            <a:r>
              <a:rPr sz="4550" spc="-36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4550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.</a:t>
            </a:r>
            <a:endParaRPr sz="4550" dirty="0">
              <a:latin typeface="Calibri" panose="020F0502020204030204"/>
              <a:cs typeface="Calibri" panose="020F0502020204030204"/>
            </a:endParaRPr>
          </a:p>
          <a:p>
            <a:pPr marL="17780" marR="6985" indent="-635" algn="ctr">
              <a:spcBef>
                <a:spcPts val="1090"/>
              </a:spcBef>
            </a:pPr>
            <a:r>
              <a:rPr sz="4550" spc="-36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No</a:t>
            </a:r>
            <a:r>
              <a:rPr sz="4550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n</a:t>
            </a:r>
            <a:r>
              <a:rPr sz="4550" spc="-100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550" spc="-7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d</a:t>
            </a:r>
            <a:r>
              <a:rPr sz="4550" spc="-64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ev</a:t>
            </a:r>
            <a:r>
              <a:rPr sz="4550" spc="-28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4550" spc="-100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550" spc="-28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esse</a:t>
            </a:r>
            <a:r>
              <a:rPr sz="4550" spc="-85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r</a:t>
            </a:r>
            <a:r>
              <a:rPr sz="4550" spc="-28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4550" spc="-121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550" spc="-7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u</a:t>
            </a:r>
            <a:r>
              <a:rPr sz="4550" spc="-28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s</a:t>
            </a:r>
            <a:r>
              <a:rPr sz="4550" spc="-78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4550" spc="-64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t</a:t>
            </a:r>
            <a:r>
              <a:rPr sz="4550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o</a:t>
            </a:r>
            <a:r>
              <a:rPr sz="4550" spc="-85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550" spc="-28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su</a:t>
            </a:r>
            <a:r>
              <a:rPr sz="4550" spc="-7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ll</a:t>
            </a:r>
            <a:r>
              <a:rPr sz="4550" spc="-28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4550" spc="-85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550" spc="-128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f</a:t>
            </a:r>
            <a:r>
              <a:rPr sz="4550" spc="-36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4550" spc="-21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r</a:t>
            </a:r>
            <a:r>
              <a:rPr sz="4550" spc="-7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i</a:t>
            </a:r>
            <a:r>
              <a:rPr sz="4550" spc="-71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t</a:t>
            </a:r>
            <a:r>
              <a:rPr sz="4550" spc="-28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4550" spc="-121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550" spc="-7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p</a:t>
            </a:r>
            <a:r>
              <a:rPr sz="4550" spc="-36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4550" spc="-21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r</a:t>
            </a:r>
            <a:r>
              <a:rPr sz="4550" spc="-107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550" spc="-7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l</a:t>
            </a:r>
            <a:r>
              <a:rPr sz="4550" spc="-28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4550" spc="-92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550" spc="-28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sua</a:t>
            </a:r>
            <a:r>
              <a:rPr sz="4550" spc="-14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550" spc="-36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4550" spc="-21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z</a:t>
            </a:r>
            <a:r>
              <a:rPr sz="4550" spc="-28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ione</a:t>
            </a:r>
            <a:r>
              <a:rPr sz="4550" spc="-85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550" spc="-21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irri</a:t>
            </a:r>
            <a:r>
              <a:rPr sz="4550" spc="-71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t</a:t>
            </a:r>
            <a:r>
              <a:rPr sz="4550" spc="-36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4550" spc="-43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n</a:t>
            </a:r>
            <a:r>
              <a:rPr sz="4550" spc="-71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t</a:t>
            </a:r>
            <a:r>
              <a:rPr sz="4550" spc="-28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4550" spc="-85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550" spc="-28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s</a:t>
            </a:r>
            <a:r>
              <a:rPr sz="4550" spc="-7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u</a:t>
            </a:r>
            <a:r>
              <a:rPr sz="4550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i</a:t>
            </a:r>
            <a:r>
              <a:rPr sz="4550" spc="-85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550" spc="-71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t</a:t>
            </a:r>
            <a:r>
              <a:rPr sz="4550" spc="-28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essu</a:t>
            </a:r>
            <a:r>
              <a:rPr sz="4550" spc="-21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t</a:t>
            </a:r>
            <a:r>
              <a:rPr sz="4550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i</a:t>
            </a:r>
            <a:r>
              <a:rPr sz="4550" spc="-92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550" spc="-64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c</a:t>
            </a:r>
            <a:r>
              <a:rPr sz="4550" spc="-7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o</a:t>
            </a:r>
            <a:r>
              <a:rPr sz="4550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n</a:t>
            </a:r>
            <a:r>
              <a:rPr sz="4550" spc="-100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550" spc="-7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l</a:t>
            </a:r>
            <a:r>
              <a:rPr sz="4550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4550" spc="-92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550" spc="-7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di</a:t>
            </a:r>
            <a:r>
              <a:rPr sz="4550" spc="-57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s</a:t>
            </a:r>
            <a:r>
              <a:rPr sz="4550" spc="-21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truz</a:t>
            </a:r>
            <a:r>
              <a:rPr sz="4550" spc="-7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i</a:t>
            </a:r>
            <a:r>
              <a:rPr sz="4550" spc="7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o</a:t>
            </a:r>
            <a:r>
              <a:rPr sz="4550" spc="-36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n</a:t>
            </a:r>
            <a:r>
              <a:rPr sz="4550" spc="-28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4550" spc="-78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550" spc="-7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di</a:t>
            </a:r>
            <a:r>
              <a:rPr sz="4550" spc="-7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550" spc="-28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cel</a:t>
            </a:r>
            <a:r>
              <a:rPr sz="4550" spc="-7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lul</a:t>
            </a:r>
            <a:r>
              <a:rPr sz="4550" spc="-28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4550" spc="-85" dirty="0">
                <a:solidFill>
                  <a:srgbClr val="00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550" spc="-28" dirty="0">
                <a:solidFill>
                  <a:srgbClr val="000066"/>
                </a:solidFill>
                <a:latin typeface="Calibri" panose="020F0502020204030204"/>
                <a:cs typeface="Calibri" panose="020F0502020204030204"/>
              </a:rPr>
              <a:t>sane.</a:t>
            </a:r>
            <a:endParaRPr sz="455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44428" y="165166"/>
            <a:ext cx="5758483" cy="612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780"/>
            <a:r>
              <a:rPr sz="3980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3980" spc="-7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L</a:t>
            </a:r>
            <a:r>
              <a:rPr sz="3980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C</a:t>
            </a:r>
            <a:r>
              <a:rPr sz="3980" spc="-7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OO</a:t>
            </a:r>
            <a:r>
              <a:rPr sz="3980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L</a:t>
            </a:r>
            <a:r>
              <a:rPr sz="3980" spc="-71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3980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D</a:t>
            </a:r>
            <a:r>
              <a:rPr sz="3980" spc="-7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3980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3980" spc="-306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3980" spc="-7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3980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UR</a:t>
            </a:r>
            <a:r>
              <a:rPr sz="3980" spc="-306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3980" spc="-78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3980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O</a:t>
            </a:r>
            <a:endParaRPr sz="398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336765" y="5485855"/>
            <a:ext cx="6851600" cy="38761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23" name="object 23"/>
          <p:cNvSpPr/>
          <p:nvPr/>
        </p:nvSpPr>
        <p:spPr>
          <a:xfrm>
            <a:off x="6773433" y="8888217"/>
            <a:ext cx="2095276" cy="1488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24" name="object 24"/>
          <p:cNvSpPr/>
          <p:nvPr/>
        </p:nvSpPr>
        <p:spPr>
          <a:xfrm>
            <a:off x="6772999" y="8896517"/>
            <a:ext cx="99864" cy="14034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25" name="object 25"/>
          <p:cNvSpPr/>
          <p:nvPr/>
        </p:nvSpPr>
        <p:spPr>
          <a:xfrm>
            <a:off x="6888433" y="8932054"/>
            <a:ext cx="253079" cy="1051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26" name="object 26"/>
          <p:cNvSpPr/>
          <p:nvPr/>
        </p:nvSpPr>
        <p:spPr>
          <a:xfrm>
            <a:off x="7159285" y="8932054"/>
            <a:ext cx="95530" cy="1051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27" name="object 27"/>
          <p:cNvSpPr/>
          <p:nvPr/>
        </p:nvSpPr>
        <p:spPr>
          <a:xfrm>
            <a:off x="7324382" y="8888879"/>
            <a:ext cx="139829" cy="1483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28" name="object 28"/>
          <p:cNvSpPr/>
          <p:nvPr/>
        </p:nvSpPr>
        <p:spPr>
          <a:xfrm>
            <a:off x="7545180" y="8893895"/>
            <a:ext cx="205062" cy="14188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29" name="object 29"/>
          <p:cNvSpPr/>
          <p:nvPr/>
        </p:nvSpPr>
        <p:spPr>
          <a:xfrm>
            <a:off x="7779498" y="8932054"/>
            <a:ext cx="142343" cy="10372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30" name="object 30"/>
          <p:cNvSpPr/>
          <p:nvPr/>
        </p:nvSpPr>
        <p:spPr>
          <a:xfrm>
            <a:off x="7947026" y="8932054"/>
            <a:ext cx="95530" cy="10514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31" name="object 31"/>
          <p:cNvSpPr/>
          <p:nvPr/>
        </p:nvSpPr>
        <p:spPr>
          <a:xfrm>
            <a:off x="8109610" y="8932055"/>
            <a:ext cx="68830" cy="10487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32" name="object 32"/>
          <p:cNvSpPr/>
          <p:nvPr/>
        </p:nvSpPr>
        <p:spPr>
          <a:xfrm>
            <a:off x="8196212" y="8932054"/>
            <a:ext cx="281305" cy="10514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33" name="object 33"/>
          <p:cNvSpPr/>
          <p:nvPr/>
        </p:nvSpPr>
        <p:spPr>
          <a:xfrm>
            <a:off x="8491995" y="8932054"/>
            <a:ext cx="253131" cy="10514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34" name="object 34"/>
          <p:cNvSpPr/>
          <p:nvPr/>
        </p:nvSpPr>
        <p:spPr>
          <a:xfrm>
            <a:off x="8763981" y="8932054"/>
            <a:ext cx="95530" cy="10514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35" name="object 35"/>
          <p:cNvSpPr/>
          <p:nvPr/>
        </p:nvSpPr>
        <p:spPr>
          <a:xfrm>
            <a:off x="7254814" y="5485396"/>
            <a:ext cx="1866973" cy="267126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98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9256633" y="8767515"/>
            <a:ext cx="1750933" cy="394614"/>
          </a:xfrm>
          <a:custGeom>
            <a:avLst/>
            <a:gdLst/>
            <a:ahLst/>
            <a:cxnLst/>
            <a:rect l="l" t="t" r="r" b="b"/>
            <a:pathLst>
              <a:path w="1231265" h="277495">
                <a:moveTo>
                  <a:pt x="0" y="276998"/>
                </a:moveTo>
                <a:lnTo>
                  <a:pt x="1231236" y="276998"/>
                </a:lnTo>
                <a:lnTo>
                  <a:pt x="1231236" y="0"/>
                </a:lnTo>
                <a:lnTo>
                  <a:pt x="0" y="0"/>
                </a:lnTo>
                <a:lnTo>
                  <a:pt x="0" y="2769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8" name="object 8"/>
          <p:cNvSpPr/>
          <p:nvPr/>
        </p:nvSpPr>
        <p:spPr>
          <a:xfrm>
            <a:off x="4835332" y="2071942"/>
            <a:ext cx="120279" cy="7801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13" name="object 13"/>
          <p:cNvSpPr/>
          <p:nvPr/>
        </p:nvSpPr>
        <p:spPr>
          <a:xfrm>
            <a:off x="816223" y="2852141"/>
            <a:ext cx="4139388" cy="5201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19" name="object 19"/>
          <p:cNvSpPr/>
          <p:nvPr/>
        </p:nvSpPr>
        <p:spPr>
          <a:xfrm>
            <a:off x="872570" y="4854651"/>
            <a:ext cx="422607" cy="780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25" name="object 25"/>
          <p:cNvSpPr/>
          <p:nvPr/>
        </p:nvSpPr>
        <p:spPr>
          <a:xfrm>
            <a:off x="2735297" y="4932670"/>
            <a:ext cx="120279" cy="9622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27" name="object 27"/>
          <p:cNvSpPr txBox="1"/>
          <p:nvPr/>
        </p:nvSpPr>
        <p:spPr>
          <a:xfrm>
            <a:off x="316772" y="1785591"/>
            <a:ext cx="11982016" cy="4206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68020" marR="6985" indent="-650240">
              <a:buClr>
                <a:srgbClr val="002060"/>
              </a:buClr>
              <a:buFont typeface="Arial" panose="020B0604020202020204"/>
              <a:buChar char="•"/>
              <a:tabLst>
                <a:tab pos="668020" algn="l"/>
              </a:tabLst>
            </a:pPr>
            <a:r>
              <a:rPr sz="3415" spc="-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Ri</a:t>
            </a:r>
            <a:r>
              <a:rPr sz="3415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c</a:t>
            </a:r>
            <a:r>
              <a:rPr sz="3415" spc="-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opr</a:t>
            </a:r>
            <a:r>
              <a:rPr sz="3415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3415" spc="-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r</a:t>
            </a:r>
            <a:r>
              <a:rPr sz="3415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3415" spc="128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l</a:t>
            </a:r>
            <a:r>
              <a:rPr sz="3415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3415" spc="92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feri</a:t>
            </a:r>
            <a:r>
              <a:rPr sz="3415" spc="-21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ta</a:t>
            </a:r>
            <a:r>
              <a:rPr sz="3415" spc="92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c</a:t>
            </a:r>
            <a:r>
              <a:rPr sz="3415" spc="-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o</a:t>
            </a:r>
            <a:r>
              <a:rPr sz="3415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3415" spc="92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gar</a:t>
            </a:r>
            <a:r>
              <a:rPr sz="3415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ze</a:t>
            </a:r>
            <a:r>
              <a:rPr sz="3415" spc="100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3415" spc="-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terili</a:t>
            </a:r>
            <a:r>
              <a:rPr sz="3415" spc="-14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,</a:t>
            </a:r>
            <a:r>
              <a:rPr sz="3415" spc="100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c</a:t>
            </a:r>
            <a:r>
              <a:rPr sz="3415" spc="-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o</a:t>
            </a:r>
            <a:r>
              <a:rPr sz="3415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3415" spc="92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u</a:t>
            </a:r>
            <a:r>
              <a:rPr sz="3415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3415" spc="92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c</a:t>
            </a:r>
            <a:r>
              <a:rPr sz="3415" spc="-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erott</a:t>
            </a:r>
            <a:r>
              <a:rPr sz="3415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o</a:t>
            </a:r>
            <a:r>
              <a:rPr sz="3415" spc="100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medi</a:t>
            </a:r>
            <a:r>
              <a:rPr sz="3415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c</a:t>
            </a:r>
            <a:r>
              <a:rPr sz="3415" spc="-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ato</a:t>
            </a:r>
            <a:r>
              <a:rPr sz="3415" spc="-7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o</a:t>
            </a:r>
            <a:r>
              <a:rPr sz="3415" spc="85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u</a:t>
            </a:r>
            <a:r>
              <a:rPr sz="3415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3415" spc="100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pann</a:t>
            </a:r>
            <a:r>
              <a:rPr sz="3415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o</a:t>
            </a:r>
            <a:r>
              <a:rPr sz="3415" spc="121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puli</a:t>
            </a:r>
            <a:r>
              <a:rPr sz="3415" spc="-21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to;</a:t>
            </a:r>
            <a:endParaRPr sz="3415" dirty="0">
              <a:latin typeface="Arial" panose="020B0604020202020204"/>
              <a:cs typeface="Arial" panose="020B0604020202020204"/>
            </a:endParaRPr>
          </a:p>
          <a:p>
            <a:pPr marL="668020" marR="746760" indent="-650240">
              <a:spcBef>
                <a:spcPts val="2050"/>
              </a:spcBef>
              <a:buClr>
                <a:srgbClr val="002060"/>
              </a:buClr>
              <a:buFont typeface="Arial" panose="020B0604020202020204"/>
              <a:buChar char="•"/>
              <a:tabLst>
                <a:tab pos="668020" algn="l"/>
              </a:tabLst>
            </a:pPr>
            <a:r>
              <a:rPr sz="3415" spc="-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Fi</a:t>
            </a:r>
            <a:r>
              <a:rPr sz="3415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ss</a:t>
            </a:r>
            <a:r>
              <a:rPr sz="3415" spc="-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ar</a:t>
            </a:r>
            <a:r>
              <a:rPr sz="3415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3415" spc="107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l</a:t>
            </a:r>
            <a:r>
              <a:rPr sz="3415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3415" spc="92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gar</a:t>
            </a:r>
            <a:r>
              <a:rPr sz="3415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za</a:t>
            </a:r>
            <a:r>
              <a:rPr sz="3415" spc="100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c</a:t>
            </a:r>
            <a:r>
              <a:rPr sz="3415" spc="-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o</a:t>
            </a:r>
            <a:r>
              <a:rPr sz="3415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3415" spc="100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de</a:t>
            </a:r>
            <a:r>
              <a:rPr sz="3415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l</a:t>
            </a:r>
            <a:r>
              <a:rPr sz="3415" spc="100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c</a:t>
            </a:r>
            <a:r>
              <a:rPr sz="3415" spc="-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erott</a:t>
            </a:r>
            <a:r>
              <a:rPr sz="3415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o</a:t>
            </a:r>
            <a:r>
              <a:rPr sz="3415" spc="107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o</a:t>
            </a:r>
            <a:r>
              <a:rPr sz="3415" spc="85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28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fas</a:t>
            </a:r>
            <a:r>
              <a:rPr sz="3415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c</a:t>
            </a:r>
            <a:r>
              <a:rPr sz="3415" spc="-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iar</a:t>
            </a:r>
            <a:r>
              <a:rPr sz="3415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3415" spc="114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c</a:t>
            </a:r>
            <a:r>
              <a:rPr sz="3415" spc="-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o</a:t>
            </a:r>
            <a:r>
              <a:rPr sz="3415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3415" spc="92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bend</a:t>
            </a:r>
            <a:r>
              <a:rPr sz="3415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3415" spc="121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o</a:t>
            </a:r>
            <a:r>
              <a:rPr sz="3415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al</a:t>
            </a:r>
            <a:r>
              <a:rPr sz="3415" spc="-21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tro</a:t>
            </a:r>
            <a:r>
              <a:rPr sz="3415" spc="100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mez</a:t>
            </a:r>
            <a:r>
              <a:rPr sz="3415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zo</a:t>
            </a:r>
            <a:r>
              <a:rPr sz="3415" spc="92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c</a:t>
            </a:r>
            <a:r>
              <a:rPr sz="3415" spc="-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h</a:t>
            </a:r>
            <a:r>
              <a:rPr sz="3415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3415" spc="92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fi</a:t>
            </a:r>
            <a:r>
              <a:rPr sz="3415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ssi</a:t>
            </a:r>
            <a:r>
              <a:rPr sz="3415" spc="85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3415" spc="-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tabilment</a:t>
            </a:r>
            <a:r>
              <a:rPr sz="3415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3415" spc="128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l</a:t>
            </a:r>
            <a:r>
              <a:rPr sz="3415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3415" spc="92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medi</a:t>
            </a:r>
            <a:r>
              <a:rPr sz="3415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c</a:t>
            </a:r>
            <a:r>
              <a:rPr sz="3415" spc="-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3415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z</a:t>
            </a:r>
            <a:r>
              <a:rPr sz="3415" spc="-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3415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one</a:t>
            </a:r>
            <a:r>
              <a:rPr sz="3415" spc="121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3415" spc="-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ull</a:t>
            </a:r>
            <a:r>
              <a:rPr sz="3415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3415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 err="1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feri</a:t>
            </a:r>
            <a:r>
              <a:rPr sz="3415" spc="-21" dirty="0" err="1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ta</a:t>
            </a:r>
            <a:r>
              <a:rPr sz="3415" spc="-21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.</a:t>
            </a:r>
            <a:endParaRPr lang="it-IT" sz="3415" dirty="0">
              <a:latin typeface="Arial" panose="020B0604020202020204"/>
              <a:cs typeface="Arial" panose="020B0604020202020204"/>
            </a:endParaRPr>
          </a:p>
          <a:p>
            <a:pPr marL="668020" marR="746760" indent="-650240">
              <a:spcBef>
                <a:spcPts val="2050"/>
              </a:spcBef>
              <a:buClr>
                <a:srgbClr val="002060"/>
              </a:buClr>
              <a:buFont typeface="Arial" panose="020B0604020202020204"/>
              <a:buChar char="•"/>
              <a:tabLst>
                <a:tab pos="668020" algn="l"/>
              </a:tabLst>
            </a:pPr>
            <a:r>
              <a:rPr sz="3415" spc="-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(l</a:t>
            </a:r>
            <a:r>
              <a:rPr sz="3415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3415" spc="92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28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fas</a:t>
            </a:r>
            <a:r>
              <a:rPr sz="3415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c</a:t>
            </a:r>
            <a:r>
              <a:rPr sz="3415" spc="-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iatur</a:t>
            </a:r>
            <a:r>
              <a:rPr sz="3415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3415" spc="114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NO</a:t>
            </a:r>
            <a:r>
              <a:rPr sz="3415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3415" spc="85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D</a:t>
            </a:r>
            <a:r>
              <a:rPr sz="3415" spc="-28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EVE</a:t>
            </a:r>
            <a:r>
              <a:rPr sz="3415" spc="85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3415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ss</a:t>
            </a:r>
            <a:r>
              <a:rPr sz="3415" spc="-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er</a:t>
            </a:r>
            <a:r>
              <a:rPr sz="3415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3415" spc="107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3415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cc</a:t>
            </a:r>
            <a:r>
              <a:rPr sz="3415" spc="-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3415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ss</a:t>
            </a:r>
            <a:r>
              <a:rPr sz="3415" spc="-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3415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v</a:t>
            </a:r>
            <a:r>
              <a:rPr sz="3415" spc="-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am</a:t>
            </a:r>
            <a:r>
              <a:rPr sz="3415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3415" spc="-7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nte</a:t>
            </a:r>
            <a:r>
              <a:rPr sz="3415" spc="-7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3415" spc="-21" dirty="0">
                <a:solidFill>
                  <a:srgbClr val="002060"/>
                </a:solidFill>
                <a:latin typeface="Arial" panose="020B0604020202020204"/>
                <a:cs typeface="Arial" panose="020B0604020202020204"/>
              </a:rPr>
              <a:t>tretta)</a:t>
            </a:r>
            <a:endParaRPr sz="3415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56958" y="801461"/>
            <a:ext cx="5836141" cy="410869"/>
          </a:xfrm>
          <a:custGeom>
            <a:avLst/>
            <a:gdLst/>
            <a:ahLst/>
            <a:cxnLst/>
            <a:rect l="l" t="t" r="r" b="b"/>
            <a:pathLst>
              <a:path w="4104004" h="288925">
                <a:moveTo>
                  <a:pt x="0" y="288929"/>
                </a:moveTo>
                <a:lnTo>
                  <a:pt x="4103674" y="288929"/>
                </a:lnTo>
                <a:lnTo>
                  <a:pt x="4103674" y="0"/>
                </a:lnTo>
                <a:lnTo>
                  <a:pt x="0" y="0"/>
                </a:lnTo>
                <a:lnTo>
                  <a:pt x="0" y="288929"/>
                </a:lnTo>
                <a:close/>
              </a:path>
            </a:pathLst>
          </a:custGeom>
          <a:solidFill>
            <a:srgbClr val="000066"/>
          </a:solidFill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32" name="object 32"/>
          <p:cNvSpPr/>
          <p:nvPr/>
        </p:nvSpPr>
        <p:spPr>
          <a:xfrm>
            <a:off x="503061" y="772694"/>
            <a:ext cx="5554582" cy="56781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33" name="object 33"/>
          <p:cNvSpPr/>
          <p:nvPr/>
        </p:nvSpPr>
        <p:spPr>
          <a:xfrm>
            <a:off x="5729311" y="801461"/>
            <a:ext cx="328332" cy="5390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34" name="object 34"/>
          <p:cNvSpPr txBox="1"/>
          <p:nvPr/>
        </p:nvSpPr>
        <p:spPr>
          <a:xfrm>
            <a:off x="643020" y="878514"/>
            <a:ext cx="5261829" cy="305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780"/>
            <a:r>
              <a:rPr sz="1990" spc="-14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IL</a:t>
            </a:r>
            <a:r>
              <a:rPr sz="1990" spc="-5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990" spc="-2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TR</a:t>
            </a:r>
            <a:r>
              <a:rPr sz="1990" spc="-17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1990" spc="-2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1990" spc="-162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1990" spc="-28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1990" spc="-2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MEN</a:t>
            </a:r>
            <a:r>
              <a:rPr sz="1990" spc="-57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1990" spc="-2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O</a:t>
            </a:r>
            <a:r>
              <a:rPr sz="1990" spc="7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990" spc="-2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DELL</a:t>
            </a:r>
            <a:r>
              <a:rPr sz="1990" spc="-14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1990" spc="14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990" spc="-2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P</a:t>
            </a:r>
            <a:r>
              <a:rPr sz="1990" spc="-7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1990" spc="-2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CCOL</a:t>
            </a:r>
            <a:r>
              <a:rPr sz="1990" spc="-14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1990" spc="2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990" spc="-2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FER</a:t>
            </a:r>
            <a:r>
              <a:rPr sz="1990" spc="-7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1990" spc="-2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TE</a:t>
            </a:r>
            <a:endParaRPr sz="1990">
              <a:latin typeface="Arial" panose="020B0604020202020204"/>
              <a:cs typeface="Arial" panose="020B0604020202020204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057643" y="657832"/>
            <a:ext cx="240560" cy="9622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39" name="object 39"/>
          <p:cNvSpPr/>
          <p:nvPr/>
        </p:nvSpPr>
        <p:spPr>
          <a:xfrm>
            <a:off x="6870350" y="657832"/>
            <a:ext cx="120279" cy="96224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43" name="object 43"/>
          <p:cNvSpPr/>
          <p:nvPr/>
        </p:nvSpPr>
        <p:spPr>
          <a:xfrm>
            <a:off x="643020" y="5972700"/>
            <a:ext cx="3813180" cy="356314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45" name="object 45"/>
          <p:cNvSpPr/>
          <p:nvPr/>
        </p:nvSpPr>
        <p:spPr>
          <a:xfrm>
            <a:off x="8465987" y="5348735"/>
            <a:ext cx="4221087" cy="418711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46" name="object 46"/>
          <p:cNvSpPr/>
          <p:nvPr/>
        </p:nvSpPr>
        <p:spPr>
          <a:xfrm>
            <a:off x="8459226" y="5885432"/>
            <a:ext cx="2722570" cy="2803841"/>
          </a:xfrm>
          <a:custGeom>
            <a:avLst/>
            <a:gdLst/>
            <a:ahLst/>
            <a:cxnLst/>
            <a:rect l="l" t="t" r="r" b="b"/>
            <a:pathLst>
              <a:path w="1914525" h="1971675">
                <a:moveTo>
                  <a:pt x="0" y="1971674"/>
                </a:moveTo>
                <a:lnTo>
                  <a:pt x="1914524" y="1971674"/>
                </a:lnTo>
                <a:lnTo>
                  <a:pt x="1914524" y="0"/>
                </a:lnTo>
                <a:lnTo>
                  <a:pt x="0" y="0"/>
                </a:lnTo>
                <a:lnTo>
                  <a:pt x="0" y="1971674"/>
                </a:lnTo>
                <a:close/>
              </a:path>
            </a:pathLst>
          </a:custGeom>
          <a:ln w="9524">
            <a:solidFill>
              <a:srgbClr val="002060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47" name="object 47"/>
          <p:cNvSpPr/>
          <p:nvPr/>
        </p:nvSpPr>
        <p:spPr>
          <a:xfrm>
            <a:off x="4847923" y="5348735"/>
            <a:ext cx="3464690" cy="418710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98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"/>
          <p:cNvSpPr txBox="1"/>
          <p:nvPr/>
        </p:nvSpPr>
        <p:spPr>
          <a:xfrm>
            <a:off x="650367" y="325078"/>
            <a:ext cx="11702796" cy="838655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marL="342900" indent="-321945" algn="ctr" defTabSz="449580">
              <a:spcBef>
                <a:spcPts val="1000"/>
              </a:spcBef>
              <a:buClrTx/>
              <a:buFontTx/>
              <a:tabLst>
                <a:tab pos="342900" algn="l"/>
                <a:tab pos="790575" algn="l"/>
                <a:tab pos="1240155" algn="l"/>
                <a:tab pos="1689100" algn="l"/>
                <a:tab pos="2138680" algn="l"/>
                <a:tab pos="2587625" algn="l"/>
                <a:tab pos="3037205" algn="l"/>
                <a:tab pos="3486150" algn="l"/>
                <a:tab pos="3935730" algn="l"/>
                <a:tab pos="4384675" algn="l"/>
                <a:tab pos="4834255" algn="l"/>
                <a:tab pos="5283200" algn="l"/>
                <a:tab pos="5732780" algn="l"/>
                <a:tab pos="6181725" algn="l"/>
                <a:tab pos="6631305" algn="l"/>
                <a:tab pos="7080250" algn="l"/>
                <a:tab pos="7529830" algn="l"/>
                <a:tab pos="7978775" algn="l"/>
                <a:tab pos="8428355" algn="l"/>
                <a:tab pos="8877300" algn="l"/>
                <a:tab pos="9326880" algn="l"/>
              </a:tabLst>
            </a:pPr>
            <a:r>
              <a:rPr lang="it-IT" altLang="it-IT" sz="5690" b="1" u="sng" dirty="0">
                <a:solidFill>
                  <a:srgbClr val="00B0F0"/>
                </a:solidFill>
                <a:latin typeface="Comic Sans MS" panose="030F0702030302020204" pitchFamily="66" charset="0"/>
              </a:rPr>
              <a:t>ISCHEMIA</a:t>
            </a:r>
          </a:p>
          <a:p>
            <a:pPr marL="342900" indent="-321945" defTabSz="449580">
              <a:spcBef>
                <a:spcPts val="400"/>
              </a:spcBef>
              <a:buClrTx/>
              <a:buFontTx/>
              <a:tabLst>
                <a:tab pos="342900" algn="l"/>
                <a:tab pos="790575" algn="l"/>
                <a:tab pos="1240155" algn="l"/>
                <a:tab pos="1689100" algn="l"/>
                <a:tab pos="2138680" algn="l"/>
                <a:tab pos="2587625" algn="l"/>
                <a:tab pos="3037205" algn="l"/>
                <a:tab pos="3486150" algn="l"/>
                <a:tab pos="3935730" algn="l"/>
                <a:tab pos="4384675" algn="l"/>
                <a:tab pos="4834255" algn="l"/>
                <a:tab pos="5283200" algn="l"/>
                <a:tab pos="5732780" algn="l"/>
                <a:tab pos="6181725" algn="l"/>
                <a:tab pos="6631305" algn="l"/>
                <a:tab pos="7080250" algn="l"/>
                <a:tab pos="7529830" algn="l"/>
                <a:tab pos="7978775" algn="l"/>
                <a:tab pos="8428355" algn="l"/>
                <a:tab pos="8877300" algn="l"/>
                <a:tab pos="9326880" algn="l"/>
              </a:tabLst>
            </a:pPr>
            <a:endParaRPr lang="it-IT" altLang="it-IT" sz="2275" b="1" u="sng" dirty="0">
              <a:solidFill>
                <a:srgbClr val="00B0F0"/>
              </a:solidFill>
              <a:latin typeface="Comic Sans MS" panose="030F0702030302020204" pitchFamily="66" charset="0"/>
            </a:endParaRPr>
          </a:p>
          <a:p>
            <a:pPr marL="342900" indent="-321945" algn="ctr" defTabSz="449580">
              <a:spcBef>
                <a:spcPts val="750"/>
              </a:spcBef>
              <a:buClrTx/>
              <a:buFontTx/>
              <a:tabLst>
                <a:tab pos="342900" algn="l"/>
                <a:tab pos="790575" algn="l"/>
                <a:tab pos="1240155" algn="l"/>
                <a:tab pos="1689100" algn="l"/>
                <a:tab pos="2138680" algn="l"/>
                <a:tab pos="2587625" algn="l"/>
                <a:tab pos="3037205" algn="l"/>
                <a:tab pos="3486150" algn="l"/>
                <a:tab pos="3935730" algn="l"/>
                <a:tab pos="4384675" algn="l"/>
                <a:tab pos="4834255" algn="l"/>
                <a:tab pos="5283200" algn="l"/>
                <a:tab pos="5732780" algn="l"/>
                <a:tab pos="6181725" algn="l"/>
                <a:tab pos="6631305" algn="l"/>
                <a:tab pos="7080250" algn="l"/>
                <a:tab pos="7529830" algn="l"/>
                <a:tab pos="7978775" algn="l"/>
                <a:tab pos="8428355" algn="l"/>
                <a:tab pos="8877300" algn="l"/>
                <a:tab pos="9326880" algn="l"/>
              </a:tabLst>
            </a:pPr>
            <a:r>
              <a:rPr lang="it-IT" altLang="it-IT" sz="4265" b="1" dirty="0">
                <a:solidFill>
                  <a:srgbClr val="000000"/>
                </a:solidFill>
                <a:latin typeface="Comic Sans MS" panose="030F0702030302020204" pitchFamily="66" charset="0"/>
              </a:rPr>
              <a:t>Riduzione parziale o totale dell’apporto di sangue in un organo causata da un problema meccanico a carico dell’apparato circolatorio </a:t>
            </a:r>
            <a:r>
              <a:rPr lang="it-IT" altLang="it-IT" sz="4265" b="1" dirty="0">
                <a:solidFill>
                  <a:srgbClr val="000000"/>
                </a:solidFill>
                <a:latin typeface="Wingdings" panose="05000000000000000000" pitchFamily="2" charset="2"/>
              </a:rPr>
              <a:t></a:t>
            </a:r>
          </a:p>
          <a:p>
            <a:pPr marL="342900" indent="-321945" algn="ctr" defTabSz="449580">
              <a:spcBef>
                <a:spcPts val="750"/>
              </a:spcBef>
              <a:buClrTx/>
              <a:buFontTx/>
              <a:tabLst>
                <a:tab pos="342900" algn="l"/>
                <a:tab pos="790575" algn="l"/>
                <a:tab pos="1240155" algn="l"/>
                <a:tab pos="1689100" algn="l"/>
                <a:tab pos="2138680" algn="l"/>
                <a:tab pos="2587625" algn="l"/>
                <a:tab pos="3037205" algn="l"/>
                <a:tab pos="3486150" algn="l"/>
                <a:tab pos="3935730" algn="l"/>
                <a:tab pos="4384675" algn="l"/>
                <a:tab pos="4834255" algn="l"/>
                <a:tab pos="5283200" algn="l"/>
                <a:tab pos="5732780" algn="l"/>
                <a:tab pos="6181725" algn="l"/>
                <a:tab pos="6631305" algn="l"/>
                <a:tab pos="7080250" algn="l"/>
                <a:tab pos="7529830" algn="l"/>
                <a:tab pos="7978775" algn="l"/>
                <a:tab pos="8428355" algn="l"/>
                <a:tab pos="8877300" algn="l"/>
                <a:tab pos="9326880" algn="l"/>
              </a:tabLst>
            </a:pPr>
            <a:endParaRPr lang="it-IT" altLang="it-IT" sz="4265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342900" indent="-321945" algn="ctr" defTabSz="449580">
              <a:spcBef>
                <a:spcPts val="750"/>
              </a:spcBef>
              <a:buClrTx/>
              <a:buFontTx/>
              <a:tabLst>
                <a:tab pos="342900" algn="l"/>
                <a:tab pos="790575" algn="l"/>
                <a:tab pos="1240155" algn="l"/>
                <a:tab pos="1689100" algn="l"/>
                <a:tab pos="2138680" algn="l"/>
                <a:tab pos="2587625" algn="l"/>
                <a:tab pos="3037205" algn="l"/>
                <a:tab pos="3486150" algn="l"/>
                <a:tab pos="3935730" algn="l"/>
                <a:tab pos="4384675" algn="l"/>
                <a:tab pos="4834255" algn="l"/>
                <a:tab pos="5283200" algn="l"/>
                <a:tab pos="5732780" algn="l"/>
                <a:tab pos="6181725" algn="l"/>
                <a:tab pos="6631305" algn="l"/>
                <a:tab pos="7080250" algn="l"/>
                <a:tab pos="7529830" algn="l"/>
                <a:tab pos="7978775" algn="l"/>
                <a:tab pos="8428355" algn="l"/>
                <a:tab pos="8877300" algn="l"/>
                <a:tab pos="9326880" algn="l"/>
              </a:tabLst>
            </a:pPr>
            <a:r>
              <a:rPr lang="it-IT" altLang="it-IT" sz="4265" b="1" dirty="0">
                <a:solidFill>
                  <a:srgbClr val="FF0000"/>
                </a:solidFill>
                <a:latin typeface="Comic Sans MS" panose="030F0702030302020204" pitchFamily="66" charset="0"/>
              </a:rPr>
              <a:t>RIDUZIONE APPORTO DI OSSIGENO E GLUCOSIO AI TESSUTI</a:t>
            </a:r>
          </a:p>
          <a:p>
            <a:pPr marL="342900" indent="-321945" defTabSz="449580">
              <a:spcBef>
                <a:spcPts val="1000"/>
              </a:spcBef>
              <a:buClrTx/>
              <a:buFontTx/>
              <a:tabLst>
                <a:tab pos="342900" algn="l"/>
                <a:tab pos="790575" algn="l"/>
                <a:tab pos="1240155" algn="l"/>
                <a:tab pos="1689100" algn="l"/>
                <a:tab pos="2138680" algn="l"/>
                <a:tab pos="2587625" algn="l"/>
                <a:tab pos="3037205" algn="l"/>
                <a:tab pos="3486150" algn="l"/>
                <a:tab pos="3935730" algn="l"/>
                <a:tab pos="4384675" algn="l"/>
                <a:tab pos="4834255" algn="l"/>
                <a:tab pos="5283200" algn="l"/>
                <a:tab pos="5732780" algn="l"/>
                <a:tab pos="6181725" algn="l"/>
                <a:tab pos="6631305" algn="l"/>
                <a:tab pos="7080250" algn="l"/>
                <a:tab pos="7529830" algn="l"/>
                <a:tab pos="7978775" algn="l"/>
                <a:tab pos="8428355" algn="l"/>
                <a:tab pos="8877300" algn="l"/>
                <a:tab pos="9326880" algn="l"/>
              </a:tabLst>
            </a:pPr>
            <a:endParaRPr lang="it-IT" altLang="it-IT" sz="5690" b="1" u="sng" dirty="0">
              <a:solidFill>
                <a:srgbClr val="00B0F0"/>
              </a:solidFill>
              <a:latin typeface="Comic Sans MS" panose="030F0702030302020204" pitchFamily="66" charset="0"/>
            </a:endParaRPr>
          </a:p>
          <a:p>
            <a:pPr marL="342900" indent="-321945" algn="ctr" defTabSz="449580">
              <a:spcBef>
                <a:spcPts val="1000"/>
              </a:spcBef>
              <a:buClrTx/>
              <a:buFontTx/>
              <a:tabLst>
                <a:tab pos="342900" algn="l"/>
                <a:tab pos="790575" algn="l"/>
                <a:tab pos="1240155" algn="l"/>
                <a:tab pos="1689100" algn="l"/>
                <a:tab pos="2138680" algn="l"/>
                <a:tab pos="2587625" algn="l"/>
                <a:tab pos="3037205" algn="l"/>
                <a:tab pos="3486150" algn="l"/>
                <a:tab pos="3935730" algn="l"/>
                <a:tab pos="4384675" algn="l"/>
                <a:tab pos="4834255" algn="l"/>
                <a:tab pos="5283200" algn="l"/>
                <a:tab pos="5732780" algn="l"/>
                <a:tab pos="6181725" algn="l"/>
                <a:tab pos="6631305" algn="l"/>
                <a:tab pos="7080250" algn="l"/>
                <a:tab pos="7529830" algn="l"/>
                <a:tab pos="7978775" algn="l"/>
                <a:tab pos="8428355" algn="l"/>
                <a:tab pos="8877300" algn="l"/>
                <a:tab pos="9326880" algn="l"/>
              </a:tabLst>
            </a:pPr>
            <a:endParaRPr lang="it-IT" altLang="it-IT" sz="5690" b="1" u="sng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12291" name="Text Box 2"/>
          <p:cNvSpPr txBox="1"/>
          <p:nvPr/>
        </p:nvSpPr>
        <p:spPr>
          <a:xfrm>
            <a:off x="10511056" y="0"/>
            <a:ext cx="2492262" cy="650155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none" anchor="ctr" anchorCtr="0"/>
          <a:lstStyle/>
          <a:p>
            <a:pPr algn="ctr" eaLnBrk="0" hangingPunct="0">
              <a:buClrTx/>
              <a:buFont typeface="Times New Roman" panose="02020603050405020304" pitchFamily="18" charset="0"/>
            </a:pPr>
            <a:endParaRPr lang="it-IT" altLang="it-IT" sz="398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367297" y="2548614"/>
            <a:ext cx="11196399" cy="6898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5460" indent="-487680">
              <a:buClr>
                <a:srgbClr val="002060"/>
              </a:buClr>
              <a:buFont typeface="Arial" panose="020B0604020202020204"/>
              <a:buChar char="•"/>
              <a:tabLst>
                <a:tab pos="506095" algn="l"/>
              </a:tabLst>
            </a:pPr>
            <a:r>
              <a:rPr sz="3980" spc="-36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N</a:t>
            </a:r>
            <a:r>
              <a:rPr sz="3980" spc="-7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o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n</a:t>
            </a:r>
            <a:r>
              <a:rPr sz="3980" spc="-78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spc="-7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l</a:t>
            </a:r>
            <a:r>
              <a:rPr sz="3980" spc="-64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3980" spc="-85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v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3980" spc="-78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r</a:t>
            </a:r>
            <a:r>
              <a:rPr sz="3980" spc="-21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3980" spc="-121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spc="-7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l</a:t>
            </a:r>
            <a:r>
              <a:rPr sz="3980" spc="21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’</a:t>
            </a:r>
            <a:r>
              <a:rPr sz="3980" spc="-7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i</a:t>
            </a:r>
            <a:r>
              <a:rPr sz="3980" spc="-43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n</a:t>
            </a:r>
            <a:r>
              <a:rPr sz="3980" spc="-5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t</a:t>
            </a:r>
            <a:r>
              <a:rPr sz="3980" spc="-28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rno</a:t>
            </a:r>
            <a:r>
              <a:rPr sz="3980" spc="-121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spc="-7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dell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3980" spc="-107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spc="-107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f</a:t>
            </a:r>
            <a:r>
              <a:rPr sz="3980" spc="-28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ri</a:t>
            </a:r>
            <a:r>
              <a:rPr sz="3980" spc="-64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t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3980" spc="-114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spc="-43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c</a:t>
            </a:r>
            <a:r>
              <a:rPr sz="3980" spc="-7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o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n</a:t>
            </a:r>
            <a:r>
              <a:rPr sz="3980" spc="-78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3980" spc="-7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cqu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3980" spc="-92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spc="-21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3980" spc="-100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sa</a:t>
            </a:r>
            <a:r>
              <a:rPr sz="3980" spc="-7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pone</a:t>
            </a:r>
            <a:endParaRPr sz="3980" dirty="0">
              <a:latin typeface="Calibri" panose="020F0502020204030204"/>
              <a:cs typeface="Calibri" panose="020F0502020204030204"/>
            </a:endParaRPr>
          </a:p>
          <a:p>
            <a:pPr marL="505460" indent="-487680">
              <a:spcBef>
                <a:spcPts val="1915"/>
              </a:spcBef>
              <a:buClr>
                <a:srgbClr val="002060"/>
              </a:buClr>
              <a:buFont typeface="Arial" panose="020B0604020202020204"/>
              <a:buChar char="•"/>
              <a:tabLst>
                <a:tab pos="506095" algn="l"/>
              </a:tabLst>
            </a:pPr>
            <a:r>
              <a:rPr sz="3980" spc="-36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N</a:t>
            </a:r>
            <a:r>
              <a:rPr sz="3980" spc="-7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o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n</a:t>
            </a:r>
            <a:r>
              <a:rPr sz="3980" spc="-78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spc="-43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s</a:t>
            </a:r>
            <a:r>
              <a:rPr sz="3980" spc="-7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t</a:t>
            </a:r>
            <a:r>
              <a:rPr sz="3980" spc="-85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r</a:t>
            </a:r>
            <a:r>
              <a:rPr sz="3980" spc="-7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o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f</a:t>
            </a:r>
            <a:r>
              <a:rPr sz="3980" spc="-7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in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3980" spc="-71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r</a:t>
            </a:r>
            <a:r>
              <a:rPr sz="3980" spc="-21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3980" spc="-107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spc="-7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l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3980" spc="-128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spc="-107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f</a:t>
            </a:r>
            <a:r>
              <a:rPr sz="3980" spc="-28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ri</a:t>
            </a:r>
            <a:r>
              <a:rPr sz="3980" spc="-64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t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3980" spc="-121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spc="-43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c</a:t>
            </a:r>
            <a:r>
              <a:rPr sz="3980" spc="-7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o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n</a:t>
            </a:r>
            <a:r>
              <a:rPr sz="3980" spc="-78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s</a:t>
            </a:r>
            <a:r>
              <a:rPr sz="3980" spc="-7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pugn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3980" spc="-85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o</a:t>
            </a:r>
            <a:r>
              <a:rPr sz="3980" spc="-92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spc="-5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t</a:t>
            </a:r>
            <a:r>
              <a:rPr sz="3980" spc="-28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ss</a:t>
            </a:r>
            <a:r>
              <a:rPr sz="3980" spc="-7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ut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i</a:t>
            </a:r>
            <a:endParaRPr sz="3980" dirty="0">
              <a:latin typeface="Calibri" panose="020F0502020204030204"/>
              <a:cs typeface="Calibri" panose="020F0502020204030204"/>
            </a:endParaRPr>
          </a:p>
          <a:p>
            <a:pPr marL="505460" indent="-487680">
              <a:spcBef>
                <a:spcPts val="1915"/>
              </a:spcBef>
              <a:buClr>
                <a:srgbClr val="002060"/>
              </a:buClr>
              <a:buFont typeface="Arial" panose="020B0604020202020204"/>
              <a:buChar char="•"/>
              <a:tabLst>
                <a:tab pos="506095" algn="l"/>
              </a:tabLst>
            </a:pPr>
            <a:r>
              <a:rPr sz="3980" spc="-36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N</a:t>
            </a:r>
            <a:r>
              <a:rPr sz="3980" spc="-7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o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n</a:t>
            </a:r>
            <a:r>
              <a:rPr sz="3980" spc="-78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s</a:t>
            </a:r>
            <a:r>
              <a:rPr sz="3980" spc="-7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p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3980" spc="-7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lm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3980" spc="-71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r</a:t>
            </a:r>
            <a:r>
              <a:rPr sz="3980" spc="-21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3980" spc="-121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spc="-7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pom</a:t>
            </a:r>
            <a:r>
              <a:rPr sz="3980" spc="-36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3980" spc="-5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t</a:t>
            </a:r>
            <a:r>
              <a:rPr sz="3980" spc="-21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3980" spc="-107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s</a:t>
            </a:r>
            <a:r>
              <a:rPr sz="3980" spc="-7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ull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3980" spc="-100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spc="-10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f</a:t>
            </a:r>
            <a:r>
              <a:rPr sz="3980" spc="-28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ri</a:t>
            </a:r>
            <a:r>
              <a:rPr sz="3980" spc="-64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t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3980" spc="-100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o</a:t>
            </a:r>
            <a:r>
              <a:rPr sz="3980" spc="-114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spc="-64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v</a:t>
            </a:r>
            <a:r>
              <a:rPr sz="3980" spc="-28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3980" spc="-85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r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sa</a:t>
            </a:r>
            <a:r>
              <a:rPr sz="3980" spc="-71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r</a:t>
            </a:r>
            <a:r>
              <a:rPr sz="3980" spc="-21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3980" spc="-128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spc="-7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pol</a:t>
            </a:r>
            <a:r>
              <a:rPr sz="3980" spc="-43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v</a:t>
            </a:r>
            <a:r>
              <a:rPr sz="3980" spc="-28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ri</a:t>
            </a:r>
            <a:endParaRPr sz="3980" dirty="0">
              <a:latin typeface="Calibri" panose="020F0502020204030204"/>
              <a:cs typeface="Calibri" panose="020F0502020204030204"/>
            </a:endParaRPr>
          </a:p>
          <a:p>
            <a:pPr marL="505460" indent="-487680">
              <a:spcBef>
                <a:spcPts val="1915"/>
              </a:spcBef>
              <a:buClr>
                <a:srgbClr val="002060"/>
              </a:buClr>
              <a:buFont typeface="Arial" panose="020B0604020202020204"/>
              <a:buChar char="•"/>
              <a:tabLst>
                <a:tab pos="506095" algn="l"/>
              </a:tabLst>
            </a:pPr>
            <a:r>
              <a:rPr sz="3980" spc="-36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N</a:t>
            </a:r>
            <a:r>
              <a:rPr sz="3980" spc="-7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o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n</a:t>
            </a:r>
            <a:r>
              <a:rPr sz="3980" spc="-78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spc="-7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utiliz</a:t>
            </a:r>
            <a:r>
              <a:rPr sz="3980" spc="-78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z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3980" spc="-78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r</a:t>
            </a:r>
            <a:r>
              <a:rPr sz="3980" spc="-21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3980" spc="-107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spc="-43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c</a:t>
            </a:r>
            <a:r>
              <a:rPr sz="3980" spc="-7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o</a:t>
            </a:r>
            <a:r>
              <a:rPr sz="3980" spc="-5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t</a:t>
            </a:r>
            <a:r>
              <a:rPr sz="3980" spc="-7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on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3980" spc="-107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spc="-7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id</a:t>
            </a:r>
            <a:r>
              <a:rPr sz="3980" spc="-71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r</a:t>
            </a:r>
            <a:r>
              <a:rPr sz="3980" spc="-7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o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f</a:t>
            </a:r>
            <a:r>
              <a:rPr sz="3980" spc="-7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il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o</a:t>
            </a:r>
            <a:r>
              <a:rPr sz="3980" spc="-114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s</a:t>
            </a:r>
            <a:r>
              <a:rPr sz="3980" spc="-7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ull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3980" spc="-100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spc="-10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f</a:t>
            </a:r>
            <a:r>
              <a:rPr sz="3980" spc="-28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ri</a:t>
            </a:r>
            <a:r>
              <a:rPr sz="3980" spc="-64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t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a</a:t>
            </a:r>
            <a:endParaRPr sz="3980" dirty="0">
              <a:latin typeface="Calibri" panose="020F0502020204030204"/>
              <a:cs typeface="Calibri" panose="020F0502020204030204"/>
            </a:endParaRPr>
          </a:p>
          <a:p>
            <a:pPr marL="505460" marR="308610" indent="-487680">
              <a:spcBef>
                <a:spcPts val="1915"/>
              </a:spcBef>
              <a:buClr>
                <a:srgbClr val="002060"/>
              </a:buClr>
              <a:buFont typeface="Arial" panose="020B0604020202020204"/>
              <a:buChar char="•"/>
              <a:tabLst>
                <a:tab pos="506095" algn="l"/>
              </a:tabLst>
            </a:pPr>
            <a:r>
              <a:rPr sz="3980" spc="-36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N</a:t>
            </a:r>
            <a:r>
              <a:rPr sz="3980" spc="-7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o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n</a:t>
            </a:r>
            <a:r>
              <a:rPr sz="3980" spc="-78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spc="-7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b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agna</a:t>
            </a:r>
            <a:r>
              <a:rPr sz="3980" spc="-71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r</a:t>
            </a:r>
            <a:r>
              <a:rPr sz="3980" spc="-21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3980" spc="-121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spc="-43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c</a:t>
            </a:r>
            <a:r>
              <a:rPr sz="3980" spc="-7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o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n</a:t>
            </a:r>
            <a:r>
              <a:rPr sz="3980" spc="-78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3980" spc="-7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cqu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3980" spc="-85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spc="-7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l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3980" spc="-107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m</a:t>
            </a:r>
            <a:r>
              <a:rPr sz="3980" spc="-7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edi</a:t>
            </a:r>
            <a:r>
              <a:rPr sz="3980" spc="-43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c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3980" spc="-7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zion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3980" spc="-114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spc="-7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pe</a:t>
            </a:r>
            <a:r>
              <a:rPr sz="3980" spc="-14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r</a:t>
            </a:r>
            <a:r>
              <a:rPr sz="3980" spc="-92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spc="-5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vi</a:t>
            </a:r>
            <a:r>
              <a:rPr sz="3980" spc="-64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t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3980" spc="-71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r</a:t>
            </a:r>
            <a:r>
              <a:rPr sz="3980" spc="-21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3980" spc="-14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ma</a:t>
            </a:r>
            <a:r>
              <a:rPr sz="3980" spc="-7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c</a:t>
            </a:r>
            <a:r>
              <a:rPr sz="3980" spc="-28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3980" spc="-10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r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3980" spc="-7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z</a:t>
            </a:r>
            <a:r>
              <a:rPr sz="3980" spc="-14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i</a:t>
            </a:r>
            <a:r>
              <a:rPr sz="3980" spc="-7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on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i</a:t>
            </a:r>
            <a:r>
              <a:rPr sz="3980" spc="-107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spc="-7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dell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3980" spc="-114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spc="-107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f</a:t>
            </a:r>
            <a:r>
              <a:rPr sz="3980" spc="-28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ri</a:t>
            </a:r>
            <a:r>
              <a:rPr sz="3980" spc="-64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t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a</a:t>
            </a:r>
            <a:endParaRPr sz="3980" dirty="0">
              <a:latin typeface="Calibri" panose="020F0502020204030204"/>
              <a:cs typeface="Calibri" panose="020F0502020204030204"/>
            </a:endParaRPr>
          </a:p>
          <a:p>
            <a:pPr marL="505460" indent="-487680">
              <a:spcBef>
                <a:spcPts val="1915"/>
              </a:spcBef>
              <a:buClr>
                <a:srgbClr val="002060"/>
              </a:buClr>
              <a:buFont typeface="Arial" panose="020B0604020202020204"/>
              <a:buChar char="•"/>
              <a:tabLst>
                <a:tab pos="506095" algn="l"/>
              </a:tabLst>
            </a:pPr>
            <a:r>
              <a:rPr sz="3980" spc="-36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N</a:t>
            </a:r>
            <a:r>
              <a:rPr sz="3980" spc="-7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o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n</a:t>
            </a:r>
            <a:r>
              <a:rPr sz="3980" spc="-78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spc="-43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c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ambi</a:t>
            </a:r>
            <a:r>
              <a:rPr sz="3980" spc="-7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3980" spc="-71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r</a:t>
            </a:r>
            <a:r>
              <a:rPr sz="3980" spc="-21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3980" spc="-114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spc="-43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c</a:t>
            </a:r>
            <a:r>
              <a:rPr sz="3980" spc="-7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o</a:t>
            </a:r>
            <a:r>
              <a:rPr sz="3980" spc="-43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n</a:t>
            </a:r>
            <a:r>
              <a:rPr sz="3980" spc="-7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tinu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am</a:t>
            </a:r>
            <a:r>
              <a:rPr sz="3980" spc="-7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3980" spc="-43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n</a:t>
            </a:r>
            <a:r>
              <a:rPr sz="3980" spc="-5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t</a:t>
            </a:r>
            <a:r>
              <a:rPr sz="3980" spc="-21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3980" spc="-85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spc="-7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l</a:t>
            </a:r>
            <a:r>
              <a:rPr sz="398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3980" spc="-107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80" dirty="0" err="1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m</a:t>
            </a:r>
            <a:r>
              <a:rPr sz="3980" spc="-7" dirty="0" err="1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edi</a:t>
            </a:r>
            <a:r>
              <a:rPr sz="3980" spc="-43" dirty="0" err="1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c</a:t>
            </a:r>
            <a:r>
              <a:rPr sz="3980" dirty="0" err="1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3980" spc="-7" dirty="0" err="1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zion</a:t>
            </a:r>
            <a:r>
              <a:rPr lang="it-IT" sz="3980" spc="-7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e       </a:t>
            </a:r>
          </a:p>
          <a:p>
            <a:pPr marL="17780">
              <a:spcBef>
                <a:spcPts val="1915"/>
              </a:spcBef>
              <a:buClr>
                <a:srgbClr val="002060"/>
              </a:buClr>
              <a:tabLst>
                <a:tab pos="506095" algn="l"/>
              </a:tabLst>
            </a:pPr>
            <a:r>
              <a:rPr sz="3415" spc="-7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(un</a:t>
            </a:r>
            <a:r>
              <a:rPr sz="3415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3415" spc="-85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28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me</a:t>
            </a:r>
            <a:r>
              <a:rPr sz="3415" spc="-7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d</a:t>
            </a:r>
            <a:r>
              <a:rPr sz="3415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i</a:t>
            </a:r>
            <a:r>
              <a:rPr sz="3415" spc="-5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c</a:t>
            </a:r>
            <a:r>
              <a:rPr sz="3415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azi</a:t>
            </a:r>
            <a:r>
              <a:rPr sz="3415" spc="-7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on</a:t>
            </a:r>
            <a:r>
              <a:rPr sz="3415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3415" spc="-100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28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be</a:t>
            </a:r>
            <a:r>
              <a:rPr sz="3415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n</a:t>
            </a:r>
            <a:r>
              <a:rPr sz="3415" spc="-71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1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f</a:t>
            </a:r>
            <a:r>
              <a:rPr sz="3415" spc="-36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3415" spc="-71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t</a:t>
            </a:r>
            <a:r>
              <a:rPr sz="3415" spc="-64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t</a:t>
            </a:r>
            <a:r>
              <a:rPr sz="3415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3415" spc="-92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7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pu</a:t>
            </a:r>
            <a:r>
              <a:rPr sz="3415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ò</a:t>
            </a:r>
            <a:r>
              <a:rPr sz="3415" spc="-85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64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r</a:t>
            </a:r>
            <a:r>
              <a:rPr sz="3415" spc="-28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3415" spc="-7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s</a:t>
            </a:r>
            <a:r>
              <a:rPr sz="3415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i</a:t>
            </a:r>
            <a:r>
              <a:rPr sz="3415" spc="-50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st</a:t>
            </a:r>
            <a:r>
              <a:rPr sz="3415" spc="-28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3415" spc="-64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r</a:t>
            </a:r>
            <a:r>
              <a:rPr sz="3415" spc="-21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3415" spc="-64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al</a:t>
            </a:r>
            <a:r>
              <a:rPr sz="3415" spc="-28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c</a:t>
            </a:r>
            <a:r>
              <a:rPr sz="3415" spc="-7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un</a:t>
            </a:r>
            <a:r>
              <a:rPr sz="3415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i</a:t>
            </a:r>
            <a:r>
              <a:rPr sz="3415" spc="-100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415" spc="-28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g</a:t>
            </a:r>
            <a:r>
              <a:rPr sz="3415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i</a:t>
            </a:r>
            <a:r>
              <a:rPr sz="3415" spc="-28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or</a:t>
            </a:r>
            <a:r>
              <a:rPr sz="3415" spc="-7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n</a:t>
            </a:r>
            <a:r>
              <a:rPr sz="3415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i</a:t>
            </a:r>
            <a:r>
              <a:rPr sz="3415" spc="-7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)</a:t>
            </a:r>
            <a:r>
              <a:rPr sz="3415" dirty="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.</a:t>
            </a:r>
            <a:endParaRPr sz="3415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127338" y="338673"/>
            <a:ext cx="2844493" cy="18963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7" name="object 7"/>
          <p:cNvSpPr/>
          <p:nvPr/>
        </p:nvSpPr>
        <p:spPr>
          <a:xfrm>
            <a:off x="8125084" y="336419"/>
            <a:ext cx="2848991" cy="1900832"/>
          </a:xfrm>
          <a:custGeom>
            <a:avLst/>
            <a:gdLst/>
            <a:ahLst/>
            <a:cxnLst/>
            <a:rect l="l" t="t" r="r" b="b"/>
            <a:pathLst>
              <a:path w="2003425" h="1336675">
                <a:moveTo>
                  <a:pt x="0" y="1336679"/>
                </a:moveTo>
                <a:lnTo>
                  <a:pt x="2003429" y="1336679"/>
                </a:lnTo>
                <a:lnTo>
                  <a:pt x="2003429" y="0"/>
                </a:lnTo>
                <a:lnTo>
                  <a:pt x="0" y="0"/>
                </a:lnTo>
                <a:lnTo>
                  <a:pt x="0" y="1336679"/>
                </a:lnTo>
                <a:close/>
              </a:path>
            </a:pathLst>
          </a:custGeom>
          <a:ln w="3175">
            <a:solidFill>
              <a:srgbClr val="000099"/>
            </a:solidFill>
          </a:ln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844658" y="783161"/>
            <a:ext cx="6068215" cy="945515"/>
          </a:xfrm>
          <a:prstGeom prst="rect">
            <a:avLst/>
          </a:prstGeom>
        </p:spPr>
        <p:txBody>
          <a:bodyPr vert="horz" wrap="square" lIns="0" tIns="71101" rIns="0" bIns="0" numCol="1" rtlCol="0" anchor="ctr" anchorCtr="0" compatLnSpc="1">
            <a:spAutoFit/>
          </a:bodyPr>
          <a:lstStyle/>
          <a:p>
            <a:pPr marL="781050"/>
            <a:r>
              <a:rPr sz="5690" spc="-427" dirty="0">
                <a:solidFill>
                  <a:srgbClr val="CC0000"/>
                </a:solidFill>
              </a:rPr>
              <a:t>A</a:t>
            </a:r>
            <a:r>
              <a:rPr sz="5690" spc="-7" dirty="0">
                <a:solidFill>
                  <a:srgbClr val="CC0000"/>
                </a:solidFill>
              </a:rPr>
              <a:t>TT</a:t>
            </a:r>
            <a:r>
              <a:rPr sz="5690" dirty="0">
                <a:solidFill>
                  <a:srgbClr val="CC0000"/>
                </a:solidFill>
              </a:rPr>
              <a:t>E</a:t>
            </a:r>
            <a:r>
              <a:rPr sz="5690" spc="-7" dirty="0">
                <a:solidFill>
                  <a:srgbClr val="CC0000"/>
                </a:solidFill>
              </a:rPr>
              <a:t>NZI</a:t>
            </a:r>
            <a:r>
              <a:rPr sz="5690" dirty="0">
                <a:solidFill>
                  <a:srgbClr val="CC0000"/>
                </a:solidFill>
              </a:rPr>
              <a:t>O</a:t>
            </a:r>
            <a:r>
              <a:rPr sz="5690" spc="-7" dirty="0">
                <a:solidFill>
                  <a:srgbClr val="CC0000"/>
                </a:solidFill>
              </a:rPr>
              <a:t>NE</a:t>
            </a:r>
            <a:r>
              <a:rPr sz="5690" dirty="0">
                <a:solidFill>
                  <a:srgbClr val="CC0000"/>
                </a:solidFill>
              </a:rPr>
              <a:t>!!</a:t>
            </a:r>
            <a:endParaRPr sz="5690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9256633" y="8767515"/>
            <a:ext cx="1750933" cy="394614"/>
          </a:xfrm>
          <a:custGeom>
            <a:avLst/>
            <a:gdLst/>
            <a:ahLst/>
            <a:cxnLst/>
            <a:rect l="l" t="t" r="r" b="b"/>
            <a:pathLst>
              <a:path w="1231265" h="277495">
                <a:moveTo>
                  <a:pt x="0" y="276998"/>
                </a:moveTo>
                <a:lnTo>
                  <a:pt x="1231236" y="276998"/>
                </a:lnTo>
                <a:lnTo>
                  <a:pt x="1231236" y="0"/>
                </a:lnTo>
                <a:lnTo>
                  <a:pt x="0" y="0"/>
                </a:lnTo>
                <a:lnTo>
                  <a:pt x="0" y="2769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-590550" y="421640"/>
            <a:ext cx="12601575" cy="1363345"/>
          </a:xfrm>
          <a:prstGeom prst="rect">
            <a:avLst/>
          </a:prstGeom>
        </p:spPr>
        <p:txBody>
          <a:bodyPr vert="horz" wrap="square" lIns="0" tIns="625174" rIns="0" bIns="0" numCol="1" rtlCol="0" anchor="ctr" anchorCtr="0" compatLnSpc="1">
            <a:spAutoFit/>
          </a:bodyPr>
          <a:lstStyle/>
          <a:p>
            <a:pPr marL="1091565" marR="6985" indent="207645"/>
            <a:r>
              <a:rPr lang="it-IT" sz="4800" b="1" dirty="0">
                <a:solidFill>
                  <a:srgbClr val="FF0000"/>
                </a:solidFill>
              </a:rPr>
              <a:t>COMPLICANZE</a:t>
            </a:r>
          </a:p>
        </p:txBody>
      </p:sp>
      <p:sp>
        <p:nvSpPr>
          <p:cNvPr id="22" name="object 22"/>
          <p:cNvSpPr/>
          <p:nvPr/>
        </p:nvSpPr>
        <p:spPr>
          <a:xfrm>
            <a:off x="8373576" y="3364537"/>
            <a:ext cx="2946035" cy="39145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980"/>
          </a:p>
        </p:txBody>
      </p:sp>
      <p:sp>
        <p:nvSpPr>
          <p:cNvPr id="2" name="Text Box 1"/>
          <p:cNvSpPr txBox="1"/>
          <p:nvPr/>
        </p:nvSpPr>
        <p:spPr>
          <a:xfrm>
            <a:off x="1490345" y="4478655"/>
            <a:ext cx="498094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en-GB" sz="40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CORPO ESTRANEO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Text Box 1"/>
          <p:cNvSpPr txBox="1">
            <a:spLocks noChangeArrowheads="1"/>
          </p:cNvSpPr>
          <p:nvPr/>
        </p:nvSpPr>
        <p:spPr bwMode="auto">
          <a:xfrm>
            <a:off x="1625679" y="758941"/>
            <a:ext cx="931908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9966" tIns="65163" rIns="129966" bIns="65163">
            <a:spAutoFit/>
          </a:bodyPr>
          <a:lstStyle>
            <a:lvl1pPr>
              <a:spcBef>
                <a:spcPts val="11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46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4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3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ts val="3940"/>
              </a:spcBef>
              <a:buClrTx/>
              <a:buFontTx/>
              <a:buNone/>
            </a:pPr>
            <a:r>
              <a:rPr lang="it-IT" altLang="it-IT" sz="6300" b="0">
                <a:solidFill>
                  <a:srgbClr val="FF0000"/>
                </a:solidFill>
                <a:latin typeface="Comic Sans MS" panose="030F0702030302020204" pitchFamily="66" charset="0"/>
              </a:rPr>
              <a:t>Emorragie</a:t>
            </a:r>
          </a:p>
        </p:txBody>
      </p:sp>
      <p:sp>
        <p:nvSpPr>
          <p:cNvPr id="355331" name="Text Box 2"/>
          <p:cNvSpPr txBox="1">
            <a:spLocks noChangeArrowheads="1"/>
          </p:cNvSpPr>
          <p:nvPr/>
        </p:nvSpPr>
        <p:spPr bwMode="auto">
          <a:xfrm>
            <a:off x="974773" y="2059168"/>
            <a:ext cx="8561806" cy="645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9966" tIns="65163" rIns="129966" bIns="65163">
            <a:spAutoFit/>
          </a:bodyPr>
          <a:lstStyle>
            <a:lvl1pPr>
              <a:spcBef>
                <a:spcPts val="11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46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457200"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4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3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ts val="1750"/>
              </a:spcBef>
              <a:buFont typeface="Arial" panose="020B0604020202020204" pitchFamily="34" charset="0"/>
              <a:buChar char="•"/>
            </a:pPr>
            <a:r>
              <a:rPr lang="it-IT" altLang="it-IT" sz="2800" b="0">
                <a:latin typeface="Arial" panose="020B0604020202020204" pitchFamily="34" charset="0"/>
              </a:rPr>
              <a:t> esterne</a:t>
            </a:r>
          </a:p>
          <a:p>
            <a:pPr eaLnBrk="1" hangingPunct="1">
              <a:spcBef>
                <a:spcPts val="1750"/>
              </a:spcBef>
              <a:buFont typeface="Arial" panose="020B0604020202020204" pitchFamily="34" charset="0"/>
              <a:buChar char="•"/>
            </a:pPr>
            <a:r>
              <a:rPr lang="it-IT" altLang="it-IT" sz="2800" b="0">
                <a:latin typeface="Arial" panose="020B0604020202020204" pitchFamily="34" charset="0"/>
              </a:rPr>
              <a:t> esteriorizzate</a:t>
            </a:r>
          </a:p>
          <a:p>
            <a:pPr eaLnBrk="1" hangingPunct="1">
              <a:spcBef>
                <a:spcPts val="1750"/>
              </a:spcBef>
              <a:buFont typeface="Arial" panose="020B0604020202020204" pitchFamily="34" charset="0"/>
              <a:buChar char="•"/>
            </a:pPr>
            <a:r>
              <a:rPr lang="it-IT" altLang="it-IT" sz="2800" b="0">
                <a:latin typeface="Arial" panose="020B0604020202020204" pitchFamily="34" charset="0"/>
              </a:rPr>
              <a:t> interne</a:t>
            </a:r>
          </a:p>
          <a:p>
            <a:pPr eaLnBrk="1" hangingPunct="1">
              <a:spcBef>
                <a:spcPts val="1750"/>
              </a:spcBef>
              <a:buClrTx/>
              <a:buFontTx/>
              <a:buNone/>
            </a:pPr>
            <a:endParaRPr lang="it-IT" altLang="it-IT" sz="2800" b="0">
              <a:latin typeface="Arial" panose="020B0604020202020204" pitchFamily="34" charset="0"/>
            </a:endParaRPr>
          </a:p>
          <a:p>
            <a:pPr lvl="1" indent="0" eaLnBrk="1" hangingPunct="1">
              <a:spcBef>
                <a:spcPts val="1750"/>
              </a:spcBef>
              <a:buFont typeface="Arial" panose="020B0604020202020204" pitchFamily="34" charset="0"/>
              <a:buChar char="-"/>
            </a:pPr>
            <a:endParaRPr lang="it-IT" altLang="it-IT" sz="2800" b="0">
              <a:latin typeface="Arial" panose="020B0604020202020204" pitchFamily="34" charset="0"/>
            </a:endParaRPr>
          </a:p>
          <a:p>
            <a:pPr lvl="1" indent="0" eaLnBrk="1" hangingPunct="1">
              <a:spcBef>
                <a:spcPts val="1750"/>
              </a:spcBef>
              <a:buFont typeface="Arial" panose="020B0604020202020204" pitchFamily="34" charset="0"/>
              <a:buChar char="-"/>
            </a:pPr>
            <a:endParaRPr lang="it-IT" altLang="it-IT" sz="2800" b="0">
              <a:latin typeface="Arial" panose="020B0604020202020204" pitchFamily="34" charset="0"/>
            </a:endParaRPr>
          </a:p>
          <a:p>
            <a:pPr lvl="1" indent="0" eaLnBrk="1" hangingPunct="1">
              <a:spcBef>
                <a:spcPts val="1750"/>
              </a:spcBef>
              <a:buFont typeface="Arial" panose="020B0604020202020204" pitchFamily="34" charset="0"/>
              <a:buChar char="-"/>
            </a:pPr>
            <a:r>
              <a:rPr lang="it-IT" altLang="it-IT" sz="2800" b="0">
                <a:latin typeface="Arial" panose="020B0604020202020204" pitchFamily="34" charset="0"/>
              </a:rPr>
              <a:t> arteriosa</a:t>
            </a:r>
          </a:p>
          <a:p>
            <a:pPr lvl="1" indent="0" eaLnBrk="1" hangingPunct="1">
              <a:spcBef>
                <a:spcPts val="1750"/>
              </a:spcBef>
              <a:buFont typeface="Arial" panose="020B0604020202020204" pitchFamily="34" charset="0"/>
              <a:buChar char="-"/>
            </a:pPr>
            <a:r>
              <a:rPr lang="it-IT" altLang="it-IT" sz="2800" b="0">
                <a:latin typeface="Arial" panose="020B0604020202020204" pitchFamily="34" charset="0"/>
              </a:rPr>
              <a:t> venosa</a:t>
            </a:r>
          </a:p>
          <a:p>
            <a:pPr lvl="1" indent="0" eaLnBrk="1" hangingPunct="1">
              <a:spcBef>
                <a:spcPts val="1750"/>
              </a:spcBef>
              <a:buClrTx/>
              <a:buFontTx/>
              <a:buNone/>
            </a:pPr>
            <a:endParaRPr lang="it-IT" altLang="it-IT" sz="2800" b="0">
              <a:latin typeface="Arial" panose="020B0604020202020204" pitchFamily="34" charset="0"/>
            </a:endParaRPr>
          </a:p>
          <a:p>
            <a:pPr eaLnBrk="1" hangingPunct="1">
              <a:spcBef>
                <a:spcPts val="1750"/>
              </a:spcBef>
              <a:buFont typeface="Arial" panose="020B0604020202020204" pitchFamily="34" charset="0"/>
              <a:buChar char="•"/>
            </a:pPr>
            <a:r>
              <a:rPr lang="it-IT" altLang="it-IT" sz="2800" b="0"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3553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109" y="4659620"/>
            <a:ext cx="8723739" cy="3807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533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993" y="2278254"/>
            <a:ext cx="2600452" cy="246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533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218" y="433489"/>
            <a:ext cx="3391066" cy="4443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5337" name="Text Box 8"/>
          <p:cNvSpPr txBox="1">
            <a:spLocks noChangeArrowheads="1"/>
          </p:cNvSpPr>
          <p:nvPr/>
        </p:nvSpPr>
        <p:spPr bwMode="auto">
          <a:xfrm>
            <a:off x="217499" y="1517804"/>
            <a:ext cx="3900677" cy="560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9966" tIns="65163" rIns="129966" bIns="65163">
            <a:spAutoFit/>
          </a:bodyPr>
          <a:lstStyle>
            <a:lvl1pPr>
              <a:spcBef>
                <a:spcPts val="11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46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4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3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ts val="1750"/>
              </a:spcBef>
              <a:buClrTx/>
              <a:buFontTx/>
              <a:buNone/>
            </a:pPr>
            <a:r>
              <a:rPr lang="it-IT" altLang="it-IT" sz="2800" b="0" u="sng">
                <a:latin typeface="Arial" panose="020B0604020202020204" pitchFamily="34" charset="0"/>
              </a:rPr>
              <a:t>definizione</a:t>
            </a:r>
          </a:p>
        </p:txBody>
      </p:sp>
      <p:sp>
        <p:nvSpPr>
          <p:cNvPr id="355338" name="Text Box 9"/>
          <p:cNvSpPr txBox="1">
            <a:spLocks noChangeArrowheads="1"/>
          </p:cNvSpPr>
          <p:nvPr/>
        </p:nvSpPr>
        <p:spPr bwMode="auto">
          <a:xfrm>
            <a:off x="11595666" y="8887338"/>
            <a:ext cx="649320" cy="43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9966" tIns="65163" rIns="129966" bIns="65163">
            <a:spAutoFit/>
          </a:bodyPr>
          <a:lstStyle>
            <a:lvl1pPr>
              <a:spcBef>
                <a:spcPts val="11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46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4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3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ts val="1250"/>
              </a:spcBef>
              <a:buClrTx/>
              <a:buFontTx/>
              <a:buNone/>
            </a:pPr>
            <a:r>
              <a:rPr lang="it-IT" altLang="it-IT" sz="1100" b="0">
                <a:latin typeface="Comic Sans MS" panose="030F0702030302020204" pitchFamily="66" charset="0"/>
              </a:rPr>
              <a:t> </a:t>
            </a:r>
            <a:r>
              <a:rPr lang="it-IT" altLang="it-IT" sz="2000" b="0"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355339" name="AutoShape 10"/>
          <p:cNvSpPr>
            <a:spLocks noChangeArrowheads="1"/>
          </p:cNvSpPr>
          <p:nvPr/>
        </p:nvSpPr>
        <p:spPr bwMode="auto">
          <a:xfrm>
            <a:off x="11736961" y="8887338"/>
            <a:ext cx="360380" cy="434996"/>
          </a:xfrm>
          <a:prstGeom prst="roundRect">
            <a:avLst>
              <a:gd name="adj" fmla="val 440"/>
            </a:avLst>
          </a:prstGeom>
          <a:solidFill>
            <a:srgbClr val="FFFFFF"/>
          </a:solidFill>
          <a:ln w="9360" cap="sq">
            <a:solidFill>
              <a:srgbClr val="FFFF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Rectangle 1"/>
          <p:cNvSpPr>
            <a:spLocks noChangeArrowheads="1"/>
          </p:cNvSpPr>
          <p:nvPr/>
        </p:nvSpPr>
        <p:spPr bwMode="auto">
          <a:xfrm>
            <a:off x="381019" y="457302"/>
            <a:ext cx="11587729" cy="1625679"/>
          </a:xfrm>
          <a:prstGeom prst="rect">
            <a:avLst/>
          </a:prstGeom>
          <a:noFill/>
          <a:ln>
            <a:noFill/>
          </a:ln>
          <a:effectLst/>
        </p:spPr>
        <p:txBody>
          <a:bodyPr lIns="131046" tIns="65523" rIns="131046" bIns="65523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it-IT" altLang="it-IT" sz="63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EMORRAGIE</a:t>
            </a:r>
          </a:p>
          <a:p>
            <a:pPr algn="ctr" eaLnBrk="1" hangingPunct="1">
              <a:buSzPct val="100000"/>
              <a:defRPr/>
            </a:pPr>
            <a:r>
              <a:rPr lang="it-IT" altLang="it-IT" sz="6300" b="0" i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Classificazione</a:t>
            </a:r>
          </a:p>
        </p:txBody>
      </p:sp>
      <p:sp>
        <p:nvSpPr>
          <p:cNvPr id="309250" name="Rectangle 2"/>
          <p:cNvSpPr>
            <a:spLocks noChangeArrowheads="1"/>
          </p:cNvSpPr>
          <p:nvPr/>
        </p:nvSpPr>
        <p:spPr bwMode="auto">
          <a:xfrm>
            <a:off x="814428" y="2284604"/>
            <a:ext cx="11303552" cy="6193139"/>
          </a:xfrm>
          <a:prstGeom prst="rect">
            <a:avLst/>
          </a:prstGeom>
          <a:noFill/>
          <a:ln>
            <a:noFill/>
          </a:ln>
          <a:effectLst/>
        </p:spPr>
        <p:txBody>
          <a:bodyPr lIns="131046" tIns="65523" rIns="131046" bIns="65523"/>
          <a:lstStyle>
            <a:lvl1pPr marL="457200" indent="-457200">
              <a:tabLst>
                <a:tab pos="457200" algn="l"/>
                <a:tab pos="904875" algn="l"/>
                <a:tab pos="1353820" algn="l"/>
                <a:tab pos="1803400" algn="l"/>
                <a:tab pos="2252345" algn="l"/>
                <a:tab pos="2701925" algn="l"/>
                <a:tab pos="3150870" algn="l"/>
                <a:tab pos="3600450" algn="l"/>
                <a:tab pos="4049395" algn="l"/>
                <a:tab pos="4498975" algn="l"/>
                <a:tab pos="4947920" algn="l"/>
                <a:tab pos="5397500" algn="l"/>
                <a:tab pos="5846445" algn="l"/>
                <a:tab pos="6296025" algn="l"/>
                <a:tab pos="6744970" algn="l"/>
                <a:tab pos="7194550" algn="l"/>
                <a:tab pos="7643495" algn="l"/>
                <a:tab pos="8093075" algn="l"/>
                <a:tab pos="8542020" algn="l"/>
                <a:tab pos="8991600" algn="l"/>
                <a:tab pos="9440545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457200" algn="l"/>
                <a:tab pos="904875" algn="l"/>
                <a:tab pos="1353820" algn="l"/>
                <a:tab pos="1803400" algn="l"/>
                <a:tab pos="2252345" algn="l"/>
                <a:tab pos="2701925" algn="l"/>
                <a:tab pos="3150870" algn="l"/>
                <a:tab pos="3600450" algn="l"/>
                <a:tab pos="4049395" algn="l"/>
                <a:tab pos="4498975" algn="l"/>
                <a:tab pos="4947920" algn="l"/>
                <a:tab pos="5397500" algn="l"/>
                <a:tab pos="5846445" algn="l"/>
                <a:tab pos="6296025" algn="l"/>
                <a:tab pos="6744970" algn="l"/>
                <a:tab pos="7194550" algn="l"/>
                <a:tab pos="7643495" algn="l"/>
                <a:tab pos="8093075" algn="l"/>
                <a:tab pos="8542020" algn="l"/>
                <a:tab pos="8991600" algn="l"/>
                <a:tab pos="9440545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457200" algn="l"/>
                <a:tab pos="904875" algn="l"/>
                <a:tab pos="1353820" algn="l"/>
                <a:tab pos="1803400" algn="l"/>
                <a:tab pos="2252345" algn="l"/>
                <a:tab pos="2701925" algn="l"/>
                <a:tab pos="3150870" algn="l"/>
                <a:tab pos="3600450" algn="l"/>
                <a:tab pos="4049395" algn="l"/>
                <a:tab pos="4498975" algn="l"/>
                <a:tab pos="4947920" algn="l"/>
                <a:tab pos="5397500" algn="l"/>
                <a:tab pos="5846445" algn="l"/>
                <a:tab pos="6296025" algn="l"/>
                <a:tab pos="6744970" algn="l"/>
                <a:tab pos="7194550" algn="l"/>
                <a:tab pos="7643495" algn="l"/>
                <a:tab pos="8093075" algn="l"/>
                <a:tab pos="8542020" algn="l"/>
                <a:tab pos="8991600" algn="l"/>
                <a:tab pos="9440545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457200" algn="l"/>
                <a:tab pos="904875" algn="l"/>
                <a:tab pos="1353820" algn="l"/>
                <a:tab pos="1803400" algn="l"/>
                <a:tab pos="2252345" algn="l"/>
                <a:tab pos="2701925" algn="l"/>
                <a:tab pos="3150870" algn="l"/>
                <a:tab pos="3600450" algn="l"/>
                <a:tab pos="4049395" algn="l"/>
                <a:tab pos="4498975" algn="l"/>
                <a:tab pos="4947920" algn="l"/>
                <a:tab pos="5397500" algn="l"/>
                <a:tab pos="5846445" algn="l"/>
                <a:tab pos="6296025" algn="l"/>
                <a:tab pos="6744970" algn="l"/>
                <a:tab pos="7194550" algn="l"/>
                <a:tab pos="7643495" algn="l"/>
                <a:tab pos="8093075" algn="l"/>
                <a:tab pos="8542020" algn="l"/>
                <a:tab pos="8991600" algn="l"/>
                <a:tab pos="9440545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457200" algn="l"/>
                <a:tab pos="904875" algn="l"/>
                <a:tab pos="1353820" algn="l"/>
                <a:tab pos="1803400" algn="l"/>
                <a:tab pos="2252345" algn="l"/>
                <a:tab pos="2701925" algn="l"/>
                <a:tab pos="3150870" algn="l"/>
                <a:tab pos="3600450" algn="l"/>
                <a:tab pos="4049395" algn="l"/>
                <a:tab pos="4498975" algn="l"/>
                <a:tab pos="4947920" algn="l"/>
                <a:tab pos="5397500" algn="l"/>
                <a:tab pos="5846445" algn="l"/>
                <a:tab pos="6296025" algn="l"/>
                <a:tab pos="6744970" algn="l"/>
                <a:tab pos="7194550" algn="l"/>
                <a:tab pos="7643495" algn="l"/>
                <a:tab pos="8093075" algn="l"/>
                <a:tab pos="8542020" algn="l"/>
                <a:tab pos="8991600" algn="l"/>
                <a:tab pos="9440545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3820" algn="l"/>
                <a:tab pos="1803400" algn="l"/>
                <a:tab pos="2252345" algn="l"/>
                <a:tab pos="2701925" algn="l"/>
                <a:tab pos="3150870" algn="l"/>
                <a:tab pos="3600450" algn="l"/>
                <a:tab pos="4049395" algn="l"/>
                <a:tab pos="4498975" algn="l"/>
                <a:tab pos="4947920" algn="l"/>
                <a:tab pos="5397500" algn="l"/>
                <a:tab pos="5846445" algn="l"/>
                <a:tab pos="6296025" algn="l"/>
                <a:tab pos="6744970" algn="l"/>
                <a:tab pos="7194550" algn="l"/>
                <a:tab pos="7643495" algn="l"/>
                <a:tab pos="8093075" algn="l"/>
                <a:tab pos="8542020" algn="l"/>
                <a:tab pos="8991600" algn="l"/>
                <a:tab pos="9440545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3820" algn="l"/>
                <a:tab pos="1803400" algn="l"/>
                <a:tab pos="2252345" algn="l"/>
                <a:tab pos="2701925" algn="l"/>
                <a:tab pos="3150870" algn="l"/>
                <a:tab pos="3600450" algn="l"/>
                <a:tab pos="4049395" algn="l"/>
                <a:tab pos="4498975" algn="l"/>
                <a:tab pos="4947920" algn="l"/>
                <a:tab pos="5397500" algn="l"/>
                <a:tab pos="5846445" algn="l"/>
                <a:tab pos="6296025" algn="l"/>
                <a:tab pos="6744970" algn="l"/>
                <a:tab pos="7194550" algn="l"/>
                <a:tab pos="7643495" algn="l"/>
                <a:tab pos="8093075" algn="l"/>
                <a:tab pos="8542020" algn="l"/>
                <a:tab pos="8991600" algn="l"/>
                <a:tab pos="9440545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3820" algn="l"/>
                <a:tab pos="1803400" algn="l"/>
                <a:tab pos="2252345" algn="l"/>
                <a:tab pos="2701925" algn="l"/>
                <a:tab pos="3150870" algn="l"/>
                <a:tab pos="3600450" algn="l"/>
                <a:tab pos="4049395" algn="l"/>
                <a:tab pos="4498975" algn="l"/>
                <a:tab pos="4947920" algn="l"/>
                <a:tab pos="5397500" algn="l"/>
                <a:tab pos="5846445" algn="l"/>
                <a:tab pos="6296025" algn="l"/>
                <a:tab pos="6744970" algn="l"/>
                <a:tab pos="7194550" algn="l"/>
                <a:tab pos="7643495" algn="l"/>
                <a:tab pos="8093075" algn="l"/>
                <a:tab pos="8542020" algn="l"/>
                <a:tab pos="8991600" algn="l"/>
                <a:tab pos="9440545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3820" algn="l"/>
                <a:tab pos="1803400" algn="l"/>
                <a:tab pos="2252345" algn="l"/>
                <a:tab pos="2701925" algn="l"/>
                <a:tab pos="3150870" algn="l"/>
                <a:tab pos="3600450" algn="l"/>
                <a:tab pos="4049395" algn="l"/>
                <a:tab pos="4498975" algn="l"/>
                <a:tab pos="4947920" algn="l"/>
                <a:tab pos="5397500" algn="l"/>
                <a:tab pos="5846445" algn="l"/>
                <a:tab pos="6296025" algn="l"/>
                <a:tab pos="6744970" algn="l"/>
                <a:tab pos="7194550" algn="l"/>
                <a:tab pos="7643495" algn="l"/>
                <a:tab pos="8093075" algn="l"/>
                <a:tab pos="8542020" algn="l"/>
                <a:tab pos="8991600" algn="l"/>
                <a:tab pos="9440545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40000"/>
              </a:lnSpc>
              <a:spcBef>
                <a:spcPts val="1000"/>
              </a:spcBef>
              <a:buClr>
                <a:srgbClr val="FF0000"/>
              </a:buClr>
              <a:buSzPct val="100000"/>
              <a:buFont typeface="Comic Sans MS" panose="030F0702030302020204" pitchFamily="66" charset="0"/>
              <a:buChar char="•"/>
              <a:defRPr/>
            </a:pPr>
            <a:r>
              <a:rPr lang="it-IT" altLang="it-IT" sz="4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ARTERIOSE: </a:t>
            </a:r>
            <a:r>
              <a:rPr lang="it-IT" altLang="it-IT" sz="4000" b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il sangue zampilla lontano dalla ferita, sincrono con i battiti del cuore</a:t>
            </a:r>
            <a:r>
              <a:rPr lang="it-IT" altLang="it-IT" sz="4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 </a:t>
            </a:r>
          </a:p>
          <a:p>
            <a:pPr indent="-449580" eaLnBrk="1" hangingPunct="1">
              <a:lnSpc>
                <a:spcPct val="140000"/>
              </a:lnSpc>
              <a:spcBef>
                <a:spcPts val="1000"/>
              </a:spcBef>
              <a:buSzPct val="100000"/>
              <a:defRPr/>
            </a:pPr>
            <a:endParaRPr lang="it-IT" altLang="it-IT" sz="4000" b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indent="-449580" eaLnBrk="1" hangingPunct="1">
              <a:lnSpc>
                <a:spcPct val="140000"/>
              </a:lnSpc>
              <a:spcBef>
                <a:spcPts val="1000"/>
              </a:spcBef>
              <a:buSzPct val="100000"/>
              <a:defRPr/>
            </a:pPr>
            <a:endParaRPr lang="it-IT" altLang="it-IT" sz="4000" b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eaLnBrk="1" hangingPunct="1">
              <a:lnSpc>
                <a:spcPct val="140000"/>
              </a:lnSpc>
              <a:spcBef>
                <a:spcPts val="1000"/>
              </a:spcBef>
              <a:buClr>
                <a:srgbClr val="FF0000"/>
              </a:buClr>
              <a:buSzPct val="100000"/>
              <a:buFont typeface="Comic Sans MS" panose="030F0702030302020204" pitchFamily="66" charset="0"/>
              <a:buChar char="•"/>
              <a:defRPr/>
            </a:pPr>
            <a:endParaRPr lang="it-IT" altLang="it-IT" sz="4000" b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eaLnBrk="1" hangingPunct="1">
              <a:lnSpc>
                <a:spcPct val="140000"/>
              </a:lnSpc>
              <a:spcBef>
                <a:spcPts val="1000"/>
              </a:spcBef>
              <a:buClr>
                <a:srgbClr val="FF0000"/>
              </a:buClr>
              <a:buSzPct val="100000"/>
              <a:buFont typeface="Comic Sans MS" panose="030F0702030302020204" pitchFamily="66" charset="0"/>
              <a:buChar char="•"/>
              <a:defRPr/>
            </a:pPr>
            <a:r>
              <a:rPr lang="it-IT" altLang="it-IT" sz="4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VENOSE: </a:t>
            </a:r>
            <a:r>
              <a:rPr lang="it-IT" altLang="it-IT" sz="4000" b="0">
                <a:solidFill>
                  <a:srgbClr val="000000"/>
                </a:solidFill>
                <a:latin typeface="Comic Sans MS" panose="030F0702030302020204" pitchFamily="66" charset="0"/>
              </a:rPr>
              <a:t>il sangue scorre lentamente con flusso costante</a:t>
            </a:r>
          </a:p>
          <a:p>
            <a:pPr indent="-449580" eaLnBrk="1" hangingPunct="1">
              <a:lnSpc>
                <a:spcPct val="140000"/>
              </a:lnSpc>
              <a:spcBef>
                <a:spcPts val="1000"/>
              </a:spcBef>
              <a:buSzPct val="100000"/>
              <a:defRPr/>
            </a:pPr>
            <a:endParaRPr lang="it-IT" altLang="it-IT" sz="4000" b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indent="-449580" eaLnBrk="1" hangingPunct="1">
              <a:lnSpc>
                <a:spcPct val="140000"/>
              </a:lnSpc>
              <a:spcBef>
                <a:spcPts val="1000"/>
              </a:spcBef>
              <a:buSzPct val="100000"/>
              <a:defRPr/>
            </a:pPr>
            <a:endParaRPr lang="it-IT" altLang="it-IT" sz="4000" b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indent="-449580" eaLnBrk="1" hangingPunct="1">
              <a:spcBef>
                <a:spcPts val="1000"/>
              </a:spcBef>
              <a:buSzPct val="100000"/>
              <a:defRPr/>
            </a:pPr>
            <a:endParaRPr lang="it-IT" altLang="it-IT" sz="4000" b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5738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0" r="14046" b="5174"/>
          <a:stretch>
            <a:fillRect/>
          </a:stretch>
        </p:blipFill>
        <p:spPr bwMode="auto">
          <a:xfrm>
            <a:off x="4034035" y="3959498"/>
            <a:ext cx="5254882" cy="2521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2620" r="14046" b="517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52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45"/>
          <a:stretch>
            <a:fillRect/>
          </a:stretch>
        </p:blipFill>
        <p:spPr bwMode="auto">
          <a:xfrm>
            <a:off x="8085533" y="2644984"/>
            <a:ext cx="4362663" cy="663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834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3523" name="Text Box 2"/>
          <p:cNvSpPr txBox="1">
            <a:spLocks noChangeArrowheads="1"/>
          </p:cNvSpPr>
          <p:nvPr/>
        </p:nvSpPr>
        <p:spPr bwMode="auto">
          <a:xfrm>
            <a:off x="1074790" y="3341931"/>
            <a:ext cx="5326322" cy="56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312323" name="Text Box 3"/>
          <p:cNvSpPr txBox="1">
            <a:spLocks noChangeArrowheads="1"/>
          </p:cNvSpPr>
          <p:nvPr/>
        </p:nvSpPr>
        <p:spPr bwMode="auto">
          <a:xfrm>
            <a:off x="381019" y="1781341"/>
            <a:ext cx="7560044" cy="5850255"/>
          </a:xfrm>
          <a:prstGeom prst="rect">
            <a:avLst/>
          </a:prstGeom>
          <a:noFill/>
          <a:ln>
            <a:noFill/>
          </a:ln>
          <a:effectLst/>
        </p:spPr>
        <p:txBody>
          <a:bodyPr lIns="129966" tIns="65163" rIns="129966" bIns="65163">
            <a:spAutoFit/>
          </a:bodyPr>
          <a:lstStyle>
            <a:lvl1pPr marL="487680" indent="-447675">
              <a:tabLst>
                <a:tab pos="487045" algn="l"/>
                <a:tab pos="934720" algn="l"/>
                <a:tab pos="1384300" algn="l"/>
                <a:tab pos="1833245" algn="l"/>
                <a:tab pos="2282825" algn="l"/>
                <a:tab pos="2731770" algn="l"/>
                <a:tab pos="3181350" algn="l"/>
                <a:tab pos="3630295" algn="l"/>
                <a:tab pos="4079875" algn="l"/>
                <a:tab pos="4528820" algn="l"/>
                <a:tab pos="4978400" algn="l"/>
                <a:tab pos="5427345" algn="l"/>
                <a:tab pos="5876925" algn="l"/>
                <a:tab pos="6325870" algn="l"/>
                <a:tab pos="6775450" algn="l"/>
                <a:tab pos="7224395" algn="l"/>
                <a:tab pos="7673975" algn="l"/>
                <a:tab pos="8122920" algn="l"/>
                <a:tab pos="8572500" algn="l"/>
                <a:tab pos="9021445" algn="l"/>
                <a:tab pos="9471025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487045" algn="l"/>
                <a:tab pos="934720" algn="l"/>
                <a:tab pos="1384300" algn="l"/>
                <a:tab pos="1833245" algn="l"/>
                <a:tab pos="2282825" algn="l"/>
                <a:tab pos="2731770" algn="l"/>
                <a:tab pos="3181350" algn="l"/>
                <a:tab pos="3630295" algn="l"/>
                <a:tab pos="4079875" algn="l"/>
                <a:tab pos="4528820" algn="l"/>
                <a:tab pos="4978400" algn="l"/>
                <a:tab pos="5427345" algn="l"/>
                <a:tab pos="5876925" algn="l"/>
                <a:tab pos="6325870" algn="l"/>
                <a:tab pos="6775450" algn="l"/>
                <a:tab pos="7224395" algn="l"/>
                <a:tab pos="7673975" algn="l"/>
                <a:tab pos="8122920" algn="l"/>
                <a:tab pos="8572500" algn="l"/>
                <a:tab pos="9021445" algn="l"/>
                <a:tab pos="9471025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487045" algn="l"/>
                <a:tab pos="934720" algn="l"/>
                <a:tab pos="1384300" algn="l"/>
                <a:tab pos="1833245" algn="l"/>
                <a:tab pos="2282825" algn="l"/>
                <a:tab pos="2731770" algn="l"/>
                <a:tab pos="3181350" algn="l"/>
                <a:tab pos="3630295" algn="l"/>
                <a:tab pos="4079875" algn="l"/>
                <a:tab pos="4528820" algn="l"/>
                <a:tab pos="4978400" algn="l"/>
                <a:tab pos="5427345" algn="l"/>
                <a:tab pos="5876925" algn="l"/>
                <a:tab pos="6325870" algn="l"/>
                <a:tab pos="6775450" algn="l"/>
                <a:tab pos="7224395" algn="l"/>
                <a:tab pos="7673975" algn="l"/>
                <a:tab pos="8122920" algn="l"/>
                <a:tab pos="8572500" algn="l"/>
                <a:tab pos="9021445" algn="l"/>
                <a:tab pos="9471025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487045" algn="l"/>
                <a:tab pos="934720" algn="l"/>
                <a:tab pos="1384300" algn="l"/>
                <a:tab pos="1833245" algn="l"/>
                <a:tab pos="2282825" algn="l"/>
                <a:tab pos="2731770" algn="l"/>
                <a:tab pos="3181350" algn="l"/>
                <a:tab pos="3630295" algn="l"/>
                <a:tab pos="4079875" algn="l"/>
                <a:tab pos="4528820" algn="l"/>
                <a:tab pos="4978400" algn="l"/>
                <a:tab pos="5427345" algn="l"/>
                <a:tab pos="5876925" algn="l"/>
                <a:tab pos="6325870" algn="l"/>
                <a:tab pos="6775450" algn="l"/>
                <a:tab pos="7224395" algn="l"/>
                <a:tab pos="7673975" algn="l"/>
                <a:tab pos="8122920" algn="l"/>
                <a:tab pos="8572500" algn="l"/>
                <a:tab pos="9021445" algn="l"/>
                <a:tab pos="9471025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487045" algn="l"/>
                <a:tab pos="934720" algn="l"/>
                <a:tab pos="1384300" algn="l"/>
                <a:tab pos="1833245" algn="l"/>
                <a:tab pos="2282825" algn="l"/>
                <a:tab pos="2731770" algn="l"/>
                <a:tab pos="3181350" algn="l"/>
                <a:tab pos="3630295" algn="l"/>
                <a:tab pos="4079875" algn="l"/>
                <a:tab pos="4528820" algn="l"/>
                <a:tab pos="4978400" algn="l"/>
                <a:tab pos="5427345" algn="l"/>
                <a:tab pos="5876925" algn="l"/>
                <a:tab pos="6325870" algn="l"/>
                <a:tab pos="6775450" algn="l"/>
                <a:tab pos="7224395" algn="l"/>
                <a:tab pos="7673975" algn="l"/>
                <a:tab pos="8122920" algn="l"/>
                <a:tab pos="8572500" algn="l"/>
                <a:tab pos="9021445" algn="l"/>
                <a:tab pos="9471025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87045" algn="l"/>
                <a:tab pos="934720" algn="l"/>
                <a:tab pos="1384300" algn="l"/>
                <a:tab pos="1833245" algn="l"/>
                <a:tab pos="2282825" algn="l"/>
                <a:tab pos="2731770" algn="l"/>
                <a:tab pos="3181350" algn="l"/>
                <a:tab pos="3630295" algn="l"/>
                <a:tab pos="4079875" algn="l"/>
                <a:tab pos="4528820" algn="l"/>
                <a:tab pos="4978400" algn="l"/>
                <a:tab pos="5427345" algn="l"/>
                <a:tab pos="5876925" algn="l"/>
                <a:tab pos="6325870" algn="l"/>
                <a:tab pos="6775450" algn="l"/>
                <a:tab pos="7224395" algn="l"/>
                <a:tab pos="7673975" algn="l"/>
                <a:tab pos="8122920" algn="l"/>
                <a:tab pos="8572500" algn="l"/>
                <a:tab pos="9021445" algn="l"/>
                <a:tab pos="9471025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87045" algn="l"/>
                <a:tab pos="934720" algn="l"/>
                <a:tab pos="1384300" algn="l"/>
                <a:tab pos="1833245" algn="l"/>
                <a:tab pos="2282825" algn="l"/>
                <a:tab pos="2731770" algn="l"/>
                <a:tab pos="3181350" algn="l"/>
                <a:tab pos="3630295" algn="l"/>
                <a:tab pos="4079875" algn="l"/>
                <a:tab pos="4528820" algn="l"/>
                <a:tab pos="4978400" algn="l"/>
                <a:tab pos="5427345" algn="l"/>
                <a:tab pos="5876925" algn="l"/>
                <a:tab pos="6325870" algn="l"/>
                <a:tab pos="6775450" algn="l"/>
                <a:tab pos="7224395" algn="l"/>
                <a:tab pos="7673975" algn="l"/>
                <a:tab pos="8122920" algn="l"/>
                <a:tab pos="8572500" algn="l"/>
                <a:tab pos="9021445" algn="l"/>
                <a:tab pos="9471025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87045" algn="l"/>
                <a:tab pos="934720" algn="l"/>
                <a:tab pos="1384300" algn="l"/>
                <a:tab pos="1833245" algn="l"/>
                <a:tab pos="2282825" algn="l"/>
                <a:tab pos="2731770" algn="l"/>
                <a:tab pos="3181350" algn="l"/>
                <a:tab pos="3630295" algn="l"/>
                <a:tab pos="4079875" algn="l"/>
                <a:tab pos="4528820" algn="l"/>
                <a:tab pos="4978400" algn="l"/>
                <a:tab pos="5427345" algn="l"/>
                <a:tab pos="5876925" algn="l"/>
                <a:tab pos="6325870" algn="l"/>
                <a:tab pos="6775450" algn="l"/>
                <a:tab pos="7224395" algn="l"/>
                <a:tab pos="7673975" algn="l"/>
                <a:tab pos="8122920" algn="l"/>
                <a:tab pos="8572500" algn="l"/>
                <a:tab pos="9021445" algn="l"/>
                <a:tab pos="9471025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87045" algn="l"/>
                <a:tab pos="934720" algn="l"/>
                <a:tab pos="1384300" algn="l"/>
                <a:tab pos="1833245" algn="l"/>
                <a:tab pos="2282825" algn="l"/>
                <a:tab pos="2731770" algn="l"/>
                <a:tab pos="3181350" algn="l"/>
                <a:tab pos="3630295" algn="l"/>
                <a:tab pos="4079875" algn="l"/>
                <a:tab pos="4528820" algn="l"/>
                <a:tab pos="4978400" algn="l"/>
                <a:tab pos="5427345" algn="l"/>
                <a:tab pos="5876925" algn="l"/>
                <a:tab pos="6325870" algn="l"/>
                <a:tab pos="6775450" algn="l"/>
                <a:tab pos="7224395" algn="l"/>
                <a:tab pos="7673975" algn="l"/>
                <a:tab pos="8122920" algn="l"/>
                <a:tab pos="8572500" algn="l"/>
                <a:tab pos="9021445" algn="l"/>
                <a:tab pos="9471025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ts val="2750"/>
              </a:spcBef>
              <a:buSzPct val="100000"/>
              <a:defRPr/>
            </a:pPr>
            <a:r>
              <a:rPr lang="it-IT" altLang="it-IT" sz="4400" b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TECNICHE DI EMOSTASI</a:t>
            </a:r>
          </a:p>
          <a:p>
            <a:pPr eaLnBrk="1" hangingPunct="1">
              <a:spcBef>
                <a:spcPts val="2750"/>
              </a:spcBef>
              <a:buSzPct val="100000"/>
              <a:defRPr/>
            </a:pPr>
            <a:endParaRPr lang="it-IT" altLang="it-IT" sz="4400" b="0">
              <a:solidFill>
                <a:srgbClr val="21B2C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  <a:p>
            <a:pPr eaLnBrk="1" hangingPunct="1">
              <a:spcBef>
                <a:spcPts val="2500"/>
              </a:spcBef>
              <a:buSzPct val="100000"/>
              <a:defRPr/>
            </a:pPr>
            <a:r>
              <a:rPr lang="it-IT" altLang="it-IT" sz="4000" b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1) COMPRESSIONE DIRETTA</a:t>
            </a:r>
            <a:r>
              <a:rPr lang="it-IT" altLang="it-IT" sz="4000" b="0">
                <a:solidFill>
                  <a:srgbClr val="3333CC"/>
                </a:solidFill>
                <a:latin typeface="Tahoma" panose="020B0604030504040204" pitchFamily="34" charset="0"/>
              </a:rPr>
              <a:t>:</a:t>
            </a:r>
            <a:r>
              <a:rPr lang="it-IT" altLang="it-IT" sz="4000" b="0">
                <a:solidFill>
                  <a:srgbClr val="000000"/>
                </a:solidFill>
                <a:latin typeface="Tahoma" panose="020B0604030504040204" pitchFamily="34" charset="0"/>
              </a:rPr>
              <a:t> pressione locale con una garza per 3 minuti (tempo di coagulazione); aggiungere altre garze senza togliere mai quella sotto.</a:t>
            </a:r>
          </a:p>
        </p:txBody>
      </p:sp>
      <p:sp>
        <p:nvSpPr>
          <p:cNvPr id="312324" name="Rectangle 4"/>
          <p:cNvSpPr>
            <a:spLocks noChangeArrowheads="1"/>
          </p:cNvSpPr>
          <p:nvPr/>
        </p:nvSpPr>
        <p:spPr bwMode="auto">
          <a:xfrm>
            <a:off x="884281" y="339821"/>
            <a:ext cx="11054302" cy="1625679"/>
          </a:xfrm>
          <a:prstGeom prst="rect">
            <a:avLst/>
          </a:prstGeom>
          <a:noFill/>
          <a:ln>
            <a:noFill/>
          </a:ln>
          <a:effectLst/>
        </p:spPr>
        <p:txBody>
          <a:bodyPr lIns="131046" tIns="65523" rIns="131046" bIns="65523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SzPct val="100000"/>
              <a:defRPr/>
            </a:pPr>
            <a:r>
              <a:rPr lang="it-IT" altLang="it-IT" sz="6300" b="0">
                <a:solidFill>
                  <a:srgbClr val="FF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EMORRAGIE ESTERNE</a:t>
            </a:r>
            <a:br>
              <a:rPr lang="it-IT" altLang="it-IT" sz="6300" b="0">
                <a:solidFill>
                  <a:srgbClr val="FF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endParaRPr lang="it-IT" altLang="it-IT" sz="6300" b="0">
              <a:solidFill>
                <a:srgbClr val="FF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5" name="Rectangle 1"/>
          <p:cNvSpPr>
            <a:spLocks noChangeArrowheads="1"/>
          </p:cNvSpPr>
          <p:nvPr/>
        </p:nvSpPr>
        <p:spPr bwMode="auto">
          <a:xfrm>
            <a:off x="669309" y="1707702"/>
            <a:ext cx="10370056" cy="4450080"/>
          </a:xfrm>
          <a:prstGeom prst="rect">
            <a:avLst/>
          </a:prstGeom>
          <a:noFill/>
          <a:ln>
            <a:noFill/>
          </a:ln>
          <a:effectLst/>
        </p:spPr>
        <p:txBody>
          <a:bodyPr lIns="129966" tIns="65163" rIns="129966" bIns="65163">
            <a:spAutoFit/>
          </a:bodyPr>
          <a:lstStyle>
            <a:lvl1pPr marL="487680" indent="-447675">
              <a:tabLst>
                <a:tab pos="487045" algn="l"/>
                <a:tab pos="934720" algn="l"/>
                <a:tab pos="1384300" algn="l"/>
                <a:tab pos="1833245" algn="l"/>
                <a:tab pos="2282825" algn="l"/>
                <a:tab pos="2731770" algn="l"/>
                <a:tab pos="3181350" algn="l"/>
                <a:tab pos="3630295" algn="l"/>
                <a:tab pos="4079875" algn="l"/>
                <a:tab pos="4528820" algn="l"/>
                <a:tab pos="4978400" algn="l"/>
                <a:tab pos="5427345" algn="l"/>
                <a:tab pos="5876925" algn="l"/>
                <a:tab pos="6325870" algn="l"/>
                <a:tab pos="6775450" algn="l"/>
                <a:tab pos="7224395" algn="l"/>
                <a:tab pos="7673975" algn="l"/>
                <a:tab pos="8122920" algn="l"/>
                <a:tab pos="8572500" algn="l"/>
                <a:tab pos="9021445" algn="l"/>
                <a:tab pos="9471025" algn="l"/>
                <a:tab pos="101346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487045" algn="l"/>
                <a:tab pos="934720" algn="l"/>
                <a:tab pos="1384300" algn="l"/>
                <a:tab pos="1833245" algn="l"/>
                <a:tab pos="2282825" algn="l"/>
                <a:tab pos="2731770" algn="l"/>
                <a:tab pos="3181350" algn="l"/>
                <a:tab pos="3630295" algn="l"/>
                <a:tab pos="4079875" algn="l"/>
                <a:tab pos="4528820" algn="l"/>
                <a:tab pos="4978400" algn="l"/>
                <a:tab pos="5427345" algn="l"/>
                <a:tab pos="5876925" algn="l"/>
                <a:tab pos="6325870" algn="l"/>
                <a:tab pos="6775450" algn="l"/>
                <a:tab pos="7224395" algn="l"/>
                <a:tab pos="7673975" algn="l"/>
                <a:tab pos="8122920" algn="l"/>
                <a:tab pos="8572500" algn="l"/>
                <a:tab pos="9021445" algn="l"/>
                <a:tab pos="9471025" algn="l"/>
                <a:tab pos="101346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487045" algn="l"/>
                <a:tab pos="934720" algn="l"/>
                <a:tab pos="1384300" algn="l"/>
                <a:tab pos="1833245" algn="l"/>
                <a:tab pos="2282825" algn="l"/>
                <a:tab pos="2731770" algn="l"/>
                <a:tab pos="3181350" algn="l"/>
                <a:tab pos="3630295" algn="l"/>
                <a:tab pos="4079875" algn="l"/>
                <a:tab pos="4528820" algn="l"/>
                <a:tab pos="4978400" algn="l"/>
                <a:tab pos="5427345" algn="l"/>
                <a:tab pos="5876925" algn="l"/>
                <a:tab pos="6325870" algn="l"/>
                <a:tab pos="6775450" algn="l"/>
                <a:tab pos="7224395" algn="l"/>
                <a:tab pos="7673975" algn="l"/>
                <a:tab pos="8122920" algn="l"/>
                <a:tab pos="8572500" algn="l"/>
                <a:tab pos="9021445" algn="l"/>
                <a:tab pos="9471025" algn="l"/>
                <a:tab pos="101346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487045" algn="l"/>
                <a:tab pos="934720" algn="l"/>
                <a:tab pos="1384300" algn="l"/>
                <a:tab pos="1833245" algn="l"/>
                <a:tab pos="2282825" algn="l"/>
                <a:tab pos="2731770" algn="l"/>
                <a:tab pos="3181350" algn="l"/>
                <a:tab pos="3630295" algn="l"/>
                <a:tab pos="4079875" algn="l"/>
                <a:tab pos="4528820" algn="l"/>
                <a:tab pos="4978400" algn="l"/>
                <a:tab pos="5427345" algn="l"/>
                <a:tab pos="5876925" algn="l"/>
                <a:tab pos="6325870" algn="l"/>
                <a:tab pos="6775450" algn="l"/>
                <a:tab pos="7224395" algn="l"/>
                <a:tab pos="7673975" algn="l"/>
                <a:tab pos="8122920" algn="l"/>
                <a:tab pos="8572500" algn="l"/>
                <a:tab pos="9021445" algn="l"/>
                <a:tab pos="9471025" algn="l"/>
                <a:tab pos="101346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487045" algn="l"/>
                <a:tab pos="934720" algn="l"/>
                <a:tab pos="1384300" algn="l"/>
                <a:tab pos="1833245" algn="l"/>
                <a:tab pos="2282825" algn="l"/>
                <a:tab pos="2731770" algn="l"/>
                <a:tab pos="3181350" algn="l"/>
                <a:tab pos="3630295" algn="l"/>
                <a:tab pos="4079875" algn="l"/>
                <a:tab pos="4528820" algn="l"/>
                <a:tab pos="4978400" algn="l"/>
                <a:tab pos="5427345" algn="l"/>
                <a:tab pos="5876925" algn="l"/>
                <a:tab pos="6325870" algn="l"/>
                <a:tab pos="6775450" algn="l"/>
                <a:tab pos="7224395" algn="l"/>
                <a:tab pos="7673975" algn="l"/>
                <a:tab pos="8122920" algn="l"/>
                <a:tab pos="8572500" algn="l"/>
                <a:tab pos="9021445" algn="l"/>
                <a:tab pos="9471025" algn="l"/>
                <a:tab pos="101346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87045" algn="l"/>
                <a:tab pos="934720" algn="l"/>
                <a:tab pos="1384300" algn="l"/>
                <a:tab pos="1833245" algn="l"/>
                <a:tab pos="2282825" algn="l"/>
                <a:tab pos="2731770" algn="l"/>
                <a:tab pos="3181350" algn="l"/>
                <a:tab pos="3630295" algn="l"/>
                <a:tab pos="4079875" algn="l"/>
                <a:tab pos="4528820" algn="l"/>
                <a:tab pos="4978400" algn="l"/>
                <a:tab pos="5427345" algn="l"/>
                <a:tab pos="5876925" algn="l"/>
                <a:tab pos="6325870" algn="l"/>
                <a:tab pos="6775450" algn="l"/>
                <a:tab pos="7224395" algn="l"/>
                <a:tab pos="7673975" algn="l"/>
                <a:tab pos="8122920" algn="l"/>
                <a:tab pos="8572500" algn="l"/>
                <a:tab pos="9021445" algn="l"/>
                <a:tab pos="9471025" algn="l"/>
                <a:tab pos="101346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87045" algn="l"/>
                <a:tab pos="934720" algn="l"/>
                <a:tab pos="1384300" algn="l"/>
                <a:tab pos="1833245" algn="l"/>
                <a:tab pos="2282825" algn="l"/>
                <a:tab pos="2731770" algn="l"/>
                <a:tab pos="3181350" algn="l"/>
                <a:tab pos="3630295" algn="l"/>
                <a:tab pos="4079875" algn="l"/>
                <a:tab pos="4528820" algn="l"/>
                <a:tab pos="4978400" algn="l"/>
                <a:tab pos="5427345" algn="l"/>
                <a:tab pos="5876925" algn="l"/>
                <a:tab pos="6325870" algn="l"/>
                <a:tab pos="6775450" algn="l"/>
                <a:tab pos="7224395" algn="l"/>
                <a:tab pos="7673975" algn="l"/>
                <a:tab pos="8122920" algn="l"/>
                <a:tab pos="8572500" algn="l"/>
                <a:tab pos="9021445" algn="l"/>
                <a:tab pos="9471025" algn="l"/>
                <a:tab pos="101346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87045" algn="l"/>
                <a:tab pos="934720" algn="l"/>
                <a:tab pos="1384300" algn="l"/>
                <a:tab pos="1833245" algn="l"/>
                <a:tab pos="2282825" algn="l"/>
                <a:tab pos="2731770" algn="l"/>
                <a:tab pos="3181350" algn="l"/>
                <a:tab pos="3630295" algn="l"/>
                <a:tab pos="4079875" algn="l"/>
                <a:tab pos="4528820" algn="l"/>
                <a:tab pos="4978400" algn="l"/>
                <a:tab pos="5427345" algn="l"/>
                <a:tab pos="5876925" algn="l"/>
                <a:tab pos="6325870" algn="l"/>
                <a:tab pos="6775450" algn="l"/>
                <a:tab pos="7224395" algn="l"/>
                <a:tab pos="7673975" algn="l"/>
                <a:tab pos="8122920" algn="l"/>
                <a:tab pos="8572500" algn="l"/>
                <a:tab pos="9021445" algn="l"/>
                <a:tab pos="9471025" algn="l"/>
                <a:tab pos="101346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87045" algn="l"/>
                <a:tab pos="934720" algn="l"/>
                <a:tab pos="1384300" algn="l"/>
                <a:tab pos="1833245" algn="l"/>
                <a:tab pos="2282825" algn="l"/>
                <a:tab pos="2731770" algn="l"/>
                <a:tab pos="3181350" algn="l"/>
                <a:tab pos="3630295" algn="l"/>
                <a:tab pos="4079875" algn="l"/>
                <a:tab pos="4528820" algn="l"/>
                <a:tab pos="4978400" algn="l"/>
                <a:tab pos="5427345" algn="l"/>
                <a:tab pos="5876925" algn="l"/>
                <a:tab pos="6325870" algn="l"/>
                <a:tab pos="6775450" algn="l"/>
                <a:tab pos="7224395" algn="l"/>
                <a:tab pos="7673975" algn="l"/>
                <a:tab pos="8122920" algn="l"/>
                <a:tab pos="8572500" algn="l"/>
                <a:tab pos="9021445" algn="l"/>
                <a:tab pos="9471025" algn="l"/>
                <a:tab pos="101346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ts val="3565"/>
              </a:spcBef>
              <a:buSzPct val="100000"/>
              <a:defRPr/>
            </a:pPr>
            <a:r>
              <a:rPr lang="it-IT" altLang="it-IT" sz="5700" b="0">
                <a:solidFill>
                  <a:srgbClr val="000000"/>
                </a:solidFill>
                <a:latin typeface="Comic Sans MS" panose="030F0702030302020204" pitchFamily="66" charset="0"/>
              </a:rPr>
              <a:t>TECNICHE DI EMOSTASI</a:t>
            </a:r>
          </a:p>
          <a:p>
            <a:pPr eaLnBrk="1" hangingPunct="1">
              <a:spcBef>
                <a:spcPts val="1750"/>
              </a:spcBef>
              <a:buSzPct val="100000"/>
              <a:defRPr/>
            </a:pPr>
            <a:r>
              <a:rPr lang="it-IT" altLang="it-IT" sz="3200" b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1. BENDAGGIO COMPRESSIVO</a:t>
            </a:r>
            <a:r>
              <a:rPr lang="it-IT" altLang="it-IT" sz="3200" b="0">
                <a:solidFill>
                  <a:srgbClr val="3333CC"/>
                </a:solidFill>
                <a:latin typeface="Verdana" panose="020B0604030504040204" pitchFamily="34" charset="0"/>
              </a:rPr>
              <a:t>:</a:t>
            </a:r>
            <a:r>
              <a:rPr lang="it-IT" altLang="it-IT" sz="3200" b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it-IT" altLang="it-IT" b="0">
                <a:solidFill>
                  <a:srgbClr val="000000"/>
                </a:solidFill>
                <a:latin typeface="Verdana" panose="020B0604030504040204" pitchFamily="34" charset="0"/>
              </a:rPr>
              <a:t>garza arrotolata e compressa con un bendaggio, senza fermare la circolazione arteriosa.</a:t>
            </a:r>
          </a:p>
          <a:p>
            <a:pPr eaLnBrk="1" hangingPunct="1">
              <a:spcBef>
                <a:spcPts val="1750"/>
              </a:spcBef>
              <a:buSzPct val="100000"/>
              <a:defRPr/>
            </a:pPr>
            <a:r>
              <a:rPr lang="it-IT" altLang="it-IT" sz="3200" b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2. </a:t>
            </a:r>
            <a:r>
              <a:rPr lang="it-IT" altLang="it-IT" sz="3200" b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SOLLEVAMENTO DELL</a:t>
            </a:r>
            <a:r>
              <a:rPr lang="ja-JP" altLang="it-IT" sz="3200" b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’</a:t>
            </a:r>
            <a:r>
              <a:rPr lang="it-IT" altLang="it-IT" sz="3200" b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ARTO</a:t>
            </a:r>
            <a:r>
              <a:rPr lang="it-IT" altLang="it-IT" sz="3200" b="0">
                <a:solidFill>
                  <a:srgbClr val="3333CC"/>
                </a:solidFill>
                <a:latin typeface="Verdana" panose="020B0604030504040204" pitchFamily="34" charset="0"/>
              </a:rPr>
              <a:t>:</a:t>
            </a:r>
            <a:r>
              <a:rPr lang="it-IT" altLang="it-IT" sz="3200" b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it-IT" altLang="it-IT" b="0">
                <a:solidFill>
                  <a:srgbClr val="000000"/>
                </a:solidFill>
                <a:latin typeface="Verdana" panose="020B0604030504040204" pitchFamily="34" charset="0"/>
              </a:rPr>
              <a:t>alzare l</a:t>
            </a:r>
            <a:r>
              <a:rPr lang="ja-JP" altLang="it-IT" b="0">
                <a:solidFill>
                  <a:srgbClr val="000000"/>
                </a:solidFill>
                <a:latin typeface="Verdana" panose="020B0604030504040204" pitchFamily="34" charset="0"/>
              </a:rPr>
              <a:t>’</a:t>
            </a:r>
            <a:r>
              <a:rPr lang="it-IT" altLang="it-IT" b="0">
                <a:solidFill>
                  <a:srgbClr val="000000"/>
                </a:solidFill>
                <a:latin typeface="Verdana" panose="020B0604030504040204" pitchFamily="34" charset="0"/>
              </a:rPr>
              <a:t>arto oltre il livello del cuore, se non vi è evidenza di fratture.</a:t>
            </a:r>
          </a:p>
          <a:p>
            <a:pPr eaLnBrk="1" hangingPunct="1">
              <a:spcBef>
                <a:spcPts val="1750"/>
              </a:spcBef>
              <a:buSzPct val="100000"/>
              <a:defRPr/>
            </a:pPr>
            <a:r>
              <a:rPr lang="it-IT" altLang="it-IT">
                <a:solidFill>
                  <a:srgbClr val="0070C0"/>
                </a:solidFill>
                <a:latin typeface="Verdana" panose="020B0604030504040204" pitchFamily="34" charset="0"/>
              </a:rPr>
              <a:t>3) </a:t>
            </a:r>
            <a:r>
              <a:rPr lang="it-IT" altLang="it-IT" sz="32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GHIACCIO</a:t>
            </a:r>
          </a:p>
        </p:txBody>
      </p:sp>
      <p:sp>
        <p:nvSpPr>
          <p:cNvPr id="313346" name="Rectangle 2"/>
          <p:cNvSpPr>
            <a:spLocks noChangeArrowheads="1"/>
          </p:cNvSpPr>
          <p:nvPr/>
        </p:nvSpPr>
        <p:spPr bwMode="auto">
          <a:xfrm>
            <a:off x="812840" y="628760"/>
            <a:ext cx="11054303" cy="1625679"/>
          </a:xfrm>
          <a:prstGeom prst="rect">
            <a:avLst/>
          </a:prstGeom>
          <a:noFill/>
          <a:ln>
            <a:noFill/>
          </a:ln>
          <a:effectLst/>
        </p:spPr>
        <p:txBody>
          <a:bodyPr lIns="131046" tIns="65523" rIns="131046" bIns="65523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SzPct val="100000"/>
              <a:defRPr/>
            </a:pPr>
            <a:r>
              <a:rPr lang="it-IT" altLang="it-IT" sz="6300" b="0">
                <a:solidFill>
                  <a:srgbClr val="FF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EMORRAGIE ESTERNE</a:t>
            </a:r>
            <a:br>
              <a:rPr lang="it-IT" altLang="it-IT" sz="6300" b="0">
                <a:solidFill>
                  <a:srgbClr val="FF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endParaRPr lang="it-IT" altLang="it-IT" sz="6300" b="0">
              <a:solidFill>
                <a:srgbClr val="FF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6557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734" y="6172581"/>
            <a:ext cx="5112000" cy="331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69" name="Text Box 1"/>
          <p:cNvSpPr txBox="1">
            <a:spLocks noChangeArrowheads="1"/>
          </p:cNvSpPr>
          <p:nvPr/>
        </p:nvSpPr>
        <p:spPr bwMode="auto">
          <a:xfrm>
            <a:off x="1028750" y="4300827"/>
            <a:ext cx="10768539" cy="1192270"/>
          </a:xfrm>
          <a:prstGeom prst="rect">
            <a:avLst/>
          </a:prstGeom>
          <a:noFill/>
          <a:ln>
            <a:noFill/>
          </a:ln>
          <a:effectLst/>
        </p:spPr>
        <p:txBody>
          <a:bodyPr lIns="131046" tIns="65523" rIns="131046" bIns="65523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SzPct val="100000"/>
              <a:defRPr/>
            </a:pPr>
            <a:r>
              <a:rPr lang="it-IT" altLang="it-IT" sz="5400" b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4) </a:t>
            </a:r>
            <a:r>
              <a:rPr lang="it-IT" altLang="it-IT" sz="5700" b="0">
                <a:solidFill>
                  <a:srgbClr val="3333CC"/>
                </a:solidFill>
                <a:latin typeface="Times New Roman" panose="02020603050405020304" pitchFamily="18" charset="0"/>
              </a:rPr>
              <a:t>PUNTI DI COMPRESSIONE:</a:t>
            </a:r>
            <a:r>
              <a:rPr lang="it-IT" altLang="it-IT" sz="5700" b="0">
                <a:solidFill>
                  <a:srgbClr val="000000"/>
                </a:solidFill>
                <a:latin typeface="Times New Roman" panose="02020603050405020304" pitchFamily="18" charset="0"/>
              </a:rPr>
              <a:t> comprimere selettivamente l</a:t>
            </a:r>
            <a:r>
              <a:rPr lang="ja-JP" altLang="it-IT" sz="5700" b="0">
                <a:solidFill>
                  <a:srgbClr val="000000"/>
                </a:solidFill>
                <a:latin typeface="Times New Roman" panose="02020603050405020304" pitchFamily="18" charset="0"/>
              </a:rPr>
              <a:t>’</a:t>
            </a:r>
            <a:r>
              <a:rPr lang="it-IT" altLang="it-IT" sz="5700" b="0">
                <a:solidFill>
                  <a:srgbClr val="000000"/>
                </a:solidFill>
                <a:latin typeface="Times New Roman" panose="02020603050405020304" pitchFamily="18" charset="0"/>
              </a:rPr>
              <a:t>arteria a monte del punto di sanguinamento</a:t>
            </a:r>
          </a:p>
        </p:txBody>
      </p:sp>
      <p:sp>
        <p:nvSpPr>
          <p:cNvPr id="314370" name="Rectangle 2"/>
          <p:cNvSpPr>
            <a:spLocks noChangeArrowheads="1"/>
          </p:cNvSpPr>
          <p:nvPr/>
        </p:nvSpPr>
        <p:spPr bwMode="auto">
          <a:xfrm>
            <a:off x="957310" y="628760"/>
            <a:ext cx="11054302" cy="1625679"/>
          </a:xfrm>
          <a:prstGeom prst="rect">
            <a:avLst/>
          </a:prstGeom>
          <a:noFill/>
          <a:ln>
            <a:noFill/>
          </a:ln>
          <a:effectLst/>
        </p:spPr>
        <p:txBody>
          <a:bodyPr lIns="131046" tIns="65523" rIns="131046" bIns="65523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SzPct val="100000"/>
              <a:defRPr/>
            </a:pPr>
            <a:r>
              <a:rPr lang="it-IT" altLang="it-IT" sz="6300" b="0">
                <a:solidFill>
                  <a:srgbClr val="FF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EMORRAGIE ESTERNE</a:t>
            </a:r>
            <a:br>
              <a:rPr lang="it-IT" altLang="it-IT" sz="6300" b="0">
                <a:solidFill>
                  <a:srgbClr val="FF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endParaRPr lang="it-IT" altLang="it-IT" sz="6300" b="0">
              <a:solidFill>
                <a:srgbClr val="FF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Text Box 1">
            <a:extLst>
              <a:ext uri="{FF2B5EF4-FFF2-40B4-BE49-F238E27FC236}">
                <a16:creationId xmlns:a16="http://schemas.microsoft.com/office/drawing/2014/main" id="{4AE160F4-F893-4248-8936-5905EBEE1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75" y="325438"/>
            <a:ext cx="11701463" cy="130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31040" tIns="65520" rIns="131040" bIns="65520" anchor="ctr"/>
          <a:lstStyle>
            <a:lvl1pPr>
              <a:spcBef>
                <a:spcPts val="11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 sz="46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 sz="4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 sz="3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6300" b="0">
                <a:solidFill>
                  <a:srgbClr val="FF0000"/>
                </a:solidFill>
                <a:latin typeface="Comic Sans MS" panose="030F0702030302020204" pitchFamily="66" charset="0"/>
              </a:rPr>
              <a:t>Compressioni a distanza</a:t>
            </a:r>
          </a:p>
        </p:txBody>
      </p:sp>
      <p:pic>
        <p:nvPicPr>
          <p:cNvPr id="369667" name="Picture 2">
            <a:extLst>
              <a:ext uri="{FF2B5EF4-FFF2-40B4-BE49-F238E27FC236}">
                <a16:creationId xmlns:a16="http://schemas.microsoft.com/office/drawing/2014/main" id="{8ACC9DFF-A2CA-4D4C-B83A-CD9AB1EFA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1733550"/>
            <a:ext cx="4768850" cy="393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9668" name="Text Box 3">
            <a:extLst>
              <a:ext uri="{FF2B5EF4-FFF2-40B4-BE49-F238E27FC236}">
                <a16:creationId xmlns:a16="http://schemas.microsoft.com/office/drawing/2014/main" id="{F3BD7359-FE20-4C08-A85D-32175720B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8138" y="2492375"/>
            <a:ext cx="677227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9960" tIns="65160" rIns="129960" bIns="65160">
            <a:spAutoFit/>
          </a:bodyPr>
          <a:lstStyle>
            <a:lvl1pPr>
              <a:spcBef>
                <a:spcPts val="11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6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1250"/>
              </a:spcBef>
              <a:buClrTx/>
              <a:buFontTx/>
              <a:buNone/>
            </a:pPr>
            <a:r>
              <a:rPr lang="it-IT" altLang="it-IT" sz="3000" b="0">
                <a:solidFill>
                  <a:srgbClr val="FF0000"/>
                </a:solidFill>
                <a:latin typeface="Arial" panose="020B0604020202020204" pitchFamily="34" charset="0"/>
              </a:rPr>
              <a:t>Compressione art. carotide </a:t>
            </a:r>
            <a:r>
              <a:rPr lang="it-IT" altLang="it-IT" sz="2000" b="0">
                <a:latin typeface="Arial" panose="020B0604020202020204" pitchFamily="34" charset="0"/>
              </a:rPr>
              <a:t>– collo -</a:t>
            </a:r>
          </a:p>
          <a:p>
            <a:pPr eaLnBrk="1" hangingPunct="1">
              <a:spcBef>
                <a:spcPts val="1750"/>
              </a:spcBef>
              <a:buFont typeface="Arial" panose="020B0604020202020204" pitchFamily="34" charset="0"/>
              <a:buChar char="-"/>
            </a:pPr>
            <a:r>
              <a:rPr lang="it-IT" altLang="it-IT" sz="2800" b="0">
                <a:latin typeface="Arial" panose="020B0604020202020204" pitchFamily="34" charset="0"/>
              </a:rPr>
              <a:t> Sotto la ferita</a:t>
            </a:r>
          </a:p>
          <a:p>
            <a:pPr eaLnBrk="1" hangingPunct="1">
              <a:spcBef>
                <a:spcPts val="1750"/>
              </a:spcBef>
              <a:buFont typeface="Arial" panose="020B0604020202020204" pitchFamily="34" charset="0"/>
              <a:buChar char="-"/>
            </a:pPr>
            <a:r>
              <a:rPr lang="it-IT" altLang="it-IT" sz="2800" b="0">
                <a:latin typeface="Arial" panose="020B0604020202020204" pitchFamily="34" charset="0"/>
              </a:rPr>
              <a:t> Carotide contro vertebra</a:t>
            </a:r>
          </a:p>
        </p:txBody>
      </p:sp>
      <p:pic>
        <p:nvPicPr>
          <p:cNvPr id="369669" name="Picture 4">
            <a:extLst>
              <a:ext uri="{FF2B5EF4-FFF2-40B4-BE49-F238E27FC236}">
                <a16:creationId xmlns:a16="http://schemas.microsoft.com/office/drawing/2014/main" id="{E67B7239-4388-44EE-B298-762AB88BD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163" y="4732338"/>
            <a:ext cx="4749800" cy="427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9670" name="Text Box 5">
            <a:extLst>
              <a:ext uri="{FF2B5EF4-FFF2-40B4-BE49-F238E27FC236}">
                <a16:creationId xmlns:a16="http://schemas.microsoft.com/office/drawing/2014/main" id="{3DB2BE51-7285-4D87-95D9-685D40F3F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8" y="6619875"/>
            <a:ext cx="8064500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9960" tIns="65160" rIns="129960" bIns="65160">
            <a:spAutoFit/>
          </a:bodyPr>
          <a:lstStyle>
            <a:lvl1pPr>
              <a:spcBef>
                <a:spcPts val="11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6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1250"/>
              </a:spcBef>
              <a:buClrTx/>
              <a:buFontTx/>
              <a:buNone/>
            </a:pPr>
            <a:r>
              <a:rPr lang="it-IT" altLang="it-IT" sz="3000" b="0">
                <a:solidFill>
                  <a:srgbClr val="FF0000"/>
                </a:solidFill>
                <a:latin typeface="Arial" panose="020B0604020202020204" pitchFamily="34" charset="0"/>
              </a:rPr>
              <a:t>Compressione art. succlavi</a:t>
            </a:r>
            <a:r>
              <a:rPr lang="it-IT" altLang="it-IT" sz="2800" b="0">
                <a:solidFill>
                  <a:srgbClr val="FF0000"/>
                </a:solidFill>
                <a:latin typeface="Arial" panose="020B0604020202020204" pitchFamily="34" charset="0"/>
              </a:rPr>
              <a:t>a </a:t>
            </a:r>
            <a:r>
              <a:rPr lang="it-IT" altLang="it-IT" sz="2000" b="0">
                <a:latin typeface="Arial" panose="020B0604020202020204" pitchFamily="34" charset="0"/>
              </a:rPr>
              <a:t>–spalla/braccio sup-</a:t>
            </a:r>
          </a:p>
          <a:p>
            <a:pPr eaLnBrk="1" hangingPunct="1">
              <a:spcBef>
                <a:spcPts val="1750"/>
              </a:spcBef>
              <a:buFont typeface="Arial" panose="020B0604020202020204" pitchFamily="34" charset="0"/>
              <a:buChar char="-"/>
            </a:pPr>
            <a:r>
              <a:rPr lang="it-IT" altLang="it-IT" sz="2800" b="0">
                <a:latin typeface="Arial" panose="020B0604020202020204" pitchFamily="34" charset="0"/>
              </a:rPr>
              <a:t> Pollice dall</a:t>
            </a:r>
            <a:r>
              <a:rPr lang="ja-JP" altLang="it-IT" sz="2800" b="0">
                <a:latin typeface="Arial" panose="020B0604020202020204" pitchFamily="34" charset="0"/>
              </a:rPr>
              <a:t>’</a:t>
            </a:r>
            <a:r>
              <a:rPr lang="it-IT" altLang="it-IT" sz="2800" b="0">
                <a:latin typeface="Arial" panose="020B0604020202020204" pitchFamily="34" charset="0"/>
              </a:rPr>
              <a:t>alto verso il basso</a:t>
            </a:r>
          </a:p>
        </p:txBody>
      </p:sp>
      <p:sp>
        <p:nvSpPr>
          <p:cNvPr id="369671" name="Text Box 6">
            <a:extLst>
              <a:ext uri="{FF2B5EF4-FFF2-40B4-BE49-F238E27FC236}">
                <a16:creationId xmlns:a16="http://schemas.microsoft.com/office/drawing/2014/main" id="{51D0035A-7008-4CEE-AFE1-89EDB22D2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1713" y="8886825"/>
            <a:ext cx="1516062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9960" tIns="65160" rIns="129960" bIns="65160">
            <a:spAutoFit/>
          </a:bodyPr>
          <a:lstStyle>
            <a:lvl1pPr>
              <a:spcBef>
                <a:spcPts val="11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6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1250"/>
              </a:spcBef>
              <a:buClrTx/>
              <a:buFontTx/>
              <a:buNone/>
            </a:pPr>
            <a:r>
              <a:rPr lang="it-IT" altLang="it-IT" sz="2000" b="0"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369672" name="Text Box 7">
            <a:extLst>
              <a:ext uri="{FF2B5EF4-FFF2-40B4-BE49-F238E27FC236}">
                <a16:creationId xmlns:a16="http://schemas.microsoft.com/office/drawing/2014/main" id="{DBF0AA64-0DBF-42E4-A910-AF4C48A32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8325" y="0"/>
            <a:ext cx="2274888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9960" tIns="65160" rIns="129960" bIns="65160">
            <a:spAutoFit/>
          </a:bodyPr>
          <a:lstStyle>
            <a:lvl1pPr>
              <a:spcBef>
                <a:spcPts val="11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6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425"/>
              </a:spcBef>
              <a:buClrTx/>
              <a:buFontTx/>
              <a:buNone/>
            </a:pPr>
            <a:r>
              <a:rPr lang="it-IT" altLang="it-IT" sz="1700" b="0">
                <a:latin typeface="Arial" panose="020B0604020202020204" pitchFamily="34" charset="0"/>
              </a:rPr>
              <a:t>29 gennaio 2009</a:t>
            </a:r>
          </a:p>
        </p:txBody>
      </p:sp>
      <p:sp>
        <p:nvSpPr>
          <p:cNvPr id="369673" name="Text Box 8">
            <a:extLst>
              <a:ext uri="{FF2B5EF4-FFF2-40B4-BE49-F238E27FC236}">
                <a16:creationId xmlns:a16="http://schemas.microsoft.com/office/drawing/2014/main" id="{66EB0830-034B-43B0-A635-1D9D4C438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36275" y="0"/>
            <a:ext cx="2166938" cy="5619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369674" name="AutoShape 9">
            <a:extLst>
              <a:ext uri="{FF2B5EF4-FFF2-40B4-BE49-F238E27FC236}">
                <a16:creationId xmlns:a16="http://schemas.microsoft.com/office/drawing/2014/main" id="{F8364AFA-7CF6-4418-8400-AA102A9F9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07825" y="9007475"/>
            <a:ext cx="215900" cy="314325"/>
          </a:xfrm>
          <a:prstGeom prst="roundRect">
            <a:avLst>
              <a:gd name="adj" fmla="val 731"/>
            </a:avLst>
          </a:prstGeom>
          <a:solidFill>
            <a:srgbClr val="FFFFFF"/>
          </a:solidFill>
          <a:ln w="936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714" name="Picture 1">
            <a:extLst>
              <a:ext uri="{FF2B5EF4-FFF2-40B4-BE49-F238E27FC236}">
                <a16:creationId xmlns:a16="http://schemas.microsoft.com/office/drawing/2014/main" id="{6D550555-F775-419F-8EA4-1B0D2238E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1951038"/>
            <a:ext cx="4132262" cy="448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1715" name="Rectangle 2">
            <a:extLst>
              <a:ext uri="{FF2B5EF4-FFF2-40B4-BE49-F238E27FC236}">
                <a16:creationId xmlns:a16="http://schemas.microsoft.com/office/drawing/2014/main" id="{FCE3FD81-A7D7-4449-84DA-63027C543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775" y="433388"/>
            <a:ext cx="117030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9960" tIns="65160" rIns="129960" bIns="65160" anchor="ctr"/>
          <a:lstStyle>
            <a:lvl1pPr>
              <a:spcBef>
                <a:spcPts val="11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 sz="46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 sz="4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 sz="3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1575"/>
              </a:spcBef>
              <a:buClrTx/>
              <a:buFontTx/>
              <a:buNone/>
            </a:pPr>
            <a:r>
              <a:rPr lang="it-IT" altLang="it-IT" sz="6300" b="0">
                <a:solidFill>
                  <a:srgbClr val="FF0000"/>
                </a:solidFill>
                <a:latin typeface="Comic Sans MS" panose="030F0702030302020204" pitchFamily="66" charset="0"/>
              </a:rPr>
              <a:t>Compressioni a distanza</a:t>
            </a:r>
          </a:p>
        </p:txBody>
      </p:sp>
      <p:sp>
        <p:nvSpPr>
          <p:cNvPr id="371716" name="Text Box 3">
            <a:extLst>
              <a:ext uri="{FF2B5EF4-FFF2-40B4-BE49-F238E27FC236}">
                <a16:creationId xmlns:a16="http://schemas.microsoft.com/office/drawing/2014/main" id="{40EC0079-54A0-4D22-9DF9-B84077C41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5050" y="2284413"/>
            <a:ext cx="7921625" cy="188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9960" tIns="65160" rIns="129960" bIns="65160">
            <a:spAutoFit/>
          </a:bodyPr>
          <a:lstStyle>
            <a:lvl1pPr>
              <a:spcBef>
                <a:spcPts val="11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6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1250"/>
              </a:spcBef>
              <a:buClrTx/>
              <a:buFontTx/>
              <a:buNone/>
            </a:pPr>
            <a:r>
              <a:rPr lang="it-IT" altLang="it-IT" sz="3000" b="0">
                <a:solidFill>
                  <a:srgbClr val="FF0000"/>
                </a:solidFill>
                <a:latin typeface="Arial" panose="020B0604020202020204" pitchFamily="34" charset="0"/>
              </a:rPr>
              <a:t>Compressione arteria ascellare </a:t>
            </a:r>
            <a:r>
              <a:rPr lang="it-IT" altLang="it-IT" sz="2000" b="0">
                <a:latin typeface="Arial" panose="020B0604020202020204" pitchFamily="34" charset="0"/>
              </a:rPr>
              <a:t>– braccio sup -</a:t>
            </a:r>
          </a:p>
          <a:p>
            <a:pPr eaLnBrk="1" hangingPunct="1">
              <a:spcBef>
                <a:spcPts val="1750"/>
              </a:spcBef>
              <a:buFont typeface="Arial" panose="020B0604020202020204" pitchFamily="34" charset="0"/>
              <a:buChar char="-"/>
            </a:pPr>
            <a:r>
              <a:rPr lang="it-IT" altLang="it-IT" sz="2800" b="0">
                <a:latin typeface="Arial" panose="020B0604020202020204" pitchFamily="34" charset="0"/>
              </a:rPr>
              <a:t> Entrambi i pollici in cavo ascellare</a:t>
            </a:r>
          </a:p>
          <a:p>
            <a:pPr eaLnBrk="1" hangingPunct="1">
              <a:spcBef>
                <a:spcPts val="1750"/>
              </a:spcBef>
              <a:buClrTx/>
              <a:buFontTx/>
              <a:buNone/>
            </a:pPr>
            <a:endParaRPr lang="it-IT" altLang="it-IT" sz="2800" b="0">
              <a:latin typeface="Arial" panose="020B0604020202020204" pitchFamily="34" charset="0"/>
            </a:endParaRPr>
          </a:p>
        </p:txBody>
      </p:sp>
      <p:pic>
        <p:nvPicPr>
          <p:cNvPr id="371717" name="Picture 4">
            <a:extLst>
              <a:ext uri="{FF2B5EF4-FFF2-40B4-BE49-F238E27FC236}">
                <a16:creationId xmlns:a16="http://schemas.microsoft.com/office/drawing/2014/main" id="{AFA93F26-1210-4EA3-AC99-1AA1DDC40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463" y="4394200"/>
            <a:ext cx="4198937" cy="444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1718" name="Text Box 5">
            <a:extLst>
              <a:ext uri="{FF2B5EF4-FFF2-40B4-BE49-F238E27FC236}">
                <a16:creationId xmlns:a16="http://schemas.microsoft.com/office/drawing/2014/main" id="{EEDCF2DD-0ABE-4877-90DE-604EC4B76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88" y="6502400"/>
            <a:ext cx="7908925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9960" tIns="65160" rIns="129960" bIns="65160">
            <a:spAutoFit/>
          </a:bodyPr>
          <a:lstStyle>
            <a:lvl1pPr>
              <a:spcBef>
                <a:spcPts val="11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6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1250"/>
              </a:spcBef>
              <a:buClrTx/>
              <a:buFontTx/>
              <a:buNone/>
            </a:pPr>
            <a:r>
              <a:rPr lang="it-IT" altLang="it-IT" sz="3000" b="0">
                <a:solidFill>
                  <a:srgbClr val="FF0000"/>
                </a:solidFill>
                <a:latin typeface="Arial" panose="020B0604020202020204" pitchFamily="34" charset="0"/>
              </a:rPr>
              <a:t>Compressione arteria omerale </a:t>
            </a:r>
            <a:r>
              <a:rPr lang="it-IT" altLang="it-IT" sz="2000" b="0">
                <a:latin typeface="Arial" panose="020B0604020202020204" pitchFamily="34" charset="0"/>
              </a:rPr>
              <a:t>– avambraccio/mano -</a:t>
            </a:r>
          </a:p>
          <a:p>
            <a:pPr eaLnBrk="1" hangingPunct="1">
              <a:spcBef>
                <a:spcPts val="1750"/>
              </a:spcBef>
              <a:buFont typeface="Arial" panose="020B0604020202020204" pitchFamily="34" charset="0"/>
              <a:buChar char="-"/>
            </a:pPr>
            <a:r>
              <a:rPr lang="it-IT" altLang="it-IT" sz="2800" b="0">
                <a:latin typeface="Arial" panose="020B0604020202020204" pitchFamily="34" charset="0"/>
              </a:rPr>
              <a:t> Alzare braccio dell</a:t>
            </a:r>
            <a:r>
              <a:rPr lang="ja-JP" altLang="it-IT" sz="2800" b="0">
                <a:latin typeface="Arial" panose="020B0604020202020204" pitchFamily="34" charset="0"/>
              </a:rPr>
              <a:t>’</a:t>
            </a:r>
            <a:r>
              <a:rPr lang="it-IT" altLang="it-IT" sz="2800" b="0">
                <a:latin typeface="Arial" panose="020B0604020202020204" pitchFamily="34" charset="0"/>
              </a:rPr>
              <a:t>infortunato</a:t>
            </a:r>
          </a:p>
          <a:p>
            <a:pPr eaLnBrk="1" hangingPunct="1">
              <a:spcBef>
                <a:spcPts val="1750"/>
              </a:spcBef>
              <a:buFont typeface="Arial" panose="020B0604020202020204" pitchFamily="34" charset="0"/>
              <a:buChar char="-"/>
            </a:pPr>
            <a:r>
              <a:rPr lang="it-IT" altLang="it-IT" sz="2800" b="0">
                <a:latin typeface="Arial" panose="020B0604020202020204" pitchFamily="34" charset="0"/>
              </a:rPr>
              <a:t> Comprimere faccia interna di braccio contro omero</a:t>
            </a:r>
          </a:p>
        </p:txBody>
      </p:sp>
      <p:sp>
        <p:nvSpPr>
          <p:cNvPr id="371719" name="Text Box 6">
            <a:extLst>
              <a:ext uri="{FF2B5EF4-FFF2-40B4-BE49-F238E27FC236}">
                <a16:creationId xmlns:a16="http://schemas.microsoft.com/office/drawing/2014/main" id="{77A976DE-5A5B-4732-A887-CE35F8F6A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03050" y="8886825"/>
            <a:ext cx="433388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9960" tIns="65160" rIns="129960" bIns="65160">
            <a:spAutoFit/>
          </a:bodyPr>
          <a:lstStyle>
            <a:lvl1pPr>
              <a:spcBef>
                <a:spcPts val="11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6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1250"/>
              </a:spcBef>
              <a:buClrTx/>
              <a:buFontTx/>
              <a:buNone/>
            </a:pPr>
            <a:r>
              <a:rPr lang="it-IT" altLang="it-IT" sz="2000" b="0"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371720" name="Text Box 7">
            <a:extLst>
              <a:ext uri="{FF2B5EF4-FFF2-40B4-BE49-F238E27FC236}">
                <a16:creationId xmlns:a16="http://schemas.microsoft.com/office/drawing/2014/main" id="{6356A783-9C64-48C0-94A5-3291B7144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8325" y="0"/>
            <a:ext cx="2274888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9960" tIns="65160" rIns="129960" bIns="65160">
            <a:spAutoFit/>
          </a:bodyPr>
          <a:lstStyle>
            <a:lvl1pPr>
              <a:spcBef>
                <a:spcPts val="11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6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425"/>
              </a:spcBef>
              <a:buClrTx/>
              <a:buFontTx/>
              <a:buNone/>
            </a:pPr>
            <a:r>
              <a:rPr lang="it-IT" altLang="it-IT" sz="1700" b="0">
                <a:latin typeface="Arial" panose="020B0604020202020204" pitchFamily="34" charset="0"/>
              </a:rPr>
              <a:t>29 gennaio 2009</a:t>
            </a:r>
          </a:p>
        </p:txBody>
      </p:sp>
      <p:sp>
        <p:nvSpPr>
          <p:cNvPr id="371721" name="Text Box 8">
            <a:extLst>
              <a:ext uri="{FF2B5EF4-FFF2-40B4-BE49-F238E27FC236}">
                <a16:creationId xmlns:a16="http://schemas.microsoft.com/office/drawing/2014/main" id="{059CA722-A3BF-42FD-8830-EC4410C67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36275" y="0"/>
            <a:ext cx="2166938" cy="5619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371722" name="AutoShape 9">
            <a:extLst>
              <a:ext uri="{FF2B5EF4-FFF2-40B4-BE49-F238E27FC236}">
                <a16:creationId xmlns:a16="http://schemas.microsoft.com/office/drawing/2014/main" id="{51B436E3-8025-43AD-B087-68DA7A845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91925" y="8837613"/>
            <a:ext cx="544513" cy="484187"/>
          </a:xfrm>
          <a:prstGeom prst="roundRect">
            <a:avLst>
              <a:gd name="adj" fmla="val 329"/>
            </a:avLst>
          </a:prstGeom>
          <a:solidFill>
            <a:srgbClr val="FFFFFF"/>
          </a:solidFill>
          <a:ln w="936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762" name="Picture 1">
            <a:extLst>
              <a:ext uri="{FF2B5EF4-FFF2-40B4-BE49-F238E27FC236}">
                <a16:creationId xmlns:a16="http://schemas.microsoft.com/office/drawing/2014/main" id="{50673C8E-8955-49B8-B459-C1303F203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3550"/>
            <a:ext cx="5418138" cy="370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3763" name="Rectangle 2">
            <a:extLst>
              <a:ext uri="{FF2B5EF4-FFF2-40B4-BE49-F238E27FC236}">
                <a16:creationId xmlns:a16="http://schemas.microsoft.com/office/drawing/2014/main" id="{A875585E-D5F1-49D1-88AD-2F5FAAA8F1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775" y="433388"/>
            <a:ext cx="11703050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9960" tIns="65160" rIns="129960" bIns="65160" anchor="ctr"/>
          <a:lstStyle>
            <a:lvl1pPr>
              <a:spcBef>
                <a:spcPts val="11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 sz="46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 sz="4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 sz="3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1575"/>
              </a:spcBef>
              <a:buClrTx/>
              <a:buFontTx/>
              <a:buNone/>
            </a:pPr>
            <a:r>
              <a:rPr lang="it-IT" altLang="it-IT" sz="6300" b="0">
                <a:solidFill>
                  <a:srgbClr val="FF0000"/>
                </a:solidFill>
                <a:latin typeface="Comic Sans MS" panose="030F0702030302020204" pitchFamily="66" charset="0"/>
              </a:rPr>
              <a:t>Compressioni a distanza</a:t>
            </a:r>
          </a:p>
        </p:txBody>
      </p:sp>
      <p:sp>
        <p:nvSpPr>
          <p:cNvPr id="373764" name="Text Box 3">
            <a:extLst>
              <a:ext uri="{FF2B5EF4-FFF2-40B4-BE49-F238E27FC236}">
                <a16:creationId xmlns:a16="http://schemas.microsoft.com/office/drawing/2014/main" id="{7F47E5F6-E7B4-4E1E-B070-6DCD27A7B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748463"/>
            <a:ext cx="8343900" cy="231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9960" tIns="65160" rIns="129960" bIns="65160">
            <a:spAutoFit/>
          </a:bodyPr>
          <a:lstStyle>
            <a:lvl1pPr>
              <a:spcBef>
                <a:spcPts val="11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6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1250"/>
              </a:spcBef>
              <a:buClrTx/>
              <a:buFontTx/>
              <a:buNone/>
            </a:pPr>
            <a:r>
              <a:rPr lang="it-IT" altLang="it-IT" sz="3000" b="0">
                <a:solidFill>
                  <a:srgbClr val="FF0000"/>
                </a:solidFill>
                <a:latin typeface="Arial" panose="020B0604020202020204" pitchFamily="34" charset="0"/>
              </a:rPr>
              <a:t>Compressione arteria poplitea </a:t>
            </a:r>
            <a:r>
              <a:rPr lang="it-IT" altLang="it-IT" sz="2000" b="0">
                <a:latin typeface="Arial" panose="020B0604020202020204" pitchFamily="34" charset="0"/>
              </a:rPr>
              <a:t>– gamba - </a:t>
            </a:r>
          </a:p>
          <a:p>
            <a:pPr eaLnBrk="1" hangingPunct="1">
              <a:spcBef>
                <a:spcPts val="1750"/>
              </a:spcBef>
              <a:buFont typeface="Arial" panose="020B0604020202020204" pitchFamily="34" charset="0"/>
              <a:buChar char="-"/>
            </a:pPr>
            <a:r>
              <a:rPr lang="it-IT" altLang="it-IT" sz="2800" b="0">
                <a:latin typeface="Arial" panose="020B0604020202020204" pitchFamily="34" charset="0"/>
              </a:rPr>
              <a:t> In ginocchio di fronte ad infortunato supino</a:t>
            </a:r>
          </a:p>
          <a:p>
            <a:pPr eaLnBrk="1" hangingPunct="1">
              <a:spcBef>
                <a:spcPts val="1750"/>
              </a:spcBef>
              <a:buFont typeface="Arial" panose="020B0604020202020204" pitchFamily="34" charset="0"/>
              <a:buChar char="-"/>
            </a:pPr>
            <a:r>
              <a:rPr lang="it-IT" altLang="it-IT" sz="2800" b="0">
                <a:latin typeface="Arial" panose="020B0604020202020204" pitchFamily="34" charset="0"/>
              </a:rPr>
              <a:t> Sollevare gamba e premere i pollici nel cavo popliteo</a:t>
            </a:r>
          </a:p>
        </p:txBody>
      </p:sp>
      <p:pic>
        <p:nvPicPr>
          <p:cNvPr id="373765" name="Picture 4">
            <a:extLst>
              <a:ext uri="{FF2B5EF4-FFF2-40B4-BE49-F238E27FC236}">
                <a16:creationId xmlns:a16="http://schemas.microsoft.com/office/drawing/2014/main" id="{FBF3AF4F-27C9-48A8-9095-E2F967EA4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75" y="6224588"/>
            <a:ext cx="4767263" cy="342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3766" name="Text Box 5">
            <a:extLst>
              <a:ext uri="{FF2B5EF4-FFF2-40B4-BE49-F238E27FC236}">
                <a16:creationId xmlns:a16="http://schemas.microsoft.com/office/drawing/2014/main" id="{8E559584-35A8-4CF7-B71A-25331F358E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3575" y="1843088"/>
            <a:ext cx="7477125" cy="519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9960" tIns="65160" rIns="129960" bIns="65160">
            <a:spAutoFit/>
          </a:bodyPr>
          <a:lstStyle>
            <a:lvl1pPr>
              <a:spcBef>
                <a:spcPts val="11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6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1250"/>
              </a:spcBef>
              <a:buClrTx/>
              <a:buFontTx/>
              <a:buNone/>
            </a:pPr>
            <a:r>
              <a:rPr lang="it-IT" altLang="it-IT" sz="3000" b="0">
                <a:solidFill>
                  <a:srgbClr val="FF0000"/>
                </a:solidFill>
                <a:latin typeface="Arial" panose="020B0604020202020204" pitchFamily="34" charset="0"/>
              </a:rPr>
              <a:t>Compressione arteria femorale </a:t>
            </a:r>
            <a:r>
              <a:rPr lang="it-IT" altLang="it-IT" sz="2000" b="0">
                <a:latin typeface="Arial" panose="020B0604020202020204" pitchFamily="34" charset="0"/>
              </a:rPr>
              <a:t>– inguine/arto inf - </a:t>
            </a:r>
          </a:p>
          <a:p>
            <a:pPr eaLnBrk="1" hangingPunct="1">
              <a:spcBef>
                <a:spcPts val="1750"/>
              </a:spcBef>
              <a:buFont typeface="Arial" panose="020B0604020202020204" pitchFamily="34" charset="0"/>
              <a:buChar char="-"/>
            </a:pPr>
            <a:r>
              <a:rPr lang="it-IT" altLang="it-IT" sz="2800" b="0">
                <a:latin typeface="Arial" panose="020B0604020202020204" pitchFamily="34" charset="0"/>
              </a:rPr>
              <a:t> Infortunato steso orizzontalmente</a:t>
            </a:r>
          </a:p>
          <a:p>
            <a:pPr eaLnBrk="1" hangingPunct="1">
              <a:spcBef>
                <a:spcPts val="1750"/>
              </a:spcBef>
              <a:buFont typeface="Arial" panose="020B0604020202020204" pitchFamily="34" charset="0"/>
              <a:buChar char="-"/>
            </a:pPr>
            <a:r>
              <a:rPr lang="it-IT" altLang="it-IT" sz="2800" b="0">
                <a:latin typeface="Arial" panose="020B0604020202020204" pitchFamily="34" charset="0"/>
              </a:rPr>
              <a:t> In ginocchio porre tutto il proprio peso corporeo nella piega inguinale dell</a:t>
            </a:r>
            <a:r>
              <a:rPr lang="ja-JP" altLang="it-IT" sz="2800" b="0">
                <a:latin typeface="Arial" panose="020B0604020202020204" pitchFamily="34" charset="0"/>
              </a:rPr>
              <a:t>’</a:t>
            </a:r>
            <a:r>
              <a:rPr lang="it-IT" altLang="it-IT" sz="2800" b="0">
                <a:latin typeface="Arial" panose="020B0604020202020204" pitchFamily="34" charset="0"/>
              </a:rPr>
              <a:t>infortunato</a:t>
            </a:r>
          </a:p>
          <a:p>
            <a:pPr eaLnBrk="1" hangingPunct="1">
              <a:spcBef>
                <a:spcPts val="1750"/>
              </a:spcBef>
              <a:buFont typeface="Arial" panose="020B0604020202020204" pitchFamily="34" charset="0"/>
              <a:buChar char="-"/>
            </a:pPr>
            <a:r>
              <a:rPr lang="it-IT" altLang="it-IT" sz="2800" b="0">
                <a:latin typeface="Arial" panose="020B0604020202020204" pitchFamily="34" charset="0"/>
              </a:rPr>
              <a:t> Una mano a pugno, la seconda afferrando il  </a:t>
            </a:r>
            <a:r>
              <a:rPr lang="it-IT" altLang="it-IT" sz="2800" b="0">
                <a:solidFill>
                  <a:srgbClr val="FFFFFF"/>
                </a:solidFill>
                <a:latin typeface="Arial" panose="020B0604020202020204" pitchFamily="34" charset="0"/>
              </a:rPr>
              <a:t>..</a:t>
            </a:r>
            <a:r>
              <a:rPr lang="it-IT" altLang="it-IT" sz="2800" b="0">
                <a:latin typeface="Arial" panose="020B0604020202020204" pitchFamily="34" charset="0"/>
              </a:rPr>
              <a:t>polso della prima spinge verso il bacino</a:t>
            </a:r>
          </a:p>
          <a:p>
            <a:pPr eaLnBrk="1" hangingPunct="1">
              <a:spcBef>
                <a:spcPts val="1750"/>
              </a:spcBef>
              <a:buClrTx/>
              <a:buFontTx/>
              <a:buNone/>
            </a:pPr>
            <a:endParaRPr lang="it-IT" altLang="it-IT" sz="2800" b="0">
              <a:latin typeface="Arial" panose="020B0604020202020204" pitchFamily="34" charset="0"/>
            </a:endParaRPr>
          </a:p>
        </p:txBody>
      </p:sp>
      <p:sp>
        <p:nvSpPr>
          <p:cNvPr id="373767" name="Text Box 6">
            <a:extLst>
              <a:ext uri="{FF2B5EF4-FFF2-40B4-BE49-F238E27FC236}">
                <a16:creationId xmlns:a16="http://schemas.microsoft.com/office/drawing/2014/main" id="{D4C4DA6B-6792-4C4A-B0B2-230FC0E68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95100" y="8886825"/>
            <a:ext cx="649288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373768" name="Text Box 7">
            <a:extLst>
              <a:ext uri="{FF2B5EF4-FFF2-40B4-BE49-F238E27FC236}">
                <a16:creationId xmlns:a16="http://schemas.microsoft.com/office/drawing/2014/main" id="{5FB8DDFC-82C0-46F1-9B48-83DE9B353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8325" y="0"/>
            <a:ext cx="2274888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9960" tIns="65160" rIns="129960" bIns="65160">
            <a:spAutoFit/>
          </a:bodyPr>
          <a:lstStyle>
            <a:lvl1pPr>
              <a:spcBef>
                <a:spcPts val="11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6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425"/>
              </a:spcBef>
              <a:buClrTx/>
              <a:buFontTx/>
              <a:buNone/>
            </a:pPr>
            <a:r>
              <a:rPr lang="it-IT" altLang="it-IT" sz="1700" b="0">
                <a:latin typeface="Arial" panose="020B0604020202020204" pitchFamily="34" charset="0"/>
              </a:rPr>
              <a:t>29 gennaio 2009</a:t>
            </a:r>
          </a:p>
        </p:txBody>
      </p:sp>
      <p:sp>
        <p:nvSpPr>
          <p:cNvPr id="373769" name="Text Box 8">
            <a:extLst>
              <a:ext uri="{FF2B5EF4-FFF2-40B4-BE49-F238E27FC236}">
                <a16:creationId xmlns:a16="http://schemas.microsoft.com/office/drawing/2014/main" id="{326758AF-A28F-48DC-B8EE-79D597332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36275" y="0"/>
            <a:ext cx="2166938" cy="5619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/>
          <p:nvPr/>
        </p:nvSpPr>
        <p:spPr>
          <a:xfrm>
            <a:off x="560068" y="-29347"/>
            <a:ext cx="11702796" cy="8386552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marL="342900" indent="-321945" algn="ctr" defTabSz="449580">
              <a:spcBef>
                <a:spcPts val="1000"/>
              </a:spcBef>
              <a:buClrTx/>
              <a:buFontTx/>
              <a:tabLst>
                <a:tab pos="342900" algn="l"/>
                <a:tab pos="790575" algn="l"/>
                <a:tab pos="1240155" algn="l"/>
                <a:tab pos="1689100" algn="l"/>
                <a:tab pos="2138680" algn="l"/>
                <a:tab pos="2587625" algn="l"/>
                <a:tab pos="3037205" algn="l"/>
                <a:tab pos="3486150" algn="l"/>
                <a:tab pos="3935730" algn="l"/>
                <a:tab pos="4384675" algn="l"/>
                <a:tab pos="4834255" algn="l"/>
                <a:tab pos="5283200" algn="l"/>
                <a:tab pos="5732780" algn="l"/>
                <a:tab pos="6181725" algn="l"/>
                <a:tab pos="6631305" algn="l"/>
                <a:tab pos="7080250" algn="l"/>
                <a:tab pos="7529830" algn="l"/>
                <a:tab pos="7978775" algn="l"/>
                <a:tab pos="8428355" algn="l"/>
                <a:tab pos="8877300" algn="l"/>
                <a:tab pos="9326880" algn="l"/>
              </a:tabLst>
            </a:pPr>
            <a:r>
              <a:rPr lang="it-IT" altLang="it-IT" sz="5690" b="1" u="sng" dirty="0">
                <a:solidFill>
                  <a:srgbClr val="00B0F0"/>
                </a:solidFill>
                <a:latin typeface="Comic Sans MS" panose="030F0702030302020204" pitchFamily="66" charset="0"/>
              </a:rPr>
              <a:t>ISCHEMIA CARDIACA</a:t>
            </a:r>
          </a:p>
          <a:p>
            <a:pPr marL="342900" indent="-321945" defTabSz="449580">
              <a:spcBef>
                <a:spcPts val="250"/>
              </a:spcBef>
              <a:buClrTx/>
              <a:buFontTx/>
              <a:tabLst>
                <a:tab pos="342900" algn="l"/>
                <a:tab pos="790575" algn="l"/>
                <a:tab pos="1240155" algn="l"/>
                <a:tab pos="1689100" algn="l"/>
                <a:tab pos="2138680" algn="l"/>
                <a:tab pos="2587625" algn="l"/>
                <a:tab pos="3037205" algn="l"/>
                <a:tab pos="3486150" algn="l"/>
                <a:tab pos="3935730" algn="l"/>
                <a:tab pos="4384675" algn="l"/>
                <a:tab pos="4834255" algn="l"/>
                <a:tab pos="5283200" algn="l"/>
                <a:tab pos="5732780" algn="l"/>
                <a:tab pos="6181725" algn="l"/>
                <a:tab pos="6631305" algn="l"/>
                <a:tab pos="7080250" algn="l"/>
                <a:tab pos="7529830" algn="l"/>
                <a:tab pos="7978775" algn="l"/>
                <a:tab pos="8428355" algn="l"/>
                <a:tab pos="8877300" algn="l"/>
                <a:tab pos="9326880" algn="l"/>
              </a:tabLst>
            </a:pPr>
            <a:endParaRPr lang="it-IT" altLang="it-IT" sz="1420" b="1" u="sng" dirty="0">
              <a:solidFill>
                <a:srgbClr val="00B0F0"/>
              </a:solidFill>
              <a:latin typeface="Comic Sans MS" panose="030F0702030302020204" pitchFamily="66" charset="0"/>
            </a:endParaRPr>
          </a:p>
          <a:p>
            <a:pPr marL="342900" indent="-321945" algn="ctr" defTabSz="449580">
              <a:spcBef>
                <a:spcPts val="750"/>
              </a:spcBef>
              <a:buClrTx/>
              <a:buFontTx/>
              <a:tabLst>
                <a:tab pos="342900" algn="l"/>
                <a:tab pos="790575" algn="l"/>
                <a:tab pos="1240155" algn="l"/>
                <a:tab pos="1689100" algn="l"/>
                <a:tab pos="2138680" algn="l"/>
                <a:tab pos="2587625" algn="l"/>
                <a:tab pos="3037205" algn="l"/>
                <a:tab pos="3486150" algn="l"/>
                <a:tab pos="3935730" algn="l"/>
                <a:tab pos="4384675" algn="l"/>
                <a:tab pos="4834255" algn="l"/>
                <a:tab pos="5283200" algn="l"/>
                <a:tab pos="5732780" algn="l"/>
                <a:tab pos="6181725" algn="l"/>
                <a:tab pos="6631305" algn="l"/>
                <a:tab pos="7080250" algn="l"/>
                <a:tab pos="7529830" algn="l"/>
                <a:tab pos="7978775" algn="l"/>
                <a:tab pos="8428355" algn="l"/>
                <a:tab pos="8877300" algn="l"/>
                <a:tab pos="9326880" algn="l"/>
              </a:tabLst>
            </a:pPr>
            <a:r>
              <a:rPr lang="it-IT" altLang="it-IT" sz="4265" b="1" dirty="0">
                <a:solidFill>
                  <a:srgbClr val="000000"/>
                </a:solidFill>
                <a:latin typeface="Comic Sans MS" panose="030F0702030302020204" pitchFamily="66" charset="0"/>
              </a:rPr>
              <a:t>Apporto di sangue ossigenato al cuore inadeguato rispetto alle richieste metaboliche, causato da </a:t>
            </a:r>
            <a:r>
              <a:rPr lang="it-IT" altLang="it-IT" sz="4265" b="1" dirty="0">
                <a:solidFill>
                  <a:srgbClr val="FF0000"/>
                </a:solidFill>
                <a:latin typeface="Comic Sans MS" panose="030F0702030302020204" pitchFamily="66" charset="0"/>
              </a:rPr>
              <a:t>restringimento/ostruzione dei vasi coronarici</a:t>
            </a:r>
            <a:r>
              <a:rPr lang="it-IT" altLang="it-IT" sz="4265" b="1" dirty="0">
                <a:solidFill>
                  <a:srgbClr val="000000"/>
                </a:solidFill>
                <a:latin typeface="Comic Sans MS" panose="030F0702030302020204" pitchFamily="66" charset="0"/>
              </a:rPr>
              <a:t>.</a:t>
            </a:r>
          </a:p>
          <a:p>
            <a:pPr marL="342900" indent="-321945" defTabSz="449580">
              <a:spcBef>
                <a:spcPts val="1000"/>
              </a:spcBef>
              <a:buClrTx/>
              <a:buFontTx/>
              <a:tabLst>
                <a:tab pos="342900" algn="l"/>
                <a:tab pos="790575" algn="l"/>
                <a:tab pos="1240155" algn="l"/>
                <a:tab pos="1689100" algn="l"/>
                <a:tab pos="2138680" algn="l"/>
                <a:tab pos="2587625" algn="l"/>
                <a:tab pos="3037205" algn="l"/>
                <a:tab pos="3486150" algn="l"/>
                <a:tab pos="3935730" algn="l"/>
                <a:tab pos="4384675" algn="l"/>
                <a:tab pos="4834255" algn="l"/>
                <a:tab pos="5283200" algn="l"/>
                <a:tab pos="5732780" algn="l"/>
                <a:tab pos="6181725" algn="l"/>
                <a:tab pos="6631305" algn="l"/>
                <a:tab pos="7080250" algn="l"/>
                <a:tab pos="7529830" algn="l"/>
                <a:tab pos="7978775" algn="l"/>
                <a:tab pos="8428355" algn="l"/>
                <a:tab pos="8877300" algn="l"/>
                <a:tab pos="9326880" algn="l"/>
              </a:tabLst>
            </a:pPr>
            <a:endParaRPr lang="it-IT" altLang="it-IT" sz="5690" b="1" u="sng" dirty="0">
              <a:solidFill>
                <a:srgbClr val="00B0F0"/>
              </a:solidFill>
              <a:latin typeface="Comic Sans MS" panose="030F0702030302020204" pitchFamily="66" charset="0"/>
            </a:endParaRPr>
          </a:p>
          <a:p>
            <a:pPr marL="342900" indent="-321945" algn="ctr" defTabSz="449580">
              <a:spcBef>
                <a:spcPts val="1000"/>
              </a:spcBef>
              <a:buClrTx/>
              <a:buFontTx/>
              <a:tabLst>
                <a:tab pos="342900" algn="l"/>
                <a:tab pos="790575" algn="l"/>
                <a:tab pos="1240155" algn="l"/>
                <a:tab pos="1689100" algn="l"/>
                <a:tab pos="2138680" algn="l"/>
                <a:tab pos="2587625" algn="l"/>
                <a:tab pos="3037205" algn="l"/>
                <a:tab pos="3486150" algn="l"/>
                <a:tab pos="3935730" algn="l"/>
                <a:tab pos="4384675" algn="l"/>
                <a:tab pos="4834255" algn="l"/>
                <a:tab pos="5283200" algn="l"/>
                <a:tab pos="5732780" algn="l"/>
                <a:tab pos="6181725" algn="l"/>
                <a:tab pos="6631305" algn="l"/>
                <a:tab pos="7080250" algn="l"/>
                <a:tab pos="7529830" algn="l"/>
                <a:tab pos="7978775" algn="l"/>
                <a:tab pos="8428355" algn="l"/>
                <a:tab pos="8877300" algn="l"/>
                <a:tab pos="9326880" algn="l"/>
              </a:tabLst>
            </a:pPr>
            <a:endParaRPr lang="it-IT" altLang="it-IT" sz="5690" b="1" u="sng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339" name="Picture 2"/>
          <p:cNvPicPr>
            <a:picLocks noChangeAspect="1"/>
          </p:cNvPicPr>
          <p:nvPr/>
        </p:nvPicPr>
        <p:blipFill>
          <a:blip r:embed="rId3"/>
          <a:srcRect t="3729" b="3679"/>
          <a:stretch>
            <a:fillRect/>
          </a:stretch>
        </p:blipFill>
        <p:spPr>
          <a:xfrm>
            <a:off x="2059037" y="4508196"/>
            <a:ext cx="9431767" cy="527573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40" name="Text Box 3"/>
          <p:cNvSpPr txBox="1"/>
          <p:nvPr/>
        </p:nvSpPr>
        <p:spPr>
          <a:xfrm>
            <a:off x="10511056" y="0"/>
            <a:ext cx="2492262" cy="650155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none" anchor="ctr" anchorCtr="0"/>
          <a:lstStyle/>
          <a:p>
            <a:pPr algn="ctr" eaLnBrk="0" hangingPunct="0">
              <a:buClrTx/>
              <a:buFont typeface="Times New Roman" panose="02020603050405020304" pitchFamily="18" charset="0"/>
            </a:pPr>
            <a:endParaRPr lang="it-IT" altLang="it-IT" sz="398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Text Box 1">
            <a:extLst>
              <a:ext uri="{FF2B5EF4-FFF2-40B4-BE49-F238E27FC236}">
                <a16:creationId xmlns:a16="http://schemas.microsoft.com/office/drawing/2014/main" id="{1218AC0E-9FCB-4318-A460-4F3544034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260350"/>
            <a:ext cx="11809412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31040" tIns="65520" rIns="131040" bIns="65520" anchor="ctr"/>
          <a:lstStyle>
            <a:lvl1pPr>
              <a:spcBef>
                <a:spcPts val="11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 sz="46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 sz="4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 sz="3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6000" b="0">
                <a:latin typeface="Comic Sans MS" panose="030F0702030302020204" pitchFamily="66" charset="0"/>
              </a:rPr>
              <a:t>5) Laccio emostatico </a:t>
            </a:r>
            <a:r>
              <a:rPr lang="it-IT" altLang="it-IT" sz="6000" b="0" u="sng">
                <a:solidFill>
                  <a:srgbClr val="FF3333"/>
                </a:solidFill>
                <a:latin typeface="Comic Sans MS" panose="030F0702030302020204" pitchFamily="66" charset="0"/>
              </a:rPr>
              <a:t>arterioso</a:t>
            </a:r>
          </a:p>
        </p:txBody>
      </p:sp>
      <p:pic>
        <p:nvPicPr>
          <p:cNvPr id="375811" name="Picture 2">
            <a:extLst>
              <a:ext uri="{FF2B5EF4-FFF2-40B4-BE49-F238E27FC236}">
                <a16:creationId xmlns:a16="http://schemas.microsoft.com/office/drawing/2014/main" id="{198A95E4-ED78-4D89-B611-495106388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975" y="2735263"/>
            <a:ext cx="5959475" cy="235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5812" name="Text Box 3">
            <a:extLst>
              <a:ext uri="{FF2B5EF4-FFF2-40B4-BE49-F238E27FC236}">
                <a16:creationId xmlns:a16="http://schemas.microsoft.com/office/drawing/2014/main" id="{2CB83AAE-BC27-446A-9896-653AEBD81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5" y="2808288"/>
            <a:ext cx="4876800" cy="98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9960" tIns="65160" rIns="129960" bIns="65160">
            <a:spAutoFit/>
          </a:bodyPr>
          <a:lstStyle>
            <a:lvl1pPr>
              <a:spcBef>
                <a:spcPts val="11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6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1750"/>
              </a:spcBef>
              <a:buClrTx/>
              <a:buFontTx/>
              <a:buNone/>
            </a:pPr>
            <a:r>
              <a:rPr lang="it-IT" altLang="it-IT" sz="2800" b="0">
                <a:latin typeface="Arial" panose="020B0604020202020204" pitchFamily="34" charset="0"/>
              </a:rPr>
              <a:t>PRESIDIO DI SOCCORSO QUALIFICATO</a:t>
            </a:r>
          </a:p>
        </p:txBody>
      </p:sp>
      <p:sp>
        <p:nvSpPr>
          <p:cNvPr id="375813" name="Text Box 4">
            <a:extLst>
              <a:ext uri="{FF2B5EF4-FFF2-40B4-BE49-F238E27FC236}">
                <a16:creationId xmlns:a16="http://schemas.microsoft.com/office/drawing/2014/main" id="{0630440D-3BBC-4F7F-B069-4ED1ACEE0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813" y="5256213"/>
            <a:ext cx="10431462" cy="38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9960" tIns="65160" rIns="129960" bIns="65160">
            <a:spAutoFit/>
          </a:bodyPr>
          <a:lstStyle>
            <a:lvl1pPr>
              <a:spcBef>
                <a:spcPts val="11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6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1750"/>
              </a:spcBef>
              <a:buClrTx/>
              <a:buFontTx/>
              <a:buNone/>
            </a:pPr>
            <a:r>
              <a:rPr lang="it-IT" altLang="it-IT" sz="2800" b="0" dirty="0">
                <a:latin typeface="Arial" panose="020B0604020202020204" pitchFamily="34" charset="0"/>
              </a:rPr>
              <a:t> possibile utilizzare in alternativa </a:t>
            </a:r>
            <a:r>
              <a:rPr lang="it-IT" altLang="it-IT" sz="2800" b="0" dirty="0">
                <a:solidFill>
                  <a:srgbClr val="FF0000"/>
                </a:solidFill>
                <a:latin typeface="Arial" panose="020B0604020202020204" pitchFamily="34" charset="0"/>
              </a:rPr>
              <a:t>foulard, cintura, cravatta</a:t>
            </a:r>
            <a:r>
              <a:rPr lang="it-IT" altLang="it-IT" sz="2800" b="0" dirty="0">
                <a:latin typeface="Arial" panose="020B0604020202020204" pitchFamily="34" charset="0"/>
              </a:rPr>
              <a:t>…</a:t>
            </a:r>
          </a:p>
          <a:p>
            <a:pPr eaLnBrk="1" hangingPunct="1">
              <a:spcBef>
                <a:spcPts val="1750"/>
              </a:spcBef>
              <a:buClrTx/>
              <a:buFontTx/>
              <a:buNone/>
            </a:pPr>
            <a:r>
              <a:rPr lang="it-IT" altLang="it-IT" sz="2800" b="0" dirty="0">
                <a:latin typeface="Arial" panose="020B0604020202020204" pitchFamily="34" charset="0"/>
              </a:rPr>
              <a:t> </a:t>
            </a:r>
            <a:r>
              <a:rPr lang="it-IT" altLang="it-IT" sz="2800" dirty="0">
                <a:solidFill>
                  <a:srgbClr val="FF0000"/>
                </a:solidFill>
                <a:latin typeface="Arial" panose="020B0604020202020204" pitchFamily="34" charset="0"/>
              </a:rPr>
              <a:t>NO</a:t>
            </a:r>
            <a:r>
              <a:rPr lang="it-IT" altLang="it-IT" sz="2800" b="0" dirty="0">
                <a:latin typeface="Arial" panose="020B0604020202020204" pitchFamily="34" charset="0"/>
              </a:rPr>
              <a:t>: lacci da scarpe, cavi </a:t>
            </a:r>
            <a:r>
              <a:rPr lang="it-IT" altLang="it-IT" sz="2800" b="0" dirty="0" err="1">
                <a:latin typeface="Arial" panose="020B0604020202020204" pitchFamily="34" charset="0"/>
              </a:rPr>
              <a:t>eletttrici</a:t>
            </a:r>
            <a:r>
              <a:rPr lang="it-IT" altLang="it-IT" sz="2800" b="0" dirty="0">
                <a:latin typeface="Arial" panose="020B0604020202020204" pitchFamily="34" charset="0"/>
              </a:rPr>
              <a:t> …</a:t>
            </a:r>
          </a:p>
          <a:p>
            <a:pPr eaLnBrk="1" hangingPunct="1">
              <a:spcBef>
                <a:spcPts val="1750"/>
              </a:spcBef>
              <a:buClrTx/>
              <a:buFontTx/>
              <a:buNone/>
            </a:pPr>
            <a:endParaRPr lang="it-IT" altLang="it-IT" sz="28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1750"/>
              </a:spcBef>
              <a:buClrTx/>
              <a:buFontTx/>
              <a:buNone/>
            </a:pPr>
            <a:r>
              <a:rPr lang="it-IT" altLang="it-IT" sz="2800" b="0" dirty="0">
                <a:latin typeface="Arial" panose="020B0604020202020204" pitchFamily="34" charset="0"/>
              </a:rPr>
              <a:t>Quando utilizzarlo? </a:t>
            </a:r>
          </a:p>
          <a:p>
            <a:pPr eaLnBrk="1" hangingPunct="1">
              <a:spcBef>
                <a:spcPts val="1750"/>
              </a:spcBef>
              <a:buClrTx/>
              <a:buFontTx/>
              <a:buNone/>
            </a:pPr>
            <a:r>
              <a:rPr lang="it-IT" altLang="it-IT" sz="2800" b="0" dirty="0">
                <a:latin typeface="Arial" panose="020B0604020202020204" pitchFamily="34" charset="0"/>
              </a:rPr>
              <a:t>Come utilizzarlo?</a:t>
            </a:r>
          </a:p>
          <a:p>
            <a:pPr eaLnBrk="1" hangingPunct="1">
              <a:spcBef>
                <a:spcPts val="1750"/>
              </a:spcBef>
              <a:buClrTx/>
              <a:buFontTx/>
              <a:buNone/>
            </a:pPr>
            <a:r>
              <a:rPr lang="it-IT" altLang="it-IT" sz="2800" b="0" dirty="0">
                <a:latin typeface="Arial" panose="020B0604020202020204" pitchFamily="34" charset="0"/>
              </a:rPr>
              <a:t>Possibili errori di utilizzo?</a:t>
            </a:r>
          </a:p>
        </p:txBody>
      </p:sp>
      <p:sp>
        <p:nvSpPr>
          <p:cNvPr id="375814" name="Line 5">
            <a:extLst>
              <a:ext uri="{FF2B5EF4-FFF2-40B4-BE49-F238E27FC236}">
                <a16:creationId xmlns:a16="http://schemas.microsoft.com/office/drawing/2014/main" id="{18D976E0-1DDD-4874-B5A4-891147CC1BC8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0075" y="4098925"/>
            <a:ext cx="1588" cy="1084263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75815" name="Text Box 8">
            <a:extLst>
              <a:ext uri="{FF2B5EF4-FFF2-40B4-BE49-F238E27FC236}">
                <a16:creationId xmlns:a16="http://schemas.microsoft.com/office/drawing/2014/main" id="{FD7D334E-D169-4175-B2B8-14DAA4D64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8325" y="0"/>
            <a:ext cx="2274888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9960" tIns="65160" rIns="129960" bIns="65160">
            <a:spAutoFit/>
          </a:bodyPr>
          <a:lstStyle>
            <a:lvl1pPr>
              <a:spcBef>
                <a:spcPts val="11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6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425"/>
              </a:spcBef>
              <a:buClrTx/>
              <a:buFontTx/>
              <a:buNone/>
            </a:pPr>
            <a:r>
              <a:rPr lang="it-IT" altLang="it-IT" sz="1700" b="0">
                <a:latin typeface="Arial" panose="020B0604020202020204" pitchFamily="34" charset="0"/>
              </a:rPr>
              <a:t>29 gennaio 2009</a:t>
            </a:r>
          </a:p>
        </p:txBody>
      </p:sp>
      <p:sp>
        <p:nvSpPr>
          <p:cNvPr id="375816" name="Text Box 9">
            <a:extLst>
              <a:ext uri="{FF2B5EF4-FFF2-40B4-BE49-F238E27FC236}">
                <a16:creationId xmlns:a16="http://schemas.microsoft.com/office/drawing/2014/main" id="{F1018AF8-1843-4C17-BAF6-D836B75B5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36275" y="0"/>
            <a:ext cx="2166938" cy="5619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pic>
        <p:nvPicPr>
          <p:cNvPr id="3" name="Immagine 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5FA9CD71-A399-4700-8AEF-2E974511EF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606" y="5776050"/>
            <a:ext cx="6480720" cy="371561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1">
            <a:extLst>
              <a:ext uri="{FF2B5EF4-FFF2-40B4-BE49-F238E27FC236}">
                <a16:creationId xmlns:a16="http://schemas.microsoft.com/office/drawing/2014/main" id="{8760B794-FDCE-416A-8F54-8FE59E66C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375" y="369888"/>
            <a:ext cx="12084050" cy="909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9960" tIns="65160" rIns="129960" bIns="65160">
            <a:spAutoFit/>
          </a:bodyPr>
          <a:lstStyle>
            <a:lvl1pPr>
              <a:spcBef>
                <a:spcPts val="11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 sz="46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 sz="4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 sz="3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1750"/>
              </a:spcBef>
              <a:buClrTx/>
              <a:buFontTx/>
              <a:buNone/>
            </a:pPr>
            <a:endParaRPr lang="it-IT" altLang="it-IT" sz="2800" b="0" dirty="0"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800" b="0" dirty="0">
                <a:solidFill>
                  <a:srgbClr val="3333CC"/>
                </a:solidFill>
                <a:latin typeface="Verdana" panose="020B0604030504040204" pitchFamily="34" charset="0"/>
              </a:rPr>
              <a:t>5. LACCIO EMOSTATICO:</a:t>
            </a:r>
            <a:r>
              <a:rPr lang="it-IT" altLang="it-IT" sz="2800" b="0" dirty="0">
                <a:solidFill>
                  <a:srgbClr val="21B2C9"/>
                </a:solidFill>
                <a:latin typeface="Verdana" panose="020B0604030504040204" pitchFamily="34" charset="0"/>
              </a:rPr>
              <a:t> </a:t>
            </a:r>
            <a:r>
              <a:rPr lang="it-IT" altLang="it-IT" sz="2800" b="0" dirty="0">
                <a:latin typeface="Verdana" panose="020B0604030504040204" pitchFamily="34" charset="0"/>
              </a:rPr>
              <a:t>è da utilizzare solo come risorsa estrema quando le altre tecniche non funzionano o se vi è già un’amputazione parziale. Si devono usare le seguenti </a:t>
            </a:r>
            <a:r>
              <a:rPr lang="it-IT" altLang="it-IT" sz="2800" b="0" dirty="0" err="1">
                <a:latin typeface="Verdana" panose="020B0604030504040204" pitchFamily="34" charset="0"/>
              </a:rPr>
              <a:t>precauzioni:deve</a:t>
            </a:r>
            <a:r>
              <a:rPr lang="it-IT" altLang="it-IT" sz="2800" b="0" dirty="0">
                <a:latin typeface="Verdana" panose="020B0604030504040204" pitchFamily="34" charset="0"/>
              </a:rPr>
              <a:t> essere largo 5-7 cm, deve essere piatto ed elastico, si deve posizionare tra la ferita e il cuore annotando sempre l’ora di applicazione.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it-IT" altLang="it-IT" sz="2800" b="0" dirty="0"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it-IT" altLang="it-IT" sz="2800" b="0" dirty="0"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it-IT" altLang="it-IT" sz="2800" b="0" dirty="0"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it-IT" altLang="it-IT" sz="2800" b="0" dirty="0"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it-IT" altLang="it-IT" sz="2800" b="0" dirty="0"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it-IT" altLang="it-IT" sz="2800" b="0" dirty="0"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it-IT" altLang="it-IT" sz="2800" b="0" dirty="0"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800" b="0" dirty="0">
                <a:solidFill>
                  <a:srgbClr val="3333CC"/>
                </a:solidFill>
                <a:latin typeface="Verdana" panose="020B0604030504040204" pitchFamily="34" charset="0"/>
              </a:rPr>
              <a:t>6. BRACCIALE DELLO SFIGMOMANOMETRO:</a:t>
            </a:r>
            <a:r>
              <a:rPr lang="it-IT" altLang="it-IT" sz="2800" b="0" dirty="0">
                <a:solidFill>
                  <a:srgbClr val="21B2C9"/>
                </a:solidFill>
                <a:latin typeface="Verdana" panose="020B0604030504040204" pitchFamily="34" charset="0"/>
              </a:rPr>
              <a:t> </a:t>
            </a:r>
            <a:r>
              <a:rPr lang="it-IT" altLang="it-IT" sz="2800" b="0" dirty="0">
                <a:latin typeface="Verdana" panose="020B0604030504040204" pitchFamily="34" charset="0"/>
              </a:rPr>
              <a:t>come il laccio, durante emorragie gravi, si può controllare anche la pressione.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it-IT" altLang="it-IT" sz="2800" b="0" dirty="0"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800" b="0" dirty="0">
                <a:solidFill>
                  <a:srgbClr val="3333CC"/>
                </a:solidFill>
                <a:latin typeface="Verdana" panose="020B0604030504040204" pitchFamily="34" charset="0"/>
              </a:rPr>
              <a:t>7. CRIOTERAPIA:</a:t>
            </a:r>
            <a:r>
              <a:rPr lang="it-IT" altLang="it-IT" sz="2800" b="0" dirty="0">
                <a:solidFill>
                  <a:srgbClr val="21B2C9"/>
                </a:solidFill>
                <a:latin typeface="Verdana" panose="020B0604030504040204" pitchFamily="34" charset="0"/>
              </a:rPr>
              <a:t> </a:t>
            </a:r>
            <a:r>
              <a:rPr lang="it-IT" altLang="it-IT" sz="2800" b="0" dirty="0">
                <a:latin typeface="Verdana" panose="020B0604030504040204" pitchFamily="34" charset="0"/>
              </a:rPr>
              <a:t>applicare ghiaccio non direttamente sulla cute, non oltre i 20’ e abbinato con altre tecniche.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it-IT" altLang="it-IT" sz="2800" b="0" dirty="0">
              <a:latin typeface="Verdana" panose="020B0604030504040204" pitchFamily="34" charset="0"/>
            </a:endParaRPr>
          </a:p>
        </p:txBody>
      </p:sp>
      <p:pic>
        <p:nvPicPr>
          <p:cNvPr id="377859" name="Picture 2">
            <a:extLst>
              <a:ext uri="{FF2B5EF4-FFF2-40B4-BE49-F238E27FC236}">
                <a16:creationId xmlns:a16="http://schemas.microsoft.com/office/drawing/2014/main" id="{C340CC7D-A466-43D8-822D-98ACDFAF8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8" y="3797300"/>
            <a:ext cx="2552700" cy="230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7860" name="Picture 3">
            <a:extLst>
              <a:ext uri="{FF2B5EF4-FFF2-40B4-BE49-F238E27FC236}">
                <a16:creationId xmlns:a16="http://schemas.microsoft.com/office/drawing/2014/main" id="{4BD3D9CE-4487-4443-99C7-5806940EB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3797300"/>
            <a:ext cx="2039938" cy="235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7861" name="Picture 4">
            <a:extLst>
              <a:ext uri="{FF2B5EF4-FFF2-40B4-BE49-F238E27FC236}">
                <a16:creationId xmlns:a16="http://schemas.microsoft.com/office/drawing/2014/main" id="{1C94101F-FF1E-44C6-9A19-29B8E0013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0" y="3797300"/>
            <a:ext cx="35290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7862" name="Picture 5">
            <a:extLst>
              <a:ext uri="{FF2B5EF4-FFF2-40B4-BE49-F238E27FC236}">
                <a16:creationId xmlns:a16="http://schemas.microsoft.com/office/drawing/2014/main" id="{972B2669-5A90-416E-9E37-A9B792DBB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425" y="3868738"/>
            <a:ext cx="3384550" cy="218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906" name="Picture 1">
            <a:extLst>
              <a:ext uri="{FF2B5EF4-FFF2-40B4-BE49-F238E27FC236}">
                <a16:creationId xmlns:a16="http://schemas.microsoft.com/office/drawing/2014/main" id="{07E2CC1D-6FEB-487F-B990-E76F44A93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0" y="6049963"/>
            <a:ext cx="3930650" cy="370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0514" name="Text Box 2">
            <a:extLst>
              <a:ext uri="{FF2B5EF4-FFF2-40B4-BE49-F238E27FC236}">
                <a16:creationId xmlns:a16="http://schemas.microsoft.com/office/drawing/2014/main" id="{F1955975-9A0D-4DC6-80B9-BAE443EE8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488" y="1636713"/>
            <a:ext cx="11663362" cy="1192212"/>
          </a:xfrm>
          <a:prstGeom prst="rect">
            <a:avLst/>
          </a:prstGeom>
          <a:noFill/>
          <a:ln>
            <a:noFill/>
          </a:ln>
          <a:effectLst/>
        </p:spPr>
        <p:txBody>
          <a:bodyPr lIns="131040" tIns="65520" rIns="131040" bIns="6552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Pct val="100000"/>
              <a:defRPr/>
            </a:pPr>
            <a:r>
              <a:rPr lang="it-IT" altLang="it-IT" sz="5400" b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Se si utilizza il laccio emostatico</a:t>
            </a:r>
          </a:p>
        </p:txBody>
      </p:sp>
      <p:sp>
        <p:nvSpPr>
          <p:cNvPr id="320515" name="Rectangle 3">
            <a:extLst>
              <a:ext uri="{FF2B5EF4-FFF2-40B4-BE49-F238E27FC236}">
                <a16:creationId xmlns:a16="http://schemas.microsoft.com/office/drawing/2014/main" id="{DB303CDC-A9E2-4A61-A99A-C4AB99F9A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263" y="628650"/>
            <a:ext cx="11053762" cy="1625600"/>
          </a:xfrm>
          <a:prstGeom prst="rect">
            <a:avLst/>
          </a:prstGeom>
          <a:noFill/>
          <a:ln>
            <a:noFill/>
          </a:ln>
          <a:effectLst/>
        </p:spPr>
        <p:txBody>
          <a:bodyPr lIns="131040" tIns="65520" rIns="131040" bIns="6552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Pct val="100000"/>
              <a:defRPr/>
            </a:pPr>
            <a:r>
              <a:rPr lang="it-IT" altLang="it-IT" sz="6300" b="0">
                <a:solidFill>
                  <a:srgbClr val="FF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EMORRAGIE ESTERNE</a:t>
            </a:r>
            <a:br>
              <a:rPr lang="it-IT" altLang="it-IT" sz="6300" b="0">
                <a:solidFill>
                  <a:srgbClr val="FF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endParaRPr lang="it-IT" altLang="it-IT" sz="6300" b="0">
              <a:solidFill>
                <a:srgbClr val="FF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20516" name="Text Box 4">
            <a:extLst>
              <a:ext uri="{FF2B5EF4-FFF2-40B4-BE49-F238E27FC236}">
                <a16:creationId xmlns:a16="http://schemas.microsoft.com/office/drawing/2014/main" id="{714FAB14-04AF-420F-A495-63F4ADDD5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3525" y="3363913"/>
            <a:ext cx="10798175" cy="5851525"/>
          </a:xfrm>
          <a:prstGeom prst="rect">
            <a:avLst/>
          </a:prstGeom>
          <a:noFill/>
          <a:ln>
            <a:noFill/>
          </a:ln>
          <a:effectLst/>
        </p:spPr>
        <p:txBody>
          <a:bodyPr lIns="131040" tIns="65520" rIns="131040" bIns="65520"/>
          <a:lstStyle>
            <a:lvl1pPr marL="457200" indent="-4572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  <a:tab pos="101346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  <a:tab pos="101346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  <a:tab pos="101346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  <a:tab pos="101346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  <a:tab pos="101346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  <a:tab pos="101346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  <a:tab pos="101346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  <a:tab pos="101346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  <a:tab pos="101346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1000"/>
              </a:spcBef>
              <a:buClr>
                <a:srgbClr val="000000"/>
              </a:buClr>
              <a:buSzPct val="100000"/>
              <a:buFont typeface="Comic Sans MS" panose="030F0702030302020204" pitchFamily="66" charset="0"/>
              <a:buChar char="•"/>
              <a:defRPr/>
            </a:pPr>
            <a:r>
              <a:rPr lang="it-IT" altLang="it-IT" sz="4000" b="0">
                <a:solidFill>
                  <a:srgbClr val="000000"/>
                </a:solidFill>
                <a:latin typeface="Comic Sans MS" panose="030F0702030302020204" pitchFamily="66" charset="0"/>
              </a:rPr>
              <a:t>Scrivere l’ora di applicazione sulla pelle del paziente in modo visibile</a:t>
            </a:r>
          </a:p>
          <a:p>
            <a:pPr eaLnBrk="1" hangingPunct="1">
              <a:spcBef>
                <a:spcPts val="1000"/>
              </a:spcBef>
              <a:buClr>
                <a:srgbClr val="000000"/>
              </a:buClr>
              <a:buSzPct val="100000"/>
              <a:buFont typeface="Comic Sans MS" panose="030F0702030302020204" pitchFamily="66" charset="0"/>
              <a:buChar char="•"/>
              <a:defRPr/>
            </a:pPr>
            <a:r>
              <a:rPr lang="it-IT" altLang="it-IT" sz="4000" b="0">
                <a:solidFill>
                  <a:srgbClr val="000000"/>
                </a:solidFill>
                <a:latin typeface="Comic Sans MS" panose="030F0702030302020204" pitchFamily="66" charset="0"/>
              </a:rPr>
              <a:t>Non rimuovere il laccio ma aspettare il personale sanitario</a:t>
            </a:r>
          </a:p>
          <a:p>
            <a:pPr indent="-449263" eaLnBrk="1" hangingPunct="1">
              <a:spcBef>
                <a:spcPts val="1000"/>
              </a:spcBef>
              <a:buSzPct val="100000"/>
              <a:defRPr/>
            </a:pPr>
            <a:endParaRPr lang="it-IT" altLang="it-IT" sz="4000" b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79910" name="Rectangle 5">
            <a:extLst>
              <a:ext uri="{FF2B5EF4-FFF2-40B4-BE49-F238E27FC236}">
                <a16:creationId xmlns:a16="http://schemas.microsoft.com/office/drawing/2014/main" id="{D0754EAC-E1EB-48EB-AF14-AA571D670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6461125"/>
            <a:ext cx="6264275" cy="259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31040" tIns="65520" rIns="131040" bIns="65520"/>
          <a:lstStyle>
            <a:lvl1pPr marL="457200" indent="-457200">
              <a:spcBef>
                <a:spcPts val="11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46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4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3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 typeface="Comic Sans MS" panose="030F0702030302020204" pitchFamily="66" charset="0"/>
              <a:buChar char="•"/>
            </a:pPr>
            <a:r>
              <a:rPr lang="it-IT" altLang="it-IT" sz="3000" b="0">
                <a:latin typeface="Comic Sans MS" panose="030F0702030302020204" pitchFamily="66" charset="0"/>
              </a:rPr>
              <a:t>coprire bene la vittima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Comic Sans MS" panose="030F0702030302020204" pitchFamily="66" charset="0"/>
              <a:buChar char="•"/>
            </a:pPr>
            <a:r>
              <a:rPr lang="it-IT" altLang="it-IT" sz="3000" b="0">
                <a:latin typeface="Comic Sans MS" panose="030F0702030302020204" pitchFamily="66" charset="0"/>
              </a:rPr>
              <a:t>lasciare scoperto soltanto l’arto dove è stato applicato il laccio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Comic Sans MS" panose="030F0702030302020204" pitchFamily="66" charset="0"/>
              <a:buChar char="•"/>
            </a:pPr>
            <a:r>
              <a:rPr lang="it-IT" altLang="it-IT" sz="3000" b="0">
                <a:latin typeface="Comic Sans MS" panose="030F0702030302020204" pitchFamily="66" charset="0"/>
              </a:rPr>
              <a:t>posizione</a:t>
            </a:r>
            <a:r>
              <a:rPr lang="it-IT" altLang="it-IT" sz="3000" b="0" i="1">
                <a:latin typeface="Comic Sans MS" panose="030F0702030302020204" pitchFamily="66" charset="0"/>
              </a:rPr>
              <a:t> antishock </a:t>
            </a:r>
            <a:r>
              <a:rPr lang="it-IT" altLang="it-IT" sz="3000" b="0">
                <a:latin typeface="Comic Sans MS" panose="030F0702030302020204" pitchFamily="66" charset="0"/>
              </a:rPr>
              <a:t>(se possibile)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866" name="Picture 1">
            <a:extLst>
              <a:ext uri="{FF2B5EF4-FFF2-40B4-BE49-F238E27FC236}">
                <a16:creationId xmlns:a16="http://schemas.microsoft.com/office/drawing/2014/main" id="{CCBE10D5-CCD6-4BB9-A0CC-85A3BA453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7" t="3044" r="1907" b="2811"/>
          <a:stretch>
            <a:fillRect/>
          </a:stretch>
        </p:blipFill>
        <p:spPr bwMode="auto">
          <a:xfrm>
            <a:off x="8516938" y="4876800"/>
            <a:ext cx="4105275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897" t="3044" r="1907" b="281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20867" name="Rectangle 2">
            <a:extLst>
              <a:ext uri="{FF2B5EF4-FFF2-40B4-BE49-F238E27FC236}">
                <a16:creationId xmlns:a16="http://schemas.microsoft.com/office/drawing/2014/main" id="{DF35C605-96AC-47B7-BA66-A1A5ED91B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8" y="2644775"/>
            <a:ext cx="10834687" cy="617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31040" tIns="65520" rIns="131040" bIns="65520"/>
          <a:lstStyle>
            <a:lvl1pPr>
              <a:spcBef>
                <a:spcPts val="11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 sz="46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 sz="4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 sz="3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1000"/>
              </a:spcBef>
              <a:buFont typeface="Comic Sans MS" panose="030F0702030302020204" pitchFamily="66" charset="0"/>
              <a:buChar char="•"/>
            </a:pPr>
            <a:r>
              <a:rPr lang="it-IT" altLang="it-IT" sz="4000" b="0" dirty="0">
                <a:latin typeface="Comic Sans MS" panose="030F0702030302020204" pitchFamily="66" charset="0"/>
              </a:rPr>
              <a:t>Lavaggio con sol. Fisiologica</a:t>
            </a:r>
          </a:p>
          <a:p>
            <a:pPr eaLnBrk="1" hangingPunct="1">
              <a:spcBef>
                <a:spcPts val="1000"/>
              </a:spcBef>
              <a:buFont typeface="Comic Sans MS" panose="030F0702030302020204" pitchFamily="66" charset="0"/>
              <a:buChar char="•"/>
            </a:pPr>
            <a:r>
              <a:rPr lang="it-IT" altLang="it-IT" sz="4000" b="0" dirty="0">
                <a:latin typeface="Comic Sans MS" panose="030F0702030302020204" pitchFamily="66" charset="0"/>
              </a:rPr>
              <a:t>Copertura con garze sterili</a:t>
            </a:r>
          </a:p>
          <a:p>
            <a:pPr eaLnBrk="1" hangingPunct="1">
              <a:spcBef>
                <a:spcPts val="1000"/>
              </a:spcBef>
              <a:buFont typeface="Comic Sans MS" panose="030F0702030302020204" pitchFamily="66" charset="0"/>
              <a:buChar char="•"/>
            </a:pPr>
            <a:r>
              <a:rPr lang="it-IT" altLang="it-IT" sz="4000" b="0" dirty="0">
                <a:latin typeface="Comic Sans MS" panose="030F0702030302020204" pitchFamily="66" charset="0"/>
              </a:rPr>
              <a:t>Trasporto in ospedale in un contenitore refrigerato: </a:t>
            </a:r>
          </a:p>
          <a:p>
            <a:pPr eaLnBrk="1" hangingPunct="1">
              <a:spcBef>
                <a:spcPts val="850"/>
              </a:spcBef>
              <a:buClrTx/>
              <a:buFontTx/>
              <a:buNone/>
            </a:pPr>
            <a:endParaRPr lang="it-IT" altLang="it-IT" sz="3400" b="0" dirty="0">
              <a:latin typeface="Comic Sans MS" panose="030F0702030302020204" pitchFamily="66" charset="0"/>
            </a:endParaRPr>
          </a:p>
          <a:p>
            <a:pPr eaLnBrk="1" hangingPunct="1">
              <a:spcBef>
                <a:spcPts val="850"/>
              </a:spcBef>
              <a:buFont typeface="Comic Sans MS" panose="030F0702030302020204" pitchFamily="66" charset="0"/>
              <a:buChar char="-"/>
            </a:pPr>
            <a:r>
              <a:rPr lang="it-IT" altLang="it-IT" sz="3400" b="0" dirty="0">
                <a:latin typeface="Comic Sans MS" panose="030F0702030302020204" pitchFamily="66" charset="0"/>
              </a:rPr>
              <a:t>imbustando il pezzo in un involucro</a:t>
            </a:r>
          </a:p>
          <a:p>
            <a:pPr eaLnBrk="1" hangingPunct="1">
              <a:spcBef>
                <a:spcPts val="850"/>
              </a:spcBef>
              <a:buClrTx/>
              <a:buFontTx/>
              <a:buNone/>
            </a:pPr>
            <a:r>
              <a:rPr lang="it-IT" altLang="it-IT" sz="3400" b="0" dirty="0">
                <a:latin typeface="Comic Sans MS" panose="030F0702030302020204" pitchFamily="66" charset="0"/>
              </a:rPr>
              <a:t>  di plastica </a:t>
            </a:r>
          </a:p>
          <a:p>
            <a:pPr eaLnBrk="1" hangingPunct="1">
              <a:spcBef>
                <a:spcPts val="850"/>
              </a:spcBef>
              <a:buFont typeface="Comic Sans MS" panose="030F0702030302020204" pitchFamily="66" charset="0"/>
              <a:buChar char="-"/>
            </a:pPr>
            <a:r>
              <a:rPr lang="it-IT" altLang="it-IT" sz="3400" b="0" dirty="0">
                <a:latin typeface="Comic Sans MS" panose="030F0702030302020204" pitchFamily="66" charset="0"/>
              </a:rPr>
              <a:t>evitando il suo contatto diretto </a:t>
            </a:r>
          </a:p>
          <a:p>
            <a:pPr eaLnBrk="1" hangingPunct="1">
              <a:spcBef>
                <a:spcPts val="850"/>
              </a:spcBef>
              <a:buClrTx/>
              <a:buFontTx/>
              <a:buNone/>
            </a:pPr>
            <a:r>
              <a:rPr lang="it-IT" altLang="it-IT" sz="3400" b="0" dirty="0">
                <a:latin typeface="Comic Sans MS" panose="030F0702030302020204" pitchFamily="66" charset="0"/>
              </a:rPr>
              <a:t> con il ghiaccio</a:t>
            </a:r>
          </a:p>
        </p:txBody>
      </p:sp>
      <p:sp>
        <p:nvSpPr>
          <p:cNvPr id="340995" name="Rectangle 3">
            <a:extLst>
              <a:ext uri="{FF2B5EF4-FFF2-40B4-BE49-F238E27FC236}">
                <a16:creationId xmlns:a16="http://schemas.microsoft.com/office/drawing/2014/main" id="{7908F93F-4907-41CF-B89D-E1963893E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57200"/>
            <a:ext cx="11053763" cy="1625600"/>
          </a:xfrm>
          <a:prstGeom prst="rect">
            <a:avLst/>
          </a:prstGeom>
          <a:noFill/>
          <a:ln>
            <a:noFill/>
          </a:ln>
          <a:effectLst/>
        </p:spPr>
        <p:txBody>
          <a:bodyPr lIns="131040" tIns="65520" rIns="131040" bIns="6552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it-IT" altLang="it-IT" sz="63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AMPUTAZIONI</a:t>
            </a:r>
          </a:p>
          <a:p>
            <a:pPr algn="ctr" eaLnBrk="1" hangingPunct="1">
              <a:buSzPct val="100000"/>
              <a:defRPr/>
            </a:pPr>
            <a:r>
              <a:rPr lang="it-IT" altLang="it-IT" sz="6300" b="0" i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Recupero del segmento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Text Box 1"/>
          <p:cNvSpPr txBox="1">
            <a:spLocks noChangeArrowheads="1"/>
          </p:cNvSpPr>
          <p:nvPr/>
        </p:nvSpPr>
        <p:spPr bwMode="auto">
          <a:xfrm>
            <a:off x="990648" y="3124432"/>
            <a:ext cx="11162258" cy="5853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31046" tIns="65523" rIns="131046" bIns="65523" anchor="ctr"/>
          <a:lstStyle>
            <a:lvl1pPr>
              <a:spcBef>
                <a:spcPts val="11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46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4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3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6000" b="0">
                <a:latin typeface="Comic Sans MS" panose="030F0702030302020204" pitchFamily="66" charset="0"/>
              </a:rPr>
              <a:t>Emorragie  a partenza da cavità (tubo digerente, vie respiratorie, vie urinarie, orecchio, naso) che si collegano con l’esterno.</a:t>
            </a:r>
          </a:p>
        </p:txBody>
      </p:sp>
      <p:sp>
        <p:nvSpPr>
          <p:cNvPr id="322562" name="Rectangle 2"/>
          <p:cNvSpPr>
            <a:spLocks noChangeArrowheads="1"/>
          </p:cNvSpPr>
          <p:nvPr/>
        </p:nvSpPr>
        <p:spPr bwMode="auto">
          <a:xfrm>
            <a:off x="508025" y="914524"/>
            <a:ext cx="12495823" cy="1625679"/>
          </a:xfrm>
          <a:prstGeom prst="rect">
            <a:avLst/>
          </a:prstGeom>
          <a:noFill/>
          <a:ln>
            <a:noFill/>
          </a:ln>
          <a:effectLst/>
        </p:spPr>
        <p:txBody>
          <a:bodyPr lIns="131046" tIns="65523" rIns="131046" bIns="65523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SzPct val="100000"/>
              <a:defRPr/>
            </a:pPr>
            <a:r>
              <a:rPr lang="it-IT" altLang="it-IT" sz="6300" b="0">
                <a:solidFill>
                  <a:srgbClr val="FF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EMORRAGIE ESTERIORIZZATE</a:t>
            </a:r>
          </a:p>
          <a:p>
            <a:pPr eaLnBrk="1" hangingPunct="1">
              <a:buSzPct val="100000"/>
              <a:defRPr/>
            </a:pPr>
            <a:r>
              <a:rPr lang="it-IT" altLang="it-IT" sz="6300" b="0" i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Definizione</a:t>
            </a:r>
          </a:p>
        </p:txBody>
      </p:sp>
    </p:spTree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82" y="1491782"/>
            <a:ext cx="6655899" cy="6769083"/>
          </a:xfrm>
          <a:prstGeom prst="rect">
            <a:avLst/>
          </a:prstGeom>
        </p:spPr>
      </p:pic>
      <p:pic>
        <p:nvPicPr>
          <p:cNvPr id="8" name="Immagine 7" descr="Immagine che contiene persona, vicino&#10;&#10;Descrizione generata automaticament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61368" y="2124465"/>
            <a:ext cx="6769082" cy="5503717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Text Box 1"/>
          <p:cNvSpPr txBox="1">
            <a:spLocks noChangeArrowheads="1"/>
          </p:cNvSpPr>
          <p:nvPr/>
        </p:nvSpPr>
        <p:spPr bwMode="auto">
          <a:xfrm>
            <a:off x="957310" y="412850"/>
            <a:ext cx="11054302" cy="1625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31046" tIns="65523" rIns="131046" bIns="65523" anchor="ctr"/>
          <a:lstStyle>
            <a:lvl1pPr>
              <a:spcBef>
                <a:spcPts val="11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46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4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3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6300" b="0">
                <a:solidFill>
                  <a:srgbClr val="FF0000"/>
                </a:solidFill>
                <a:latin typeface="Comic Sans MS" panose="030F0702030302020204" pitchFamily="66" charset="0"/>
              </a:rPr>
              <a:t>Orecchio </a:t>
            </a:r>
            <a:r>
              <a:rPr lang="it-IT" altLang="it-IT" sz="2800" b="0">
                <a:solidFill>
                  <a:srgbClr val="FF0000"/>
                </a:solidFill>
                <a:latin typeface="Comic Sans MS" panose="030F0702030302020204" pitchFamily="66" charset="0"/>
              </a:rPr>
              <a:t>(1)</a:t>
            </a:r>
          </a:p>
        </p:txBody>
      </p:sp>
      <p:sp>
        <p:nvSpPr>
          <p:cNvPr id="388099" name="Text Box 2"/>
          <p:cNvSpPr txBox="1">
            <a:spLocks noChangeArrowheads="1"/>
          </p:cNvSpPr>
          <p:nvPr/>
        </p:nvSpPr>
        <p:spPr bwMode="auto">
          <a:xfrm>
            <a:off x="957310" y="1924223"/>
            <a:ext cx="11054302" cy="1646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9966" tIns="65163" rIns="129966" bIns="65163">
            <a:spAutoFit/>
          </a:bodyPr>
          <a:lstStyle>
            <a:lvl1pPr>
              <a:spcBef>
                <a:spcPts val="11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46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4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3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ts val="1750"/>
              </a:spcBef>
              <a:buClrTx/>
              <a:buFontTx/>
              <a:buNone/>
            </a:pPr>
            <a:r>
              <a:rPr lang="it-IT" altLang="it-IT" sz="2800" b="0">
                <a:solidFill>
                  <a:srgbClr val="FF0033"/>
                </a:solidFill>
                <a:latin typeface="Arial" panose="020B0604020202020204" pitchFamily="34" charset="0"/>
              </a:rPr>
              <a:t>Otorrea/ Otorragia </a:t>
            </a:r>
            <a:r>
              <a:rPr lang="it-IT" altLang="it-IT" sz="2800" b="0">
                <a:latin typeface="Wingdings" panose="05000000000000000000" pitchFamily="2" charset="2"/>
              </a:rPr>
              <a:t></a:t>
            </a:r>
            <a:r>
              <a:rPr lang="it-IT" altLang="it-IT" sz="2800" b="0">
                <a:latin typeface="Arial" panose="020B0604020202020204" pitchFamily="34" charset="0"/>
              </a:rPr>
              <a:t> fuoriuscita di liquido e/o sangue dall'orecchio dovuta a trauma  cranico o traumi dell'orecchio stesso </a:t>
            </a:r>
          </a:p>
          <a:p>
            <a:pPr eaLnBrk="1" hangingPunct="1">
              <a:spcBef>
                <a:spcPts val="1750"/>
              </a:spcBef>
              <a:buClrTx/>
              <a:buFontTx/>
              <a:buNone/>
            </a:pPr>
            <a:endParaRPr lang="it-IT" altLang="it-IT" sz="2800" b="0">
              <a:latin typeface="Arial" panose="020B0604020202020204" pitchFamily="34" charset="0"/>
            </a:endParaRPr>
          </a:p>
        </p:txBody>
      </p:sp>
      <p:pic>
        <p:nvPicPr>
          <p:cNvPr id="38810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89" y="3869006"/>
            <a:ext cx="5756556" cy="4794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8101" name="Line 4"/>
          <p:cNvSpPr>
            <a:spLocks noChangeShapeType="1"/>
          </p:cNvSpPr>
          <p:nvPr/>
        </p:nvSpPr>
        <p:spPr bwMode="auto">
          <a:xfrm>
            <a:off x="3359314" y="4659620"/>
            <a:ext cx="433409" cy="2817950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88102" name="Text Box 5"/>
          <p:cNvSpPr txBox="1">
            <a:spLocks noChangeArrowheads="1"/>
          </p:cNvSpPr>
          <p:nvPr/>
        </p:nvSpPr>
        <p:spPr bwMode="auto">
          <a:xfrm>
            <a:off x="2708407" y="7587113"/>
            <a:ext cx="3035448" cy="560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9966" tIns="65163" rIns="129966" bIns="65163">
            <a:spAutoFit/>
          </a:bodyPr>
          <a:lstStyle>
            <a:lvl1pPr>
              <a:spcBef>
                <a:spcPts val="11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46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4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3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ts val="1750"/>
              </a:spcBef>
              <a:buClrTx/>
              <a:buFontTx/>
              <a:buNone/>
            </a:pPr>
            <a:r>
              <a:rPr lang="it-IT" altLang="it-IT" sz="2800" b="0">
                <a:latin typeface="Arial" panose="020B0604020202020204" pitchFamily="34" charset="0"/>
              </a:rPr>
              <a:t>base cranica</a:t>
            </a:r>
          </a:p>
        </p:txBody>
      </p:sp>
      <p:pic>
        <p:nvPicPr>
          <p:cNvPr id="38810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535" y="3143483"/>
            <a:ext cx="4415054" cy="5146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8104" name="Line 7"/>
          <p:cNvSpPr>
            <a:spLocks noChangeShapeType="1"/>
          </p:cNvSpPr>
          <p:nvPr/>
        </p:nvSpPr>
        <p:spPr bwMode="auto">
          <a:xfrm flipH="1">
            <a:off x="4078487" y="5094616"/>
            <a:ext cx="6039145" cy="2382953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Text Box 1"/>
          <p:cNvSpPr txBox="1">
            <a:spLocks noChangeArrowheads="1"/>
          </p:cNvSpPr>
          <p:nvPr/>
        </p:nvSpPr>
        <p:spPr bwMode="auto">
          <a:xfrm>
            <a:off x="957310" y="484291"/>
            <a:ext cx="11054302" cy="1625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31046" tIns="65523" rIns="131046" bIns="65523" anchor="ctr"/>
          <a:lstStyle>
            <a:lvl1pPr>
              <a:spcBef>
                <a:spcPts val="11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46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4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3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6300" b="0">
                <a:solidFill>
                  <a:srgbClr val="FF0000"/>
                </a:solidFill>
                <a:latin typeface="Comic Sans MS" panose="030F0702030302020204" pitchFamily="66" charset="0"/>
              </a:rPr>
              <a:t>Orecchio </a:t>
            </a:r>
            <a:r>
              <a:rPr lang="it-IT" altLang="it-IT" sz="2800" b="0">
                <a:solidFill>
                  <a:srgbClr val="FF0000"/>
                </a:solidFill>
                <a:latin typeface="Comic Sans MS" panose="030F0702030302020204" pitchFamily="66" charset="0"/>
              </a:rPr>
              <a:t>(2)</a:t>
            </a:r>
          </a:p>
        </p:txBody>
      </p:sp>
      <p:sp>
        <p:nvSpPr>
          <p:cNvPr id="390147" name="Text Box 2"/>
          <p:cNvSpPr txBox="1">
            <a:spLocks noChangeArrowheads="1"/>
          </p:cNvSpPr>
          <p:nvPr/>
        </p:nvSpPr>
        <p:spPr bwMode="auto">
          <a:xfrm>
            <a:off x="308933" y="3004024"/>
            <a:ext cx="8938061" cy="4923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29966" tIns="65163" rIns="129966" bIns="65163">
            <a:spAutoFit/>
          </a:bodyPr>
          <a:lstStyle>
            <a:lvl1pPr>
              <a:spcBef>
                <a:spcPts val="11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46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4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3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  <a:tab pos="11582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ts val="1750"/>
              </a:spcBef>
              <a:buClrTx/>
              <a:buFontTx/>
              <a:buNone/>
            </a:pPr>
            <a:r>
              <a:rPr lang="it-IT" altLang="it-IT" sz="2800" b="0" dirty="0">
                <a:latin typeface="Arial" panose="020B0604020202020204" pitchFamily="34" charset="0"/>
              </a:rPr>
              <a:t>Cosa fare o meglio… NON FARE</a:t>
            </a:r>
          </a:p>
          <a:p>
            <a:pPr eaLnBrk="1" hangingPunct="1">
              <a:spcBef>
                <a:spcPts val="1750"/>
              </a:spcBef>
              <a:buFont typeface="Arial" panose="020B0604020202020204" pitchFamily="34" charset="0"/>
              <a:buChar char="•"/>
            </a:pPr>
            <a:r>
              <a:rPr lang="it-IT" altLang="it-IT" sz="2800" b="0" dirty="0">
                <a:latin typeface="Arial" panose="020B0604020202020204" pitchFamily="34" charset="0"/>
              </a:rPr>
              <a:t> Non muovere l</a:t>
            </a:r>
            <a:r>
              <a:rPr lang="ja-JP" altLang="it-IT" sz="2800" b="0" dirty="0">
                <a:latin typeface="Arial" panose="020B0604020202020204" pitchFamily="34" charset="0"/>
              </a:rPr>
              <a:t>’</a:t>
            </a:r>
            <a:r>
              <a:rPr lang="it-IT" altLang="it-IT" sz="2800" b="0" dirty="0">
                <a:latin typeface="Arial" panose="020B0604020202020204" pitchFamily="34" charset="0"/>
              </a:rPr>
              <a:t>infortunato</a:t>
            </a:r>
          </a:p>
          <a:p>
            <a:pPr eaLnBrk="1" hangingPunct="1">
              <a:spcBef>
                <a:spcPts val="1750"/>
              </a:spcBef>
              <a:buFont typeface="Arial" panose="020B0604020202020204" pitchFamily="34" charset="0"/>
              <a:buChar char="•"/>
            </a:pPr>
            <a:r>
              <a:rPr lang="it-IT" altLang="it-IT" sz="2800" b="0" dirty="0">
                <a:latin typeface="Arial" panose="020B0604020202020204" pitchFamily="34" charset="0"/>
              </a:rPr>
              <a:t> Non ostacolare in alcun modo la fuoriuscita del sangue</a:t>
            </a:r>
          </a:p>
          <a:p>
            <a:pPr eaLnBrk="1" hangingPunct="1">
              <a:spcBef>
                <a:spcPts val="1750"/>
              </a:spcBef>
              <a:buFont typeface="Arial" panose="020B0604020202020204" pitchFamily="34" charset="0"/>
              <a:buChar char="•"/>
            </a:pPr>
            <a:r>
              <a:rPr lang="it-IT" altLang="it-IT" sz="2800" b="0" dirty="0">
                <a:latin typeface="Arial" panose="020B0604020202020204" pitchFamily="34" charset="0"/>
              </a:rPr>
              <a:t> Non tamponare in alcun modo</a:t>
            </a:r>
          </a:p>
          <a:p>
            <a:pPr eaLnBrk="1" hangingPunct="1">
              <a:spcBef>
                <a:spcPts val="1750"/>
              </a:spcBef>
              <a:buFont typeface="Arial" panose="020B0604020202020204" pitchFamily="34" charset="0"/>
              <a:buChar char="•"/>
            </a:pPr>
            <a:r>
              <a:rPr lang="it-IT" altLang="it-IT" sz="2800" b="0" dirty="0">
                <a:latin typeface="Arial" panose="020B0604020202020204" pitchFamily="34" charset="0"/>
              </a:rPr>
              <a:t> Il paziente deve essere posto in una posizione  </a:t>
            </a:r>
          </a:p>
          <a:p>
            <a:pPr eaLnBrk="1" hangingPunct="1">
              <a:spcBef>
                <a:spcPts val="1750"/>
              </a:spcBef>
              <a:buClrTx/>
              <a:buFontTx/>
              <a:buNone/>
            </a:pPr>
            <a:r>
              <a:rPr lang="it-IT" altLang="it-IT" sz="2800" b="0" dirty="0">
                <a:latin typeface="Arial" panose="020B0604020202020204" pitchFamily="34" charset="0"/>
              </a:rPr>
              <a:t>  che consenta una più facile deflusso del sangue</a:t>
            </a:r>
          </a:p>
          <a:p>
            <a:pPr eaLnBrk="1" hangingPunct="1">
              <a:spcBef>
                <a:spcPts val="1750"/>
              </a:spcBef>
              <a:buFont typeface="Arial" panose="020B0604020202020204" pitchFamily="34" charset="0"/>
              <a:buChar char="•"/>
            </a:pPr>
            <a:r>
              <a:rPr lang="it-IT" altLang="it-IT" sz="2800" b="0" dirty="0">
                <a:latin typeface="Arial" panose="020B0604020202020204" pitchFamily="34" charset="0"/>
              </a:rPr>
              <a:t> Chiamare il 112</a:t>
            </a:r>
          </a:p>
        </p:txBody>
      </p:sp>
      <p:pic>
        <p:nvPicPr>
          <p:cNvPr id="3901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663" y="52470"/>
            <a:ext cx="4897185" cy="4603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014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066" y="4894580"/>
            <a:ext cx="4640468" cy="4398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Text Box 1"/>
          <p:cNvSpPr txBox="1">
            <a:spLocks noChangeArrowheads="1"/>
          </p:cNvSpPr>
          <p:nvPr/>
        </p:nvSpPr>
        <p:spPr bwMode="auto">
          <a:xfrm>
            <a:off x="884281" y="196939"/>
            <a:ext cx="11054302" cy="1625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31046" tIns="65523" rIns="131046" bIns="65523" anchor="ctr"/>
          <a:lstStyle>
            <a:lvl1pPr>
              <a:spcBef>
                <a:spcPts val="11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46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4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3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6300" b="0">
                <a:solidFill>
                  <a:srgbClr val="FF0000"/>
                </a:solidFill>
                <a:latin typeface="Comic Sans MS" panose="030F0702030302020204" pitchFamily="66" charset="0"/>
              </a:rPr>
              <a:t>Naso </a:t>
            </a:r>
            <a:r>
              <a:rPr lang="it-IT" altLang="it-IT" sz="2800" b="0">
                <a:solidFill>
                  <a:srgbClr val="FF0000"/>
                </a:solidFill>
                <a:latin typeface="Comic Sans MS" panose="030F0702030302020204" pitchFamily="66" charset="0"/>
              </a:rPr>
              <a:t>(1)</a:t>
            </a:r>
          </a:p>
        </p:txBody>
      </p:sp>
      <p:sp>
        <p:nvSpPr>
          <p:cNvPr id="392195" name="Text Box 2"/>
          <p:cNvSpPr txBox="1">
            <a:spLocks noChangeArrowheads="1"/>
          </p:cNvSpPr>
          <p:nvPr/>
        </p:nvSpPr>
        <p:spPr bwMode="auto">
          <a:xfrm>
            <a:off x="957310" y="1636872"/>
            <a:ext cx="11052715" cy="991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9966" tIns="65163" rIns="129966" bIns="65163">
            <a:spAutoFit/>
          </a:bodyPr>
          <a:lstStyle>
            <a:lvl1pPr>
              <a:spcBef>
                <a:spcPts val="11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46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4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3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ts val="1750"/>
              </a:spcBef>
              <a:buClrTx/>
              <a:buFontTx/>
              <a:buNone/>
            </a:pPr>
            <a:r>
              <a:rPr lang="it-IT" altLang="it-IT" sz="2800" b="0">
                <a:solidFill>
                  <a:srgbClr val="FF0000"/>
                </a:solidFill>
                <a:latin typeface="Comic Sans MS" panose="030F0702030302020204" pitchFamily="66" charset="0"/>
              </a:rPr>
              <a:t>Rinorrea/epistassi/rinorragia</a:t>
            </a:r>
            <a:r>
              <a:rPr lang="it-IT" altLang="it-IT" sz="2800" b="0">
                <a:latin typeface="Comic Sans MS" panose="030F0702030302020204" pitchFamily="66" charset="0"/>
              </a:rPr>
              <a:t> </a:t>
            </a:r>
            <a:r>
              <a:rPr lang="it-IT" altLang="it-IT" sz="2800" b="0">
                <a:latin typeface="Wingdings" panose="05000000000000000000" pitchFamily="2" charset="2"/>
              </a:rPr>
              <a:t></a:t>
            </a:r>
            <a:r>
              <a:rPr lang="it-IT" altLang="it-IT" sz="2800" b="0">
                <a:latin typeface="Comic Sans MS" panose="030F0702030302020204" pitchFamily="66" charset="0"/>
              </a:rPr>
              <a:t> fuoriuscita di liquido e/o sangue dal naso</a:t>
            </a:r>
          </a:p>
        </p:txBody>
      </p:sp>
      <p:sp>
        <p:nvSpPr>
          <p:cNvPr id="392196" name="Text Box 3"/>
          <p:cNvSpPr txBox="1">
            <a:spLocks noChangeArrowheads="1"/>
          </p:cNvSpPr>
          <p:nvPr/>
        </p:nvSpPr>
        <p:spPr bwMode="auto">
          <a:xfrm>
            <a:off x="309578" y="3614994"/>
            <a:ext cx="5904299" cy="264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29966" tIns="65163" rIns="129966" bIns="65163">
            <a:spAutoFit/>
          </a:bodyPr>
          <a:lstStyle>
            <a:lvl1pPr>
              <a:spcBef>
                <a:spcPts val="11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46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4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3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 b="0">
                <a:latin typeface="Arial" panose="020B0604020202020204" pitchFamily="34" charset="0"/>
              </a:rPr>
              <a:t>- infezioni</a:t>
            </a:r>
          </a:p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 b="0">
                <a:latin typeface="Arial" panose="020B0604020202020204" pitchFamily="34" charset="0"/>
              </a:rPr>
              <a:t>- traumi</a:t>
            </a:r>
          </a:p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 b="0">
                <a:latin typeface="Arial" panose="020B0604020202020204" pitchFamily="34" charset="0"/>
              </a:rPr>
              <a:t>- dita nel naso</a:t>
            </a:r>
          </a:p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 b="0">
                <a:latin typeface="Arial" panose="020B0604020202020204" pitchFamily="34" charset="0"/>
              </a:rPr>
              <a:t>- corpi estranei</a:t>
            </a:r>
          </a:p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 b="0">
                <a:latin typeface="Arial" panose="020B0604020202020204" pitchFamily="34" charset="0"/>
              </a:rPr>
              <a:t>- rinite allergica</a:t>
            </a:r>
          </a:p>
        </p:txBody>
      </p:sp>
      <p:sp>
        <p:nvSpPr>
          <p:cNvPr id="392197" name="Text Box 4"/>
          <p:cNvSpPr txBox="1">
            <a:spLocks noChangeArrowheads="1"/>
          </p:cNvSpPr>
          <p:nvPr/>
        </p:nvSpPr>
        <p:spPr bwMode="auto">
          <a:xfrm>
            <a:off x="325454" y="2925985"/>
            <a:ext cx="4984993" cy="560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9966" tIns="65163" rIns="129966" bIns="65163">
            <a:spAutoFit/>
          </a:bodyPr>
          <a:lstStyle>
            <a:lvl1pPr>
              <a:spcBef>
                <a:spcPts val="11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46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4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3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ts val="1750"/>
              </a:spcBef>
              <a:buClrTx/>
              <a:buFontTx/>
              <a:buNone/>
            </a:pPr>
            <a:r>
              <a:rPr lang="it-IT" altLang="it-IT" sz="2800" b="0">
                <a:latin typeface="Arial" panose="020B0604020202020204" pitchFamily="34" charset="0"/>
              </a:rPr>
              <a:t>Cause:</a:t>
            </a:r>
          </a:p>
        </p:txBody>
      </p:sp>
      <p:sp>
        <p:nvSpPr>
          <p:cNvPr id="392198" name="Text Box 5"/>
          <p:cNvSpPr txBox="1">
            <a:spLocks noChangeArrowheads="1"/>
          </p:cNvSpPr>
          <p:nvPr/>
        </p:nvSpPr>
        <p:spPr bwMode="auto">
          <a:xfrm>
            <a:off x="-76203" y="6639655"/>
            <a:ext cx="2761517" cy="1976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29966" tIns="65163" rIns="129966" bIns="65163">
            <a:spAutoFit/>
          </a:bodyPr>
          <a:lstStyle>
            <a:lvl1pPr>
              <a:spcBef>
                <a:spcPts val="11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46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4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3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ts val="1500"/>
              </a:spcBef>
              <a:buClrTx/>
              <a:buFontTx/>
              <a:buNone/>
            </a:pPr>
            <a:r>
              <a:rPr lang="it-IT" altLang="it-IT" sz="2400" b="0" dirty="0">
                <a:solidFill>
                  <a:srgbClr val="FF0033"/>
                </a:solidFill>
                <a:latin typeface="Arial" panose="020B0604020202020204" pitchFamily="34" charset="0"/>
              </a:rPr>
              <a:t>ANCHE IN QUESTO CASO POSSIBILE FRATTURA DI BASE CRANICA </a:t>
            </a:r>
          </a:p>
        </p:txBody>
      </p:sp>
      <p:pic>
        <p:nvPicPr>
          <p:cNvPr id="39219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533" y="2149408"/>
            <a:ext cx="9948793" cy="7552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2200" name="Text Box 7"/>
          <p:cNvSpPr txBox="1">
            <a:spLocks noChangeArrowheads="1"/>
          </p:cNvSpPr>
          <p:nvPr/>
        </p:nvSpPr>
        <p:spPr bwMode="auto">
          <a:xfrm>
            <a:off x="10728849" y="79"/>
            <a:ext cx="2274999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9966" tIns="65163" rIns="129966" bIns="65163">
            <a:spAutoFit/>
          </a:bodyPr>
          <a:lstStyle>
            <a:lvl1pPr>
              <a:spcBef>
                <a:spcPts val="11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46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4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3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ts val="425"/>
              </a:spcBef>
              <a:buClrTx/>
              <a:buFontTx/>
              <a:buNone/>
            </a:pPr>
            <a:r>
              <a:rPr lang="it-IT" altLang="it-IT" sz="1700" b="0">
                <a:latin typeface="Arial" panose="020B0604020202020204" pitchFamily="34" charset="0"/>
              </a:rPr>
              <a:t>29 gennaio 2009</a:t>
            </a:r>
          </a:p>
        </p:txBody>
      </p:sp>
      <p:sp>
        <p:nvSpPr>
          <p:cNvPr id="392201" name="Text Box 8"/>
          <p:cNvSpPr txBox="1">
            <a:spLocks noChangeArrowheads="1"/>
          </p:cNvSpPr>
          <p:nvPr/>
        </p:nvSpPr>
        <p:spPr bwMode="auto">
          <a:xfrm>
            <a:off x="10836804" y="79"/>
            <a:ext cx="2167044" cy="56200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cxnSp>
        <p:nvCxnSpPr>
          <p:cNvPr id="392202" name="AutoShape 9"/>
          <p:cNvCxnSpPr>
            <a:cxnSpLocks noChangeShapeType="1"/>
          </p:cNvCxnSpPr>
          <p:nvPr/>
        </p:nvCxnSpPr>
        <p:spPr bwMode="auto">
          <a:xfrm>
            <a:off x="2036862" y="4445296"/>
            <a:ext cx="936671" cy="3175"/>
          </a:xfrm>
          <a:prstGeom prst="straightConnector1">
            <a:avLst/>
          </a:prstGeom>
          <a:noFill/>
          <a:ln w="28440" cap="sq">
            <a:solidFill>
              <a:srgbClr val="000000"/>
            </a:solidFill>
            <a:miter lim="800000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1" name="Text Box 1"/>
          <p:cNvSpPr txBox="1">
            <a:spLocks noChangeArrowheads="1"/>
          </p:cNvSpPr>
          <p:nvPr/>
        </p:nvSpPr>
        <p:spPr bwMode="auto">
          <a:xfrm>
            <a:off x="812840" y="1708313"/>
            <a:ext cx="11054303" cy="5851811"/>
          </a:xfrm>
          <a:prstGeom prst="rect">
            <a:avLst/>
          </a:prstGeom>
          <a:noFill/>
          <a:ln>
            <a:noFill/>
          </a:ln>
          <a:effectLst/>
        </p:spPr>
        <p:txBody>
          <a:bodyPr lIns="131046" tIns="65523" rIns="131046" bIns="65523"/>
          <a:lstStyle>
            <a:lvl1pPr marL="487680" indent="-447675">
              <a:tabLst>
                <a:tab pos="487045" algn="l"/>
                <a:tab pos="934720" algn="l"/>
                <a:tab pos="1384300" algn="l"/>
                <a:tab pos="1833245" algn="l"/>
                <a:tab pos="2282825" algn="l"/>
                <a:tab pos="2731770" algn="l"/>
                <a:tab pos="3181350" algn="l"/>
                <a:tab pos="3630295" algn="l"/>
                <a:tab pos="4079875" algn="l"/>
                <a:tab pos="4528820" algn="l"/>
                <a:tab pos="4978400" algn="l"/>
                <a:tab pos="5427345" algn="l"/>
                <a:tab pos="5876925" algn="l"/>
                <a:tab pos="6325870" algn="l"/>
                <a:tab pos="6775450" algn="l"/>
                <a:tab pos="7224395" algn="l"/>
                <a:tab pos="7673975" algn="l"/>
                <a:tab pos="8122920" algn="l"/>
                <a:tab pos="8572500" algn="l"/>
                <a:tab pos="9021445" algn="l"/>
                <a:tab pos="9471025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1017905" indent="-387350">
              <a:tabLst>
                <a:tab pos="487045" algn="l"/>
                <a:tab pos="934720" algn="l"/>
                <a:tab pos="1384300" algn="l"/>
                <a:tab pos="1833245" algn="l"/>
                <a:tab pos="2282825" algn="l"/>
                <a:tab pos="2731770" algn="l"/>
                <a:tab pos="3181350" algn="l"/>
                <a:tab pos="3630295" algn="l"/>
                <a:tab pos="4079875" algn="l"/>
                <a:tab pos="4528820" algn="l"/>
                <a:tab pos="4978400" algn="l"/>
                <a:tab pos="5427345" algn="l"/>
                <a:tab pos="5876925" algn="l"/>
                <a:tab pos="6325870" algn="l"/>
                <a:tab pos="6775450" algn="l"/>
                <a:tab pos="7224395" algn="l"/>
                <a:tab pos="7673975" algn="l"/>
                <a:tab pos="8122920" algn="l"/>
                <a:tab pos="8572500" algn="l"/>
                <a:tab pos="9021445" algn="l"/>
                <a:tab pos="9471025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487045" algn="l"/>
                <a:tab pos="934720" algn="l"/>
                <a:tab pos="1384300" algn="l"/>
                <a:tab pos="1833245" algn="l"/>
                <a:tab pos="2282825" algn="l"/>
                <a:tab pos="2731770" algn="l"/>
                <a:tab pos="3181350" algn="l"/>
                <a:tab pos="3630295" algn="l"/>
                <a:tab pos="4079875" algn="l"/>
                <a:tab pos="4528820" algn="l"/>
                <a:tab pos="4978400" algn="l"/>
                <a:tab pos="5427345" algn="l"/>
                <a:tab pos="5876925" algn="l"/>
                <a:tab pos="6325870" algn="l"/>
                <a:tab pos="6775450" algn="l"/>
                <a:tab pos="7224395" algn="l"/>
                <a:tab pos="7673975" algn="l"/>
                <a:tab pos="8122920" algn="l"/>
                <a:tab pos="8572500" algn="l"/>
                <a:tab pos="9021445" algn="l"/>
                <a:tab pos="9471025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487045" algn="l"/>
                <a:tab pos="934720" algn="l"/>
                <a:tab pos="1384300" algn="l"/>
                <a:tab pos="1833245" algn="l"/>
                <a:tab pos="2282825" algn="l"/>
                <a:tab pos="2731770" algn="l"/>
                <a:tab pos="3181350" algn="l"/>
                <a:tab pos="3630295" algn="l"/>
                <a:tab pos="4079875" algn="l"/>
                <a:tab pos="4528820" algn="l"/>
                <a:tab pos="4978400" algn="l"/>
                <a:tab pos="5427345" algn="l"/>
                <a:tab pos="5876925" algn="l"/>
                <a:tab pos="6325870" algn="l"/>
                <a:tab pos="6775450" algn="l"/>
                <a:tab pos="7224395" algn="l"/>
                <a:tab pos="7673975" algn="l"/>
                <a:tab pos="8122920" algn="l"/>
                <a:tab pos="8572500" algn="l"/>
                <a:tab pos="9021445" algn="l"/>
                <a:tab pos="9471025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487045" algn="l"/>
                <a:tab pos="934720" algn="l"/>
                <a:tab pos="1384300" algn="l"/>
                <a:tab pos="1833245" algn="l"/>
                <a:tab pos="2282825" algn="l"/>
                <a:tab pos="2731770" algn="l"/>
                <a:tab pos="3181350" algn="l"/>
                <a:tab pos="3630295" algn="l"/>
                <a:tab pos="4079875" algn="l"/>
                <a:tab pos="4528820" algn="l"/>
                <a:tab pos="4978400" algn="l"/>
                <a:tab pos="5427345" algn="l"/>
                <a:tab pos="5876925" algn="l"/>
                <a:tab pos="6325870" algn="l"/>
                <a:tab pos="6775450" algn="l"/>
                <a:tab pos="7224395" algn="l"/>
                <a:tab pos="7673975" algn="l"/>
                <a:tab pos="8122920" algn="l"/>
                <a:tab pos="8572500" algn="l"/>
                <a:tab pos="9021445" algn="l"/>
                <a:tab pos="9471025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87045" algn="l"/>
                <a:tab pos="934720" algn="l"/>
                <a:tab pos="1384300" algn="l"/>
                <a:tab pos="1833245" algn="l"/>
                <a:tab pos="2282825" algn="l"/>
                <a:tab pos="2731770" algn="l"/>
                <a:tab pos="3181350" algn="l"/>
                <a:tab pos="3630295" algn="l"/>
                <a:tab pos="4079875" algn="l"/>
                <a:tab pos="4528820" algn="l"/>
                <a:tab pos="4978400" algn="l"/>
                <a:tab pos="5427345" algn="l"/>
                <a:tab pos="5876925" algn="l"/>
                <a:tab pos="6325870" algn="l"/>
                <a:tab pos="6775450" algn="l"/>
                <a:tab pos="7224395" algn="l"/>
                <a:tab pos="7673975" algn="l"/>
                <a:tab pos="8122920" algn="l"/>
                <a:tab pos="8572500" algn="l"/>
                <a:tab pos="9021445" algn="l"/>
                <a:tab pos="9471025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87045" algn="l"/>
                <a:tab pos="934720" algn="l"/>
                <a:tab pos="1384300" algn="l"/>
                <a:tab pos="1833245" algn="l"/>
                <a:tab pos="2282825" algn="l"/>
                <a:tab pos="2731770" algn="l"/>
                <a:tab pos="3181350" algn="l"/>
                <a:tab pos="3630295" algn="l"/>
                <a:tab pos="4079875" algn="l"/>
                <a:tab pos="4528820" algn="l"/>
                <a:tab pos="4978400" algn="l"/>
                <a:tab pos="5427345" algn="l"/>
                <a:tab pos="5876925" algn="l"/>
                <a:tab pos="6325870" algn="l"/>
                <a:tab pos="6775450" algn="l"/>
                <a:tab pos="7224395" algn="l"/>
                <a:tab pos="7673975" algn="l"/>
                <a:tab pos="8122920" algn="l"/>
                <a:tab pos="8572500" algn="l"/>
                <a:tab pos="9021445" algn="l"/>
                <a:tab pos="9471025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87045" algn="l"/>
                <a:tab pos="934720" algn="l"/>
                <a:tab pos="1384300" algn="l"/>
                <a:tab pos="1833245" algn="l"/>
                <a:tab pos="2282825" algn="l"/>
                <a:tab pos="2731770" algn="l"/>
                <a:tab pos="3181350" algn="l"/>
                <a:tab pos="3630295" algn="l"/>
                <a:tab pos="4079875" algn="l"/>
                <a:tab pos="4528820" algn="l"/>
                <a:tab pos="4978400" algn="l"/>
                <a:tab pos="5427345" algn="l"/>
                <a:tab pos="5876925" algn="l"/>
                <a:tab pos="6325870" algn="l"/>
                <a:tab pos="6775450" algn="l"/>
                <a:tab pos="7224395" algn="l"/>
                <a:tab pos="7673975" algn="l"/>
                <a:tab pos="8122920" algn="l"/>
                <a:tab pos="8572500" algn="l"/>
                <a:tab pos="9021445" algn="l"/>
                <a:tab pos="9471025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87045" algn="l"/>
                <a:tab pos="934720" algn="l"/>
                <a:tab pos="1384300" algn="l"/>
                <a:tab pos="1833245" algn="l"/>
                <a:tab pos="2282825" algn="l"/>
                <a:tab pos="2731770" algn="l"/>
                <a:tab pos="3181350" algn="l"/>
                <a:tab pos="3630295" algn="l"/>
                <a:tab pos="4079875" algn="l"/>
                <a:tab pos="4528820" algn="l"/>
                <a:tab pos="4978400" algn="l"/>
                <a:tab pos="5427345" algn="l"/>
                <a:tab pos="5876925" algn="l"/>
                <a:tab pos="6325870" algn="l"/>
                <a:tab pos="6775450" algn="l"/>
                <a:tab pos="7224395" algn="l"/>
                <a:tab pos="7673975" algn="l"/>
                <a:tab pos="8122920" algn="l"/>
                <a:tab pos="8572500" algn="l"/>
                <a:tab pos="9021445" algn="l"/>
                <a:tab pos="9471025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ts val="850"/>
              </a:spcBef>
              <a:buSzPct val="100000"/>
              <a:defRPr/>
            </a:pPr>
            <a:r>
              <a:rPr lang="it-IT" altLang="it-IT" sz="3400" b="0">
                <a:solidFill>
                  <a:srgbClr val="000000"/>
                </a:solidFill>
                <a:latin typeface="Times New Roman" panose="02020603050405020304" pitchFamily="18" charset="0"/>
              </a:rPr>
              <a:t>Cosa fare?</a:t>
            </a:r>
          </a:p>
          <a:p>
            <a:pPr marL="479425" indent="-449580" eaLnBrk="1" hangingPunct="1"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/>
            </a:pPr>
            <a:r>
              <a:rPr lang="it-IT" altLang="it-IT" sz="3400" b="0">
                <a:solidFill>
                  <a:srgbClr val="000000"/>
                </a:solidFill>
                <a:latin typeface="Times New Roman" panose="02020603050405020304" pitchFamily="18" charset="0"/>
              </a:rPr>
              <a:t>Valutare l</a:t>
            </a:r>
            <a:r>
              <a:rPr lang="ja-JP" altLang="it-IT" sz="3400" b="0">
                <a:solidFill>
                  <a:srgbClr val="000000"/>
                </a:solidFill>
                <a:latin typeface="Times New Roman" panose="02020603050405020304" pitchFamily="18" charset="0"/>
              </a:rPr>
              <a:t>’</a:t>
            </a:r>
            <a:r>
              <a:rPr lang="it-IT" altLang="it-IT" sz="3400" b="0">
                <a:solidFill>
                  <a:srgbClr val="000000"/>
                </a:solidFill>
                <a:latin typeface="Times New Roman" panose="02020603050405020304" pitchFamily="18" charset="0"/>
              </a:rPr>
              <a:t>entità dell</a:t>
            </a:r>
            <a:r>
              <a:rPr lang="ja-JP" altLang="it-IT" sz="3400" b="0">
                <a:solidFill>
                  <a:srgbClr val="000000"/>
                </a:solidFill>
                <a:latin typeface="Times New Roman" panose="02020603050405020304" pitchFamily="18" charset="0"/>
              </a:rPr>
              <a:t>’</a:t>
            </a:r>
            <a:r>
              <a:rPr lang="it-IT" altLang="it-IT" sz="3400" b="0">
                <a:solidFill>
                  <a:srgbClr val="000000"/>
                </a:solidFill>
                <a:latin typeface="Times New Roman" panose="02020603050405020304" pitchFamily="18" charset="0"/>
              </a:rPr>
              <a:t>emorragia</a:t>
            </a:r>
          </a:p>
          <a:p>
            <a:pPr marL="479425" indent="-449580" eaLnBrk="1" hangingPunct="1"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/>
            </a:pPr>
            <a:r>
              <a:rPr lang="it-IT" altLang="it-IT" sz="3400" b="0">
                <a:solidFill>
                  <a:srgbClr val="000000"/>
                </a:solidFill>
                <a:latin typeface="Times New Roman" panose="02020603050405020304" pitchFamily="18" charset="0"/>
              </a:rPr>
              <a:t>In caso di trauma sospettare frattura base cranica</a:t>
            </a:r>
          </a:p>
          <a:p>
            <a:pPr lvl="1" eaLnBrk="1" hangingPunct="1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/>
            </a:pPr>
            <a:r>
              <a:rPr lang="it-IT" altLang="it-IT" b="0">
                <a:solidFill>
                  <a:srgbClr val="000000"/>
                </a:solidFill>
                <a:latin typeface="Times New Roman" panose="02020603050405020304" pitchFamily="18" charset="0"/>
              </a:rPr>
              <a:t>Non muovere</a:t>
            </a:r>
          </a:p>
          <a:p>
            <a:pPr lvl="1" eaLnBrk="1" hangingPunct="1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/>
            </a:pPr>
            <a:r>
              <a:rPr lang="it-IT" altLang="it-IT" b="0">
                <a:solidFill>
                  <a:srgbClr val="000000"/>
                </a:solidFill>
                <a:latin typeface="Times New Roman" panose="02020603050405020304" pitchFamily="18" charset="0"/>
              </a:rPr>
              <a:t>Non tamponare</a:t>
            </a:r>
          </a:p>
          <a:p>
            <a:pPr lvl="1" eaLnBrk="1" hangingPunct="1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/>
            </a:pPr>
            <a:r>
              <a:rPr lang="it-IT" altLang="it-IT" b="0">
                <a:solidFill>
                  <a:srgbClr val="000000"/>
                </a:solidFill>
                <a:latin typeface="Times New Roman" panose="02020603050405020304" pitchFamily="18" charset="0"/>
              </a:rPr>
              <a:t>Non reclinare il capo</a:t>
            </a:r>
          </a:p>
          <a:p>
            <a:pPr lvl="1" eaLnBrk="1" hangingPunct="1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/>
            </a:pPr>
            <a:r>
              <a:rPr lang="it-IT" altLang="it-IT" b="0">
                <a:solidFill>
                  <a:srgbClr val="000000"/>
                </a:solidFill>
                <a:latin typeface="Times New Roman" panose="02020603050405020304" pitchFamily="18" charset="0"/>
              </a:rPr>
              <a:t>Non utilizzare cotone emostatico</a:t>
            </a:r>
          </a:p>
          <a:p>
            <a:pPr lvl="1" eaLnBrk="1" hangingPunct="1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/>
            </a:pPr>
            <a:r>
              <a:rPr lang="it-IT" altLang="it-IT" b="0">
                <a:solidFill>
                  <a:srgbClr val="000000"/>
                </a:solidFill>
                <a:latin typeface="Times New Roman" panose="02020603050405020304" pitchFamily="18" charset="0"/>
              </a:rPr>
              <a:t>Chiamare 112</a:t>
            </a:r>
          </a:p>
          <a:p>
            <a:pPr marL="479425" indent="-449580" eaLnBrk="1" hangingPunct="1"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/>
            </a:pPr>
            <a:r>
              <a:rPr lang="it-IT" altLang="it-IT" sz="3400" b="0">
                <a:solidFill>
                  <a:srgbClr val="000000"/>
                </a:solidFill>
                <a:latin typeface="Times New Roman" panose="02020603050405020304" pitchFamily="18" charset="0"/>
              </a:rPr>
              <a:t>   Per tamponarla il paziente viene invitato:</a:t>
            </a:r>
          </a:p>
          <a:p>
            <a:pPr lvl="1" eaLnBrk="1" hangingPunct="1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/>
            </a:pPr>
            <a:r>
              <a:rPr lang="it-IT" altLang="it-IT" b="0">
                <a:solidFill>
                  <a:srgbClr val="000000"/>
                </a:solidFill>
                <a:latin typeface="Times New Roman" panose="02020603050405020304" pitchFamily="18" charset="0"/>
              </a:rPr>
              <a:t>a sedersi con la testa piegata in avanti</a:t>
            </a:r>
          </a:p>
          <a:p>
            <a:pPr marL="630555" lvl="1" indent="0" eaLnBrk="1" hangingPunct="1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/>
            </a:pPr>
            <a:endParaRPr lang="it-IT" altLang="it-IT" b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1025525" lvl="1" indent="-386080" eaLnBrk="1" hangingPunct="1">
              <a:spcBef>
                <a:spcPts val="700"/>
              </a:spcBef>
              <a:buSzPct val="100000"/>
              <a:defRPr/>
            </a:pPr>
            <a:endParaRPr lang="it-IT" altLang="it-IT" b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ts val="700"/>
              </a:spcBef>
              <a:buSzPct val="100000"/>
              <a:defRPr/>
            </a:pPr>
            <a:endParaRPr lang="it-IT" altLang="it-IT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94243" name="Text Box 2"/>
          <p:cNvSpPr txBox="1">
            <a:spLocks noChangeArrowheads="1"/>
          </p:cNvSpPr>
          <p:nvPr/>
        </p:nvSpPr>
        <p:spPr bwMode="auto">
          <a:xfrm>
            <a:off x="812840" y="268380"/>
            <a:ext cx="11054303" cy="1625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31046" tIns="65523" rIns="131046" bIns="65523" anchor="ctr"/>
          <a:lstStyle>
            <a:lvl1pPr>
              <a:spcBef>
                <a:spcPts val="11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46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4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3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6300" b="0">
                <a:solidFill>
                  <a:srgbClr val="FF0000"/>
                </a:solidFill>
                <a:latin typeface="Comic Sans MS" panose="030F0702030302020204" pitchFamily="66" charset="0"/>
              </a:rPr>
              <a:t>Naso </a:t>
            </a:r>
            <a:r>
              <a:rPr lang="it-IT" altLang="it-IT" sz="2800" b="0">
                <a:solidFill>
                  <a:srgbClr val="FF0000"/>
                </a:solidFill>
                <a:latin typeface="Comic Sans MS" panose="030F0702030302020204" pitchFamily="66" charset="0"/>
              </a:rPr>
              <a:t>(2)</a:t>
            </a:r>
          </a:p>
        </p:txBody>
      </p:sp>
      <p:pic>
        <p:nvPicPr>
          <p:cNvPr id="3942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673" y="4445296"/>
            <a:ext cx="2544887" cy="3183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424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070" y="989141"/>
            <a:ext cx="2274999" cy="2128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4246" name="Text Box 5"/>
          <p:cNvSpPr txBox="1">
            <a:spLocks noChangeArrowheads="1"/>
          </p:cNvSpPr>
          <p:nvPr/>
        </p:nvSpPr>
        <p:spPr bwMode="auto">
          <a:xfrm>
            <a:off x="1820952" y="8549185"/>
            <a:ext cx="9506414" cy="652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9966" tIns="65163" rIns="129966" bIns="65163">
            <a:spAutoFit/>
          </a:bodyPr>
          <a:lstStyle>
            <a:lvl1pPr>
              <a:spcBef>
                <a:spcPts val="11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</a:tabLst>
              <a:defRPr sz="46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</a:tabLst>
              <a:defRPr sz="4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</a:tabLst>
              <a:defRPr sz="3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ts val="2125"/>
              </a:spcBef>
              <a:buClr>
                <a:srgbClr val="FF0000"/>
              </a:buClr>
              <a:buFont typeface="Comic Sans MS" panose="030F0702030302020204" pitchFamily="66" charset="0"/>
              <a:buChar char="•"/>
            </a:pPr>
            <a:r>
              <a:rPr lang="it-IT" altLang="it-IT" sz="3400" b="0">
                <a:solidFill>
                  <a:srgbClr val="FF0000"/>
                </a:solidFill>
                <a:latin typeface="Comic Sans MS" panose="030F0702030302020204" pitchFamily="66" charset="0"/>
              </a:rPr>
              <a:t>  Se emorragia inarrestabile recarsi in PS</a:t>
            </a:r>
          </a:p>
        </p:txBody>
      </p:sp>
      <p:sp>
        <p:nvSpPr>
          <p:cNvPr id="394247" name="Text Box 6"/>
          <p:cNvSpPr txBox="1">
            <a:spLocks noChangeArrowheads="1"/>
          </p:cNvSpPr>
          <p:nvPr/>
        </p:nvSpPr>
        <p:spPr bwMode="auto">
          <a:xfrm>
            <a:off x="10728849" y="79"/>
            <a:ext cx="2274999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9966" tIns="65163" rIns="129966" bIns="65163">
            <a:spAutoFit/>
          </a:bodyPr>
          <a:lstStyle>
            <a:lvl1pPr>
              <a:spcBef>
                <a:spcPts val="11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46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4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3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ts val="425"/>
              </a:spcBef>
              <a:buClrTx/>
              <a:buFontTx/>
              <a:buNone/>
            </a:pPr>
            <a:r>
              <a:rPr lang="it-IT" altLang="it-IT" sz="1700" b="0">
                <a:latin typeface="Arial" panose="020B0604020202020204" pitchFamily="34" charset="0"/>
              </a:rPr>
              <a:t>29 gennaio 2009</a:t>
            </a:r>
          </a:p>
        </p:txBody>
      </p:sp>
      <p:sp>
        <p:nvSpPr>
          <p:cNvPr id="394248" name="Text Box 7"/>
          <p:cNvSpPr txBox="1">
            <a:spLocks noChangeArrowheads="1"/>
          </p:cNvSpPr>
          <p:nvPr/>
        </p:nvSpPr>
        <p:spPr bwMode="auto">
          <a:xfrm>
            <a:off x="10836804" y="79"/>
            <a:ext cx="2167044" cy="56200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922" y="4794896"/>
            <a:ext cx="3223687" cy="16253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7" name="Text Box 2"/>
          <p:cNvSpPr txBox="1"/>
          <p:nvPr/>
        </p:nvSpPr>
        <p:spPr>
          <a:xfrm>
            <a:off x="5851610" y="650155"/>
            <a:ext cx="6718272" cy="9349740"/>
          </a:xfrm>
          <a:prstGeom prst="rect">
            <a:avLst/>
          </a:prstGeom>
          <a:noFill/>
          <a:ln w="9525">
            <a:noFill/>
          </a:ln>
        </p:spPr>
        <p:txBody>
          <a:bodyPr lIns="127983" tIns="66551" rIns="127983" bIns="66551" anchor="t" anchorCtr="0">
            <a:spAutoFit/>
          </a:bodyPr>
          <a:lstStyle/>
          <a:p>
            <a:pPr algn="ctr" defTabSz="449580">
              <a:spcBef>
                <a:spcPts val="450"/>
              </a:spcBef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it-IT" altLang="it-IT" sz="4265" b="1" u="sng" dirty="0">
                <a:solidFill>
                  <a:srgbClr val="00B0F0"/>
                </a:solidFill>
                <a:latin typeface="Comic Sans MS" panose="030F0702030302020204" pitchFamily="66" charset="0"/>
              </a:rPr>
              <a:t>ANGINA</a:t>
            </a:r>
            <a:br>
              <a:rPr lang="it-IT" altLang="it-IT" sz="2560" b="1" u="sng" dirty="0">
                <a:solidFill>
                  <a:srgbClr val="00B0F0"/>
                </a:solidFill>
                <a:latin typeface="Comic Sans MS" panose="030F0702030302020204" pitchFamily="66" charset="0"/>
              </a:rPr>
            </a:br>
            <a:br>
              <a:rPr lang="it-IT" altLang="it-IT" sz="2560" b="1" u="sng" dirty="0">
                <a:solidFill>
                  <a:srgbClr val="00B0F0"/>
                </a:solidFill>
                <a:latin typeface="Comic Sans MS" panose="030F0702030302020204" pitchFamily="66" charset="0"/>
              </a:rPr>
            </a:br>
            <a:r>
              <a:rPr lang="it-IT" altLang="it-IT" sz="2845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Ischemia miocardica transitoria</a:t>
            </a:r>
            <a:r>
              <a:rPr lang="it-IT" altLang="it-IT" sz="2845" b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it-IT" altLang="it-IT" sz="2845" dirty="0">
                <a:solidFill>
                  <a:srgbClr val="000000"/>
                </a:solidFill>
                <a:latin typeface="Comic Sans MS" panose="030F0702030302020204" pitchFamily="66" charset="0"/>
              </a:rPr>
              <a:t>che non da</a:t>
            </a:r>
            <a:r>
              <a:rPr lang="ja-JP" altLang="it-IT" sz="2845" dirty="0">
                <a:solidFill>
                  <a:srgbClr val="000000"/>
                </a:solidFill>
                <a:latin typeface="Comic Sans MS" panose="030F0702030302020204" pitchFamily="66" charset="0"/>
              </a:rPr>
              <a:t>’</a:t>
            </a:r>
            <a:r>
              <a:rPr lang="it-IT" altLang="it-IT" sz="2845" dirty="0">
                <a:solidFill>
                  <a:srgbClr val="000000"/>
                </a:solidFill>
                <a:latin typeface="Comic Sans MS" panose="030F0702030302020204" pitchFamily="66" charset="0"/>
              </a:rPr>
              <a:t> luogo ad un danno miocardico permanente. </a:t>
            </a:r>
            <a:br>
              <a:rPr lang="it-IT" altLang="it-IT" sz="2560" dirty="0">
                <a:solidFill>
                  <a:srgbClr val="000000"/>
                </a:solidFill>
                <a:latin typeface="Comic Sans MS" panose="030F0702030302020204" pitchFamily="66" charset="0"/>
              </a:rPr>
            </a:br>
            <a:endParaRPr lang="it-IT" altLang="it-IT" sz="256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 defTabSz="449580">
              <a:spcBef>
                <a:spcPts val="450"/>
              </a:spcBef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it-IT" altLang="it-IT" sz="256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 defTabSz="449580">
              <a:spcBef>
                <a:spcPts val="500"/>
              </a:spcBef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it-IT" altLang="it-IT" sz="4265" b="1" u="sng" dirty="0">
                <a:solidFill>
                  <a:srgbClr val="00B0F0"/>
                </a:solidFill>
                <a:latin typeface="Comic Sans MS" panose="030F0702030302020204" pitchFamily="66" charset="0"/>
              </a:rPr>
              <a:t>INFARTO MIOCARDICO ACUTO</a:t>
            </a:r>
            <a:br>
              <a:rPr lang="it-IT" altLang="it-IT" sz="2560" b="1" u="sng" dirty="0">
                <a:solidFill>
                  <a:srgbClr val="00B0F0"/>
                </a:solidFill>
                <a:latin typeface="Comic Sans MS" panose="030F0702030302020204" pitchFamily="66" charset="0"/>
              </a:rPr>
            </a:br>
            <a:br>
              <a:rPr lang="it-IT" altLang="it-IT" sz="2560" b="1" u="sng" dirty="0">
                <a:solidFill>
                  <a:srgbClr val="00B0F0"/>
                </a:solidFill>
                <a:latin typeface="Comic Sans MS" panose="030F0702030302020204" pitchFamily="66" charset="0"/>
              </a:rPr>
            </a:br>
            <a:r>
              <a:rPr lang="it-IT" altLang="it-IT" sz="2845" dirty="0">
                <a:solidFill>
                  <a:srgbClr val="000000"/>
                </a:solidFill>
                <a:latin typeface="Comic Sans MS" panose="030F0702030302020204" pitchFamily="66" charset="0"/>
              </a:rPr>
              <a:t>Ischemia acuta che persiste sufficientemente a lungo da provocare la </a:t>
            </a:r>
            <a:r>
              <a:rPr lang="it-IT" altLang="it-IT" sz="2845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necrosi cellulare</a:t>
            </a:r>
            <a:r>
              <a:rPr lang="it-IT" altLang="it-IT" sz="2845" dirty="0">
                <a:solidFill>
                  <a:srgbClr val="000000"/>
                </a:solidFill>
                <a:latin typeface="Comic Sans MS" panose="030F0702030302020204" pitchFamily="66" charset="0"/>
              </a:rPr>
              <a:t>. </a:t>
            </a:r>
          </a:p>
          <a:p>
            <a:pPr algn="ctr" defTabSz="449580">
              <a:spcBef>
                <a:spcPts val="500"/>
              </a:spcBef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it-IT" altLang="it-IT" sz="2845" dirty="0">
                <a:solidFill>
                  <a:srgbClr val="000000"/>
                </a:solidFill>
                <a:latin typeface="Comic Sans MS" panose="030F0702030302020204" pitchFamily="66" charset="0"/>
              </a:rPr>
              <a:t>E</a:t>
            </a:r>
            <a:r>
              <a:rPr lang="ja-JP" altLang="it-IT" sz="2845" dirty="0">
                <a:solidFill>
                  <a:srgbClr val="000000"/>
                </a:solidFill>
                <a:latin typeface="Comic Sans MS" panose="030F0702030302020204" pitchFamily="66" charset="0"/>
              </a:rPr>
              <a:t>’</a:t>
            </a:r>
            <a:r>
              <a:rPr lang="it-IT" altLang="it-IT" sz="2845" dirty="0">
                <a:solidFill>
                  <a:srgbClr val="000000"/>
                </a:solidFill>
                <a:latin typeface="Comic Sans MS" panose="030F0702030302020204" pitchFamily="66" charset="0"/>
              </a:rPr>
              <a:t> caratterizzata da un</a:t>
            </a:r>
            <a:r>
              <a:rPr lang="ja-JP" altLang="it-IT" sz="2845" dirty="0">
                <a:solidFill>
                  <a:srgbClr val="000000"/>
                </a:solidFill>
                <a:latin typeface="Comic Sans MS" panose="030F0702030302020204" pitchFamily="66" charset="0"/>
              </a:rPr>
              <a:t>’</a:t>
            </a:r>
            <a:r>
              <a:rPr lang="it-IT" altLang="it-IT" sz="2845" dirty="0">
                <a:solidFill>
                  <a:srgbClr val="000000"/>
                </a:solidFill>
                <a:latin typeface="Comic Sans MS" panose="030F0702030302020204" pitchFamily="66" charset="0"/>
              </a:rPr>
              <a:t>alterazione anatomica irreversibile del miocardio.</a:t>
            </a:r>
          </a:p>
          <a:p>
            <a:pPr algn="ctr" defTabSz="449580">
              <a:spcBef>
                <a:spcPts val="500"/>
              </a:spcBef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it-IT" altLang="it-IT" sz="2845" dirty="0">
                <a:solidFill>
                  <a:srgbClr val="000000"/>
                </a:solidFill>
                <a:latin typeface="Comic Sans MS" panose="030F0702030302020204" pitchFamily="66" charset="0"/>
              </a:rPr>
              <a:t>Di solito avviene per ostruzione acuta e completa di un’arteria coronaria.</a:t>
            </a:r>
          </a:p>
          <a:p>
            <a:pPr algn="ctr" defTabSz="449580">
              <a:spcBef>
                <a:spcPts val="1250"/>
              </a:spcBef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it-IT" altLang="it-IT" sz="2845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6388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71" y="1167120"/>
            <a:ext cx="5634680" cy="739325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9" name="Text Box 4"/>
          <p:cNvSpPr txBox="1"/>
          <p:nvPr/>
        </p:nvSpPr>
        <p:spPr>
          <a:xfrm>
            <a:off x="10511056" y="0"/>
            <a:ext cx="2492262" cy="650155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none" anchor="ctr" anchorCtr="0"/>
          <a:lstStyle/>
          <a:p>
            <a:pPr algn="ctr" eaLnBrk="0" hangingPunct="0">
              <a:buClrTx/>
              <a:buFont typeface="Times New Roman" panose="02020603050405020304" pitchFamily="18" charset="0"/>
            </a:pPr>
            <a:endParaRPr lang="it-IT" altLang="it-IT" sz="398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431115" y="9150053"/>
            <a:ext cx="407106" cy="2985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02385" eaLnBrk="1" fontAlgn="auto" hangingPunct="1">
              <a:spcBef>
                <a:spcPts val="0"/>
              </a:spcBef>
              <a:spcAft>
                <a:spcPts val="0"/>
              </a:spcAft>
            </a:pPr>
            <a:endParaRPr sz="2565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296" y="6068334"/>
            <a:ext cx="12991254" cy="36842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02385" eaLnBrk="1" fontAlgn="auto" hangingPunct="1">
              <a:spcBef>
                <a:spcPts val="0"/>
              </a:spcBef>
              <a:spcAft>
                <a:spcPts val="0"/>
              </a:spcAft>
            </a:pPr>
            <a:endParaRPr sz="2565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327039" y="8607244"/>
            <a:ext cx="1203952" cy="7403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02385" eaLnBrk="1" fontAlgn="auto" hangingPunct="1">
              <a:spcBef>
                <a:spcPts val="0"/>
              </a:spcBef>
              <a:spcAft>
                <a:spcPts val="0"/>
              </a:spcAft>
            </a:pPr>
            <a:endParaRPr sz="2565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418232" y="8675637"/>
            <a:ext cx="1021567" cy="6220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02385" eaLnBrk="1" fontAlgn="auto" hangingPunct="1">
              <a:spcBef>
                <a:spcPts val="0"/>
              </a:spcBef>
              <a:spcAft>
                <a:spcPts val="0"/>
              </a:spcAft>
            </a:pPr>
            <a:endParaRPr sz="2565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544162" y="8748375"/>
            <a:ext cx="778388" cy="46790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02385" eaLnBrk="1" fontAlgn="auto" hangingPunct="1">
              <a:spcBef>
                <a:spcPts val="0"/>
              </a:spcBef>
              <a:spcAft>
                <a:spcPts val="0"/>
              </a:spcAft>
            </a:pPr>
            <a:endParaRPr sz="2565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635363" y="8802654"/>
            <a:ext cx="591515" cy="3593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02385" eaLnBrk="1" fontAlgn="auto" hangingPunct="1">
              <a:spcBef>
                <a:spcPts val="0"/>
              </a:spcBef>
              <a:spcAft>
                <a:spcPts val="0"/>
              </a:spcAft>
            </a:pPr>
            <a:endParaRPr sz="2565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712153" y="8861278"/>
            <a:ext cx="432360" cy="24208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02385" eaLnBrk="1" fontAlgn="auto" hangingPunct="1">
              <a:spcBef>
                <a:spcPts val="0"/>
              </a:spcBef>
              <a:spcAft>
                <a:spcPts val="0"/>
              </a:spcAft>
            </a:pPr>
            <a:endParaRPr sz="2565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076260" y="8393376"/>
            <a:ext cx="866323" cy="36368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02385" eaLnBrk="1" fontAlgn="auto" hangingPunct="1">
              <a:spcBef>
                <a:spcPts val="0"/>
              </a:spcBef>
              <a:spcAft>
                <a:spcPts val="0"/>
              </a:spcAft>
            </a:pPr>
            <a:endParaRPr sz="2565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347666" y="9421460"/>
            <a:ext cx="1004197" cy="14981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02385" eaLnBrk="1" fontAlgn="auto" hangingPunct="1">
              <a:spcBef>
                <a:spcPts val="0"/>
              </a:spcBef>
              <a:spcAft>
                <a:spcPts val="0"/>
              </a:spcAft>
            </a:pPr>
            <a:endParaRPr sz="2565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967698" y="8824367"/>
            <a:ext cx="200839" cy="4885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02385" eaLnBrk="1" fontAlgn="auto" hangingPunct="1">
              <a:spcBef>
                <a:spcPts val="0"/>
              </a:spcBef>
              <a:spcAft>
                <a:spcPts val="0"/>
              </a:spcAft>
            </a:pPr>
            <a:endParaRPr sz="2565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062149" y="8406404"/>
            <a:ext cx="1696823" cy="109647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02385" eaLnBrk="1" fontAlgn="auto" hangingPunct="1">
              <a:spcBef>
                <a:spcPts val="0"/>
              </a:spcBef>
              <a:spcAft>
                <a:spcPts val="0"/>
              </a:spcAft>
            </a:pPr>
            <a:endParaRPr sz="2565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834125" y="8919902"/>
            <a:ext cx="189033" cy="11928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02385" eaLnBrk="1" fontAlgn="auto" hangingPunct="1">
              <a:spcBef>
                <a:spcPts val="0"/>
              </a:spcBef>
              <a:spcAft>
                <a:spcPts val="0"/>
              </a:spcAft>
            </a:pPr>
            <a:endParaRPr sz="2565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117947" y="8888419"/>
            <a:ext cx="1442787" cy="85221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02385" eaLnBrk="1" fontAlgn="auto" hangingPunct="1">
              <a:spcBef>
                <a:spcPts val="0"/>
              </a:spcBef>
              <a:spcAft>
                <a:spcPts val="0"/>
              </a:spcAft>
            </a:pPr>
            <a:endParaRPr sz="2565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222165" y="8942700"/>
            <a:ext cx="1227835" cy="75016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02385" eaLnBrk="1" fontAlgn="auto" hangingPunct="1">
              <a:spcBef>
                <a:spcPts val="0"/>
              </a:spcBef>
              <a:spcAft>
                <a:spcPts val="0"/>
              </a:spcAft>
            </a:pPr>
            <a:endParaRPr sz="2565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282961" y="8990467"/>
            <a:ext cx="1133386" cy="67525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02385" eaLnBrk="1" fontAlgn="auto" hangingPunct="1">
              <a:spcBef>
                <a:spcPts val="0"/>
              </a:spcBef>
              <a:spcAft>
                <a:spcPts val="0"/>
              </a:spcAft>
            </a:pPr>
            <a:endParaRPr sz="2565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343754" y="9030635"/>
            <a:ext cx="1004197" cy="58406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02385" eaLnBrk="1" fontAlgn="auto" hangingPunct="1">
              <a:spcBef>
                <a:spcPts val="0"/>
              </a:spcBef>
              <a:spcAft>
                <a:spcPts val="0"/>
              </a:spcAft>
            </a:pPr>
            <a:endParaRPr sz="2565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382837" y="9049091"/>
            <a:ext cx="933632" cy="54280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02385" eaLnBrk="1" fontAlgn="auto" hangingPunct="1">
              <a:spcBef>
                <a:spcPts val="0"/>
              </a:spcBef>
              <a:spcAft>
                <a:spcPts val="0"/>
              </a:spcAft>
            </a:pPr>
            <a:endParaRPr sz="2565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500085" y="9095773"/>
            <a:ext cx="692624" cy="43424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02385" eaLnBrk="1" fontAlgn="auto" hangingPunct="1">
              <a:spcBef>
                <a:spcPts val="0"/>
              </a:spcBef>
              <a:spcAft>
                <a:spcPts val="0"/>
              </a:spcAft>
            </a:pPr>
            <a:endParaRPr sz="2565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588391" y="9164167"/>
            <a:ext cx="512934" cy="30462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02385" eaLnBrk="1" fontAlgn="auto" hangingPunct="1">
              <a:spcBef>
                <a:spcPts val="0"/>
              </a:spcBef>
              <a:spcAft>
                <a:spcPts val="0"/>
              </a:spcAft>
            </a:pPr>
            <a:endParaRPr sz="2565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739628" y="9256443"/>
            <a:ext cx="198598" cy="13559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02385" eaLnBrk="1" fontAlgn="auto" hangingPunct="1">
              <a:spcBef>
                <a:spcPts val="0"/>
              </a:spcBef>
              <a:spcAft>
                <a:spcPts val="0"/>
              </a:spcAft>
            </a:pPr>
            <a:endParaRPr sz="2565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834454" y="8634384"/>
            <a:ext cx="1016140" cy="42122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02385" eaLnBrk="1" fontAlgn="auto" hangingPunct="1">
              <a:spcBef>
                <a:spcPts val="0"/>
              </a:spcBef>
              <a:spcAft>
                <a:spcPts val="0"/>
              </a:spcAft>
            </a:pPr>
            <a:endParaRPr sz="2565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832428" y="8702778"/>
            <a:ext cx="2018167" cy="104436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02385" eaLnBrk="1" fontAlgn="auto" hangingPunct="1">
              <a:spcBef>
                <a:spcPts val="0"/>
              </a:spcBef>
              <a:spcAft>
                <a:spcPts val="0"/>
              </a:spcAft>
            </a:pPr>
            <a:endParaRPr sz="2565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696725" y="8648497"/>
            <a:ext cx="920605" cy="109864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02385" eaLnBrk="1" fontAlgn="auto" hangingPunct="1">
              <a:spcBef>
                <a:spcPts val="0"/>
              </a:spcBef>
              <a:spcAft>
                <a:spcPts val="0"/>
              </a:spcAft>
            </a:pPr>
            <a:endParaRPr sz="2565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744204" y="9137027"/>
            <a:ext cx="244263" cy="56994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02385" eaLnBrk="1" fontAlgn="auto" hangingPunct="1">
              <a:spcBef>
                <a:spcPts val="0"/>
              </a:spcBef>
              <a:spcAft>
                <a:spcPts val="0"/>
              </a:spcAft>
            </a:pPr>
            <a:endParaRPr sz="2565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665241" y="8324982"/>
            <a:ext cx="1888979" cy="340161"/>
          </a:xfrm>
          <a:custGeom>
            <a:avLst/>
            <a:gdLst/>
            <a:ahLst/>
            <a:cxnLst/>
            <a:rect l="l" t="t" r="r" b="b"/>
            <a:pathLst>
              <a:path w="1325879" h="238760">
                <a:moveTo>
                  <a:pt x="822197" y="0"/>
                </a:moveTo>
                <a:lnTo>
                  <a:pt x="590549" y="19049"/>
                </a:lnTo>
                <a:lnTo>
                  <a:pt x="368807" y="57149"/>
                </a:lnTo>
                <a:lnTo>
                  <a:pt x="174497" y="124205"/>
                </a:lnTo>
                <a:lnTo>
                  <a:pt x="0" y="209549"/>
                </a:lnTo>
                <a:lnTo>
                  <a:pt x="30479" y="238505"/>
                </a:lnTo>
                <a:lnTo>
                  <a:pt x="193547" y="152399"/>
                </a:lnTo>
                <a:lnTo>
                  <a:pt x="387857" y="86105"/>
                </a:lnTo>
                <a:lnTo>
                  <a:pt x="600455" y="48005"/>
                </a:lnTo>
                <a:lnTo>
                  <a:pt x="822197" y="28955"/>
                </a:lnTo>
                <a:lnTo>
                  <a:pt x="1152936" y="28955"/>
                </a:lnTo>
                <a:lnTo>
                  <a:pt x="1092707" y="19049"/>
                </a:lnTo>
                <a:lnTo>
                  <a:pt x="822197" y="0"/>
                </a:lnTo>
                <a:close/>
              </a:path>
              <a:path w="1325879" h="238760">
                <a:moveTo>
                  <a:pt x="1152936" y="28955"/>
                </a:moveTo>
                <a:lnTo>
                  <a:pt x="822197" y="28955"/>
                </a:lnTo>
                <a:lnTo>
                  <a:pt x="1082801" y="48005"/>
                </a:lnTo>
                <a:lnTo>
                  <a:pt x="1198625" y="67055"/>
                </a:lnTo>
                <a:lnTo>
                  <a:pt x="1314449" y="95249"/>
                </a:lnTo>
                <a:lnTo>
                  <a:pt x="1325879" y="67055"/>
                </a:lnTo>
                <a:lnTo>
                  <a:pt x="1208531" y="38099"/>
                </a:lnTo>
                <a:lnTo>
                  <a:pt x="1152936" y="28955"/>
                </a:lnTo>
                <a:close/>
              </a:path>
            </a:pathLst>
          </a:custGeom>
          <a:solidFill>
            <a:srgbClr val="0088E4"/>
          </a:solidFill>
        </p:spPr>
        <p:txBody>
          <a:bodyPr wrap="square" lIns="0" tIns="0" rIns="0" bIns="0" rtlCol="0"/>
          <a:lstStyle/>
          <a:p>
            <a:pPr defTabSz="1302385" eaLnBrk="1" fontAlgn="auto" hangingPunct="1">
              <a:spcBef>
                <a:spcPts val="0"/>
              </a:spcBef>
              <a:spcAft>
                <a:spcPts val="0"/>
              </a:spcAft>
            </a:pPr>
            <a:endParaRPr sz="2565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211453" y="8704948"/>
            <a:ext cx="387205" cy="1042196"/>
          </a:xfrm>
          <a:custGeom>
            <a:avLst/>
            <a:gdLst/>
            <a:ahLst/>
            <a:cxnLst/>
            <a:rect l="l" t="t" r="r" b="b"/>
            <a:pathLst>
              <a:path w="271780" h="731520">
                <a:moveTo>
                  <a:pt x="242315" y="0"/>
                </a:moveTo>
                <a:lnTo>
                  <a:pt x="136397" y="95249"/>
                </a:lnTo>
                <a:lnTo>
                  <a:pt x="67817" y="190499"/>
                </a:lnTo>
                <a:lnTo>
                  <a:pt x="20573" y="303275"/>
                </a:lnTo>
                <a:lnTo>
                  <a:pt x="0" y="417575"/>
                </a:lnTo>
                <a:lnTo>
                  <a:pt x="9143" y="502919"/>
                </a:lnTo>
                <a:lnTo>
                  <a:pt x="39623" y="579119"/>
                </a:lnTo>
                <a:lnTo>
                  <a:pt x="77723" y="655319"/>
                </a:lnTo>
                <a:lnTo>
                  <a:pt x="136397" y="731519"/>
                </a:lnTo>
                <a:lnTo>
                  <a:pt x="193547" y="731519"/>
                </a:lnTo>
                <a:lnTo>
                  <a:pt x="136397" y="655319"/>
                </a:lnTo>
                <a:lnTo>
                  <a:pt x="86867" y="579119"/>
                </a:lnTo>
                <a:lnTo>
                  <a:pt x="58673" y="502919"/>
                </a:lnTo>
                <a:lnTo>
                  <a:pt x="48767" y="417575"/>
                </a:lnTo>
                <a:lnTo>
                  <a:pt x="67817" y="303275"/>
                </a:lnTo>
                <a:lnTo>
                  <a:pt x="105917" y="208025"/>
                </a:lnTo>
                <a:lnTo>
                  <a:pt x="183641" y="114299"/>
                </a:lnTo>
                <a:lnTo>
                  <a:pt x="271271" y="28955"/>
                </a:lnTo>
                <a:lnTo>
                  <a:pt x="242315" y="0"/>
                </a:lnTo>
                <a:close/>
              </a:path>
            </a:pathLst>
          </a:custGeom>
          <a:solidFill>
            <a:srgbClr val="0088E4"/>
          </a:solidFill>
        </p:spPr>
        <p:txBody>
          <a:bodyPr wrap="square" lIns="0" tIns="0" rIns="0" bIns="0" rtlCol="0"/>
          <a:lstStyle/>
          <a:p>
            <a:pPr defTabSz="1302385" eaLnBrk="1" fontAlgn="auto" hangingPunct="1">
              <a:spcBef>
                <a:spcPts val="0"/>
              </a:spcBef>
              <a:spcAft>
                <a:spcPts val="0"/>
              </a:spcAft>
            </a:pPr>
            <a:endParaRPr sz="2565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662782" y="8474798"/>
            <a:ext cx="814214" cy="1272345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02385" eaLnBrk="1" fontAlgn="auto" hangingPunct="1">
              <a:spcBef>
                <a:spcPts val="0"/>
              </a:spcBef>
              <a:spcAft>
                <a:spcPts val="0"/>
              </a:spcAft>
            </a:pPr>
            <a:endParaRPr sz="2565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230850" y="8203393"/>
            <a:ext cx="2438302" cy="960773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02385" eaLnBrk="1" fontAlgn="auto" hangingPunct="1">
              <a:spcBef>
                <a:spcPts val="0"/>
              </a:spcBef>
              <a:spcAft>
                <a:spcPts val="0"/>
              </a:spcAft>
            </a:pPr>
            <a:endParaRPr sz="2565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460713" y="9218448"/>
            <a:ext cx="221465" cy="52869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02385" eaLnBrk="1" fontAlgn="auto" hangingPunct="1">
              <a:spcBef>
                <a:spcPts val="0"/>
              </a:spcBef>
              <a:spcAft>
                <a:spcPts val="0"/>
              </a:spcAft>
            </a:pPr>
            <a:endParaRPr sz="2565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005185" y="8297842"/>
            <a:ext cx="1088334" cy="1449302"/>
          </a:xfrm>
          <a:custGeom>
            <a:avLst/>
            <a:gdLst/>
            <a:ahLst/>
            <a:cxnLst/>
            <a:rect l="l" t="t" r="r" b="b"/>
            <a:pathLst>
              <a:path w="763904" h="1017270">
                <a:moveTo>
                  <a:pt x="725423" y="0"/>
                </a:moveTo>
                <a:lnTo>
                  <a:pt x="569975" y="57149"/>
                </a:lnTo>
                <a:lnTo>
                  <a:pt x="435101" y="124205"/>
                </a:lnTo>
                <a:lnTo>
                  <a:pt x="309371" y="200405"/>
                </a:lnTo>
                <a:lnTo>
                  <a:pt x="203453" y="285749"/>
                </a:lnTo>
                <a:lnTo>
                  <a:pt x="115823" y="380999"/>
                </a:lnTo>
                <a:lnTo>
                  <a:pt x="58673" y="483869"/>
                </a:lnTo>
                <a:lnTo>
                  <a:pt x="9143" y="589025"/>
                </a:lnTo>
                <a:lnTo>
                  <a:pt x="0" y="703325"/>
                </a:lnTo>
                <a:lnTo>
                  <a:pt x="9143" y="788669"/>
                </a:lnTo>
                <a:lnTo>
                  <a:pt x="28193" y="864869"/>
                </a:lnTo>
                <a:lnTo>
                  <a:pt x="68579" y="941069"/>
                </a:lnTo>
                <a:lnTo>
                  <a:pt x="115823" y="1017269"/>
                </a:lnTo>
                <a:lnTo>
                  <a:pt x="153923" y="1017269"/>
                </a:lnTo>
                <a:lnTo>
                  <a:pt x="106679" y="941069"/>
                </a:lnTo>
                <a:lnTo>
                  <a:pt x="68579" y="864869"/>
                </a:lnTo>
                <a:lnTo>
                  <a:pt x="38099" y="788669"/>
                </a:lnTo>
                <a:lnTo>
                  <a:pt x="28193" y="703325"/>
                </a:lnTo>
                <a:lnTo>
                  <a:pt x="38099" y="589025"/>
                </a:lnTo>
                <a:lnTo>
                  <a:pt x="87629" y="483869"/>
                </a:lnTo>
                <a:lnTo>
                  <a:pt x="144779" y="390905"/>
                </a:lnTo>
                <a:lnTo>
                  <a:pt x="231647" y="295655"/>
                </a:lnTo>
                <a:lnTo>
                  <a:pt x="338327" y="209549"/>
                </a:lnTo>
                <a:lnTo>
                  <a:pt x="463295" y="133349"/>
                </a:lnTo>
                <a:lnTo>
                  <a:pt x="609599" y="76199"/>
                </a:lnTo>
                <a:lnTo>
                  <a:pt x="763523" y="19049"/>
                </a:lnTo>
                <a:lnTo>
                  <a:pt x="725423" y="0"/>
                </a:lnTo>
                <a:close/>
              </a:path>
            </a:pathLst>
          </a:custGeom>
          <a:solidFill>
            <a:srgbClr val="0088E4"/>
          </a:solidFill>
        </p:spPr>
        <p:txBody>
          <a:bodyPr wrap="square" lIns="0" tIns="0" rIns="0" bIns="0" rtlCol="0"/>
          <a:lstStyle/>
          <a:p>
            <a:pPr defTabSz="1302385" eaLnBrk="1" fontAlgn="auto" hangingPunct="1">
              <a:spcBef>
                <a:spcPts val="0"/>
              </a:spcBef>
              <a:spcAft>
                <a:spcPts val="0"/>
              </a:spcAft>
            </a:pPr>
            <a:endParaRPr sz="2565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9487566" y="7684466"/>
            <a:ext cx="2716221" cy="1653399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02385" eaLnBrk="1" fontAlgn="auto" hangingPunct="1">
              <a:spcBef>
                <a:spcPts val="0"/>
              </a:spcBef>
              <a:spcAft>
                <a:spcPts val="0"/>
              </a:spcAft>
            </a:pPr>
            <a:endParaRPr sz="2565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9324723" y="7603045"/>
            <a:ext cx="1230006" cy="166751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02385" eaLnBrk="1" fontAlgn="auto" hangingPunct="1">
              <a:spcBef>
                <a:spcPts val="0"/>
              </a:spcBef>
              <a:spcAft>
                <a:spcPts val="0"/>
              </a:spcAft>
            </a:pPr>
            <a:endParaRPr sz="2565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0826137" y="7590017"/>
            <a:ext cx="1377650" cy="569949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02385" eaLnBrk="1" fontAlgn="auto" hangingPunct="1">
              <a:spcBef>
                <a:spcPts val="0"/>
              </a:spcBef>
              <a:spcAft>
                <a:spcPts val="0"/>
              </a:spcAft>
            </a:pPr>
            <a:endParaRPr sz="2565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1853133" y="9053433"/>
            <a:ext cx="162842" cy="121588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02385" eaLnBrk="1" fontAlgn="auto" hangingPunct="1">
              <a:spcBef>
                <a:spcPts val="0"/>
              </a:spcBef>
              <a:spcAft>
                <a:spcPts val="0"/>
              </a:spcAft>
            </a:pPr>
            <a:endParaRPr sz="2565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0176937" y="9202164"/>
            <a:ext cx="1594775" cy="244263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02385" eaLnBrk="1" fontAlgn="auto" hangingPunct="1">
              <a:spcBef>
                <a:spcPts val="0"/>
              </a:spcBef>
              <a:spcAft>
                <a:spcPts val="0"/>
              </a:spcAft>
            </a:pPr>
            <a:endParaRPr sz="2565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2057231" y="8254416"/>
            <a:ext cx="323514" cy="771875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02385" eaLnBrk="1" fontAlgn="auto" hangingPunct="1">
              <a:spcBef>
                <a:spcPts val="0"/>
              </a:spcBef>
              <a:spcAft>
                <a:spcPts val="0"/>
              </a:spcAft>
            </a:pPr>
            <a:endParaRPr sz="2565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1435169" y="8187108"/>
            <a:ext cx="187811" cy="203010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02385" eaLnBrk="1" fontAlgn="auto" hangingPunct="1">
              <a:spcBef>
                <a:spcPts val="0"/>
              </a:spcBef>
              <a:spcAft>
                <a:spcPts val="0"/>
              </a:spcAft>
            </a:pPr>
            <a:endParaRPr sz="2565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0041234" y="8024265"/>
            <a:ext cx="1622097" cy="975249"/>
          </a:xfrm>
          <a:custGeom>
            <a:avLst/>
            <a:gdLst/>
            <a:ahLst/>
            <a:cxnLst/>
            <a:rect l="l" t="t" r="r" b="b"/>
            <a:pathLst>
              <a:path w="1138554" h="684529">
                <a:moveTo>
                  <a:pt x="569975" y="0"/>
                </a:moveTo>
                <a:lnTo>
                  <a:pt x="455675" y="9143"/>
                </a:lnTo>
                <a:lnTo>
                  <a:pt x="351281" y="28193"/>
                </a:lnTo>
                <a:lnTo>
                  <a:pt x="256031" y="57149"/>
                </a:lnTo>
                <a:lnTo>
                  <a:pt x="169925" y="104393"/>
                </a:lnTo>
                <a:lnTo>
                  <a:pt x="95249" y="152399"/>
                </a:lnTo>
                <a:lnTo>
                  <a:pt x="48005" y="209549"/>
                </a:lnTo>
                <a:lnTo>
                  <a:pt x="9905" y="275843"/>
                </a:lnTo>
                <a:lnTo>
                  <a:pt x="0" y="342899"/>
                </a:lnTo>
                <a:lnTo>
                  <a:pt x="9905" y="407669"/>
                </a:lnTo>
                <a:lnTo>
                  <a:pt x="48005" y="474725"/>
                </a:lnTo>
                <a:lnTo>
                  <a:pt x="95249" y="531875"/>
                </a:lnTo>
                <a:lnTo>
                  <a:pt x="169925" y="589025"/>
                </a:lnTo>
                <a:lnTo>
                  <a:pt x="256031" y="627125"/>
                </a:lnTo>
                <a:lnTo>
                  <a:pt x="351281" y="655319"/>
                </a:lnTo>
                <a:lnTo>
                  <a:pt x="455675" y="674369"/>
                </a:lnTo>
                <a:lnTo>
                  <a:pt x="569975" y="684275"/>
                </a:lnTo>
                <a:lnTo>
                  <a:pt x="682751" y="674369"/>
                </a:lnTo>
                <a:lnTo>
                  <a:pt x="733226" y="665225"/>
                </a:lnTo>
                <a:lnTo>
                  <a:pt x="569975" y="665225"/>
                </a:lnTo>
                <a:lnTo>
                  <a:pt x="465581" y="655319"/>
                </a:lnTo>
                <a:lnTo>
                  <a:pt x="360425" y="636269"/>
                </a:lnTo>
                <a:lnTo>
                  <a:pt x="275081" y="608075"/>
                </a:lnTo>
                <a:lnTo>
                  <a:pt x="188975" y="569975"/>
                </a:lnTo>
                <a:lnTo>
                  <a:pt x="133349" y="521969"/>
                </a:lnTo>
                <a:lnTo>
                  <a:pt x="76199" y="464819"/>
                </a:lnTo>
                <a:lnTo>
                  <a:pt x="48005" y="407669"/>
                </a:lnTo>
                <a:lnTo>
                  <a:pt x="38099" y="342899"/>
                </a:lnTo>
                <a:lnTo>
                  <a:pt x="48005" y="275843"/>
                </a:lnTo>
                <a:lnTo>
                  <a:pt x="76199" y="218693"/>
                </a:lnTo>
                <a:lnTo>
                  <a:pt x="133349" y="161543"/>
                </a:lnTo>
                <a:lnTo>
                  <a:pt x="188975" y="114299"/>
                </a:lnTo>
                <a:lnTo>
                  <a:pt x="275081" y="76199"/>
                </a:lnTo>
                <a:lnTo>
                  <a:pt x="360425" y="47243"/>
                </a:lnTo>
                <a:lnTo>
                  <a:pt x="465581" y="28193"/>
                </a:lnTo>
                <a:lnTo>
                  <a:pt x="569975" y="19049"/>
                </a:lnTo>
                <a:lnTo>
                  <a:pt x="758951" y="19049"/>
                </a:lnTo>
                <a:lnTo>
                  <a:pt x="569975" y="0"/>
                </a:lnTo>
                <a:close/>
              </a:path>
              <a:path w="1138554" h="684529">
                <a:moveTo>
                  <a:pt x="1129283" y="304799"/>
                </a:moveTo>
                <a:lnTo>
                  <a:pt x="1091183" y="313943"/>
                </a:lnTo>
                <a:lnTo>
                  <a:pt x="1100327" y="332993"/>
                </a:lnTo>
                <a:lnTo>
                  <a:pt x="1100327" y="342899"/>
                </a:lnTo>
                <a:lnTo>
                  <a:pt x="1091183" y="407669"/>
                </a:lnTo>
                <a:lnTo>
                  <a:pt x="1062227" y="464819"/>
                </a:lnTo>
                <a:lnTo>
                  <a:pt x="1005077" y="521969"/>
                </a:lnTo>
                <a:lnTo>
                  <a:pt x="949451" y="569975"/>
                </a:lnTo>
                <a:lnTo>
                  <a:pt x="864107" y="608075"/>
                </a:lnTo>
                <a:lnTo>
                  <a:pt x="778001" y="636269"/>
                </a:lnTo>
                <a:lnTo>
                  <a:pt x="673607" y="655319"/>
                </a:lnTo>
                <a:lnTo>
                  <a:pt x="569975" y="665225"/>
                </a:lnTo>
                <a:lnTo>
                  <a:pt x="733226" y="665225"/>
                </a:lnTo>
                <a:lnTo>
                  <a:pt x="787907" y="655319"/>
                </a:lnTo>
                <a:lnTo>
                  <a:pt x="892301" y="627125"/>
                </a:lnTo>
                <a:lnTo>
                  <a:pt x="968501" y="589025"/>
                </a:lnTo>
                <a:lnTo>
                  <a:pt x="1043177" y="531875"/>
                </a:lnTo>
                <a:lnTo>
                  <a:pt x="1091183" y="474725"/>
                </a:lnTo>
                <a:lnTo>
                  <a:pt x="1129283" y="407669"/>
                </a:lnTo>
                <a:lnTo>
                  <a:pt x="1138427" y="342899"/>
                </a:lnTo>
                <a:lnTo>
                  <a:pt x="1138427" y="323849"/>
                </a:lnTo>
                <a:lnTo>
                  <a:pt x="1129283" y="304799"/>
                </a:lnTo>
                <a:close/>
              </a:path>
              <a:path w="1138554" h="684529">
                <a:moveTo>
                  <a:pt x="758951" y="19049"/>
                </a:moveTo>
                <a:lnTo>
                  <a:pt x="569975" y="19049"/>
                </a:lnTo>
                <a:lnTo>
                  <a:pt x="663701" y="28193"/>
                </a:lnTo>
                <a:lnTo>
                  <a:pt x="758951" y="47243"/>
                </a:lnTo>
                <a:lnTo>
                  <a:pt x="845057" y="76199"/>
                </a:lnTo>
                <a:lnTo>
                  <a:pt x="921257" y="104393"/>
                </a:lnTo>
                <a:lnTo>
                  <a:pt x="930401" y="76199"/>
                </a:lnTo>
                <a:lnTo>
                  <a:pt x="758951" y="19049"/>
                </a:lnTo>
                <a:close/>
              </a:path>
            </a:pathLst>
          </a:custGeom>
          <a:solidFill>
            <a:srgbClr val="0088E4"/>
          </a:solidFill>
        </p:spPr>
        <p:txBody>
          <a:bodyPr wrap="square" lIns="0" tIns="0" rIns="0" bIns="0" rtlCol="0"/>
          <a:lstStyle/>
          <a:p>
            <a:pPr defTabSz="1302385" eaLnBrk="1" fontAlgn="auto" hangingPunct="1">
              <a:spcBef>
                <a:spcPts val="0"/>
              </a:spcBef>
              <a:spcAft>
                <a:spcPts val="0"/>
              </a:spcAft>
            </a:pPr>
            <a:endParaRPr sz="2565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9824111" y="7928731"/>
            <a:ext cx="2056163" cy="1206123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02385" eaLnBrk="1" fontAlgn="auto" hangingPunct="1">
              <a:spcBef>
                <a:spcPts val="0"/>
              </a:spcBef>
              <a:spcAft>
                <a:spcPts val="0"/>
              </a:spcAft>
            </a:pPr>
            <a:endParaRPr sz="2565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0310466" y="7888563"/>
            <a:ext cx="826155" cy="148728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02385" eaLnBrk="1" fontAlgn="auto" hangingPunct="1">
              <a:spcBef>
                <a:spcPts val="0"/>
              </a:spcBef>
              <a:spcAft>
                <a:spcPts val="0"/>
              </a:spcAft>
            </a:pPr>
            <a:endParaRPr sz="2565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0082486" y="8037293"/>
            <a:ext cx="148728" cy="108560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02385" eaLnBrk="1" fontAlgn="auto" hangingPunct="1">
              <a:spcBef>
                <a:spcPts val="0"/>
              </a:spcBef>
              <a:spcAft>
                <a:spcPts val="0"/>
              </a:spcAft>
            </a:pPr>
            <a:endParaRPr sz="2565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0270299" y="8151283"/>
            <a:ext cx="1171383" cy="720850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02385" eaLnBrk="1" fontAlgn="auto" hangingPunct="1">
              <a:spcBef>
                <a:spcPts val="0"/>
              </a:spcBef>
              <a:spcAft>
                <a:spcPts val="0"/>
              </a:spcAft>
            </a:pPr>
            <a:endParaRPr sz="2565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0341951" y="8200136"/>
            <a:ext cx="1009625" cy="613374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02385" eaLnBrk="1" fontAlgn="auto" hangingPunct="1">
              <a:spcBef>
                <a:spcPts val="0"/>
              </a:spcBef>
              <a:spcAft>
                <a:spcPts val="0"/>
              </a:spcAft>
            </a:pPr>
            <a:endParaRPr sz="2565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0414687" y="8245732"/>
            <a:ext cx="872838" cy="527610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02385" eaLnBrk="1" fontAlgn="auto" hangingPunct="1">
              <a:spcBef>
                <a:spcPts val="0"/>
              </a:spcBef>
              <a:spcAft>
                <a:spcPts val="0"/>
              </a:spcAft>
            </a:pPr>
            <a:endParaRPr sz="2565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10514563" y="8308698"/>
            <a:ext cx="674169" cy="400593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02385" eaLnBrk="1" fontAlgn="auto" hangingPunct="1">
              <a:spcBef>
                <a:spcPts val="0"/>
              </a:spcBef>
              <a:spcAft>
                <a:spcPts val="0"/>
              </a:spcAft>
            </a:pPr>
            <a:endParaRPr sz="2565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10596151" y="8354293"/>
            <a:ext cx="501389" cy="314602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02385" eaLnBrk="1" fontAlgn="auto" hangingPunct="1">
              <a:spcBef>
                <a:spcPts val="0"/>
              </a:spcBef>
              <a:spcAft>
                <a:spcPts val="0"/>
              </a:spcAft>
            </a:pPr>
            <a:endParaRPr sz="2565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10704796" y="8422688"/>
            <a:ext cx="282528" cy="182034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02385" eaLnBrk="1" fontAlgn="auto" hangingPunct="1">
              <a:spcBef>
                <a:spcPts val="0"/>
              </a:spcBef>
              <a:spcAft>
                <a:spcPts val="0"/>
              </a:spcAft>
            </a:pPr>
            <a:endParaRPr sz="2565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12755285" y="6924533"/>
            <a:ext cx="135701" cy="352825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02385" eaLnBrk="1" fontAlgn="auto" hangingPunct="1">
              <a:spcBef>
                <a:spcPts val="0"/>
              </a:spcBef>
              <a:spcAft>
                <a:spcPts val="0"/>
              </a:spcAft>
            </a:pPr>
            <a:endParaRPr sz="2565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11930213" y="7195937"/>
            <a:ext cx="649200" cy="217123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02385" eaLnBrk="1" fontAlgn="auto" hangingPunct="1">
              <a:spcBef>
                <a:spcPts val="0"/>
              </a:spcBef>
              <a:spcAft>
                <a:spcPts val="0"/>
              </a:spcAft>
            </a:pPr>
            <a:endParaRPr sz="2565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11984493" y="6870251"/>
            <a:ext cx="363682" cy="421220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02385" eaLnBrk="1" fontAlgn="auto" hangingPunct="1">
              <a:spcBef>
                <a:spcPts val="0"/>
              </a:spcBef>
              <a:spcAft>
                <a:spcPts val="0"/>
              </a:spcAft>
            </a:pPr>
            <a:endParaRPr sz="2565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12402459" y="6870251"/>
            <a:ext cx="421220" cy="475500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02385" eaLnBrk="1" fontAlgn="auto" hangingPunct="1">
              <a:spcBef>
                <a:spcPts val="0"/>
              </a:spcBef>
              <a:spcAft>
                <a:spcPts val="0"/>
              </a:spcAft>
            </a:pPr>
            <a:endParaRPr sz="2565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12076773" y="6907163"/>
            <a:ext cx="676340" cy="420134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02385" eaLnBrk="1" fontAlgn="auto" hangingPunct="1">
              <a:spcBef>
                <a:spcPts val="0"/>
              </a:spcBef>
              <a:spcAft>
                <a:spcPts val="0"/>
              </a:spcAft>
            </a:pPr>
            <a:endParaRPr sz="2565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2158455" y="6967957"/>
            <a:ext cx="513209" cy="298260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02385" eaLnBrk="1" fontAlgn="auto" hangingPunct="1">
              <a:spcBef>
                <a:spcPts val="0"/>
              </a:spcBef>
              <a:spcAft>
                <a:spcPts val="0"/>
              </a:spcAft>
            </a:pPr>
            <a:endParaRPr sz="2565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2208137" y="6999439"/>
            <a:ext cx="411403" cy="231225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02385" eaLnBrk="1" fontAlgn="auto" hangingPunct="1">
              <a:spcBef>
                <a:spcPts val="0"/>
              </a:spcBef>
              <a:spcAft>
                <a:spcPts val="0"/>
              </a:spcAft>
            </a:pPr>
            <a:endParaRPr sz="2565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12272402" y="7022238"/>
            <a:ext cx="280321" cy="185269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02385" eaLnBrk="1" fontAlgn="auto" hangingPunct="1">
              <a:spcBef>
                <a:spcPts val="0"/>
              </a:spcBef>
              <a:spcAft>
                <a:spcPts val="0"/>
              </a:spcAft>
            </a:pPr>
            <a:endParaRPr sz="2565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12333645" y="7058063"/>
            <a:ext cx="164232" cy="105415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02385" eaLnBrk="1" fontAlgn="auto" hangingPunct="1">
              <a:spcBef>
                <a:spcPts val="0"/>
              </a:spcBef>
              <a:spcAft>
                <a:spcPts val="0"/>
              </a:spcAft>
            </a:pPr>
            <a:endParaRPr sz="2565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263284" y="718223"/>
            <a:ext cx="10480759" cy="1315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780" defTabSz="1302385" eaLnBrk="1" fontAlgn="auto" hangingPunct="1">
              <a:spcBef>
                <a:spcPts val="0"/>
              </a:spcBef>
              <a:spcAft>
                <a:spcPts val="0"/>
              </a:spcAft>
              <a:tabLst>
                <a:tab pos="5283835" algn="l"/>
              </a:tabLst>
            </a:pPr>
            <a:r>
              <a:rPr sz="8550" dirty="0">
                <a:solidFill>
                  <a:srgbClr val="FF0000"/>
                </a:solidFill>
                <a:latin typeface="Comic Sans MS" panose="030F0702030302020204"/>
                <a:ea typeface="+mn-ea"/>
                <a:cs typeface="Comic Sans MS" panose="030F0702030302020204"/>
              </a:rPr>
              <a:t>TRAUMA</a:t>
            </a:r>
            <a:r>
              <a:rPr sz="8550" dirty="0">
                <a:solidFill>
                  <a:srgbClr val="FF0000"/>
                </a:solidFill>
                <a:latin typeface="Times New Roman" panose="02020603050405020304"/>
                <a:ea typeface="+mn-ea"/>
                <a:cs typeface="Times New Roman" panose="02020603050405020304"/>
              </a:rPr>
              <a:t>	</a:t>
            </a:r>
            <a:r>
              <a:rPr sz="8550" dirty="0">
                <a:solidFill>
                  <a:srgbClr val="FF0000"/>
                </a:solidFill>
                <a:latin typeface="Comic Sans MS" panose="030F0702030302020204"/>
                <a:ea typeface="+mn-ea"/>
                <a:cs typeface="Comic Sans MS" panose="030F0702030302020204"/>
              </a:rPr>
              <a:t>CRANICO</a:t>
            </a:r>
            <a:endParaRPr sz="8550" b="0">
              <a:solidFill>
                <a:prstClr val="black"/>
              </a:solidFill>
              <a:latin typeface="Comic Sans MS" panose="030F0702030302020204"/>
              <a:ea typeface="+mn-ea"/>
              <a:cs typeface="Comic Sans MS" panose="030F0702030302020204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185263" y="2503488"/>
            <a:ext cx="10636364" cy="701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780" defTabSz="1302385" eaLnBrk="1" fontAlgn="auto" hangingPunct="1">
              <a:spcBef>
                <a:spcPts val="0"/>
              </a:spcBef>
              <a:spcAft>
                <a:spcPts val="0"/>
              </a:spcAft>
              <a:tabLst>
                <a:tab pos="1909445" algn="l"/>
                <a:tab pos="2663825" algn="l"/>
                <a:tab pos="5362575" algn="l"/>
                <a:tab pos="7254875" algn="l"/>
                <a:tab pos="8329295" algn="l"/>
              </a:tabLst>
            </a:pPr>
            <a:r>
              <a:rPr sz="4560" spc="-36" dirty="0">
                <a:solidFill>
                  <a:srgbClr val="FFFF00"/>
                </a:solidFill>
                <a:latin typeface="Comic Sans MS" panose="030F0702030302020204"/>
                <a:ea typeface="+mn-ea"/>
                <a:cs typeface="Comic Sans MS" panose="030F0702030302020204"/>
              </a:rPr>
              <a:t>Segn</a:t>
            </a:r>
            <a:r>
              <a:rPr sz="4560" spc="-28" dirty="0">
                <a:solidFill>
                  <a:srgbClr val="FFFF00"/>
                </a:solidFill>
                <a:latin typeface="Comic Sans MS" panose="030F0702030302020204"/>
                <a:ea typeface="+mn-ea"/>
                <a:cs typeface="Comic Sans MS" panose="030F0702030302020204"/>
              </a:rPr>
              <a:t>o</a:t>
            </a:r>
            <a:r>
              <a:rPr sz="4560" dirty="0">
                <a:solidFill>
                  <a:srgbClr val="FFFF00"/>
                </a:solidFill>
                <a:latin typeface="Times New Roman" panose="02020603050405020304"/>
                <a:ea typeface="+mn-ea"/>
                <a:cs typeface="Times New Roman" panose="02020603050405020304"/>
              </a:rPr>
              <a:t>	</a:t>
            </a:r>
            <a:r>
              <a:rPr sz="4560" spc="-7" dirty="0">
                <a:solidFill>
                  <a:srgbClr val="FFFF00"/>
                </a:solidFill>
                <a:latin typeface="Comic Sans MS" panose="030F0702030302020204"/>
                <a:ea typeface="+mn-ea"/>
                <a:cs typeface="Comic Sans MS" panose="030F0702030302020204"/>
              </a:rPr>
              <a:t>d</a:t>
            </a:r>
            <a:r>
              <a:rPr sz="4560" dirty="0">
                <a:solidFill>
                  <a:srgbClr val="FFFF00"/>
                </a:solidFill>
                <a:latin typeface="Comic Sans MS" panose="030F0702030302020204"/>
                <a:ea typeface="+mn-ea"/>
                <a:cs typeface="Comic Sans MS" panose="030F0702030302020204"/>
              </a:rPr>
              <a:t>i</a:t>
            </a:r>
            <a:r>
              <a:rPr sz="4560" dirty="0">
                <a:solidFill>
                  <a:srgbClr val="FFFF00"/>
                </a:solidFill>
                <a:latin typeface="Times New Roman" panose="02020603050405020304"/>
                <a:ea typeface="+mn-ea"/>
                <a:cs typeface="Times New Roman" panose="02020603050405020304"/>
              </a:rPr>
              <a:t>	</a:t>
            </a:r>
            <a:r>
              <a:rPr sz="4560" spc="-36" dirty="0">
                <a:solidFill>
                  <a:srgbClr val="FFFF00"/>
                </a:solidFill>
                <a:latin typeface="Comic Sans MS" panose="030F0702030302020204"/>
                <a:ea typeface="+mn-ea"/>
                <a:cs typeface="Comic Sans MS" panose="030F0702030302020204"/>
              </a:rPr>
              <a:t>Buttl</a:t>
            </a:r>
            <a:r>
              <a:rPr sz="4560" spc="-28" dirty="0">
                <a:solidFill>
                  <a:srgbClr val="FFFF00"/>
                </a:solidFill>
                <a:latin typeface="Comic Sans MS" panose="030F0702030302020204"/>
                <a:ea typeface="+mn-ea"/>
                <a:cs typeface="Comic Sans MS" panose="030F0702030302020204"/>
              </a:rPr>
              <a:t>e</a:t>
            </a:r>
            <a:r>
              <a:rPr sz="4560" dirty="0">
                <a:solidFill>
                  <a:srgbClr val="FFFF00"/>
                </a:solidFill>
                <a:latin typeface="Times New Roman" panose="02020603050405020304"/>
                <a:ea typeface="+mn-ea"/>
                <a:cs typeface="Times New Roman" panose="02020603050405020304"/>
              </a:rPr>
              <a:t>	</a:t>
            </a:r>
            <a:r>
              <a:rPr sz="4560" spc="-28" dirty="0">
                <a:solidFill>
                  <a:srgbClr val="FFFF00"/>
                </a:solidFill>
                <a:latin typeface="Comic Sans MS" panose="030F0702030302020204"/>
                <a:ea typeface="+mn-ea"/>
                <a:cs typeface="Comic Sans MS" panose="030F0702030302020204"/>
              </a:rPr>
              <a:t>Segno</a:t>
            </a:r>
            <a:r>
              <a:rPr sz="4560" dirty="0">
                <a:solidFill>
                  <a:srgbClr val="FFFF00"/>
                </a:solidFill>
                <a:latin typeface="Times New Roman" panose="02020603050405020304"/>
                <a:ea typeface="+mn-ea"/>
                <a:cs typeface="Times New Roman" panose="02020603050405020304"/>
              </a:rPr>
              <a:t>	</a:t>
            </a:r>
            <a:r>
              <a:rPr sz="4560" spc="-28" dirty="0">
                <a:solidFill>
                  <a:srgbClr val="FFFF00"/>
                </a:solidFill>
                <a:latin typeface="Comic Sans MS" panose="030F0702030302020204"/>
                <a:ea typeface="+mn-ea"/>
                <a:cs typeface="Comic Sans MS" panose="030F0702030302020204"/>
              </a:rPr>
              <a:t>del</a:t>
            </a:r>
            <a:r>
              <a:rPr sz="4560" dirty="0">
                <a:solidFill>
                  <a:srgbClr val="FFFF00"/>
                </a:solidFill>
                <a:latin typeface="Times New Roman" panose="02020603050405020304"/>
                <a:ea typeface="+mn-ea"/>
                <a:cs typeface="Times New Roman" panose="02020603050405020304"/>
              </a:rPr>
              <a:t>	</a:t>
            </a:r>
            <a:r>
              <a:rPr sz="4560" spc="-28" dirty="0">
                <a:solidFill>
                  <a:srgbClr val="FFFF00"/>
                </a:solidFill>
                <a:latin typeface="Comic Sans MS" panose="030F0702030302020204"/>
                <a:ea typeface="+mn-ea"/>
                <a:cs typeface="Comic Sans MS" panose="030F0702030302020204"/>
              </a:rPr>
              <a:t>procione</a:t>
            </a:r>
            <a:endParaRPr sz="4560" b="0">
              <a:solidFill>
                <a:prstClr val="black"/>
              </a:solidFill>
              <a:latin typeface="Comic Sans MS" panose="030F0702030302020204"/>
              <a:ea typeface="+mn-ea"/>
              <a:cs typeface="Comic Sans MS" panose="030F0702030302020204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6371660" y="3464656"/>
            <a:ext cx="6625891" cy="5457417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02385" eaLnBrk="1" fontAlgn="auto" hangingPunct="1">
              <a:spcBef>
                <a:spcPts val="0"/>
              </a:spcBef>
              <a:spcAft>
                <a:spcPts val="0"/>
              </a:spcAft>
            </a:pPr>
            <a:endParaRPr sz="2565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28381" y="3286048"/>
            <a:ext cx="6311794" cy="6452474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02385" eaLnBrk="1" fontAlgn="auto" hangingPunct="1">
              <a:spcBef>
                <a:spcPts val="0"/>
              </a:spcBef>
              <a:spcAft>
                <a:spcPts val="0"/>
              </a:spcAft>
            </a:pPr>
            <a:endParaRPr sz="2565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3" name="Text Box 1"/>
          <p:cNvSpPr txBox="1">
            <a:spLocks noChangeArrowheads="1"/>
          </p:cNvSpPr>
          <p:nvPr/>
        </p:nvSpPr>
        <p:spPr bwMode="auto">
          <a:xfrm>
            <a:off x="914445" y="304894"/>
            <a:ext cx="11054303" cy="1625679"/>
          </a:xfrm>
          <a:prstGeom prst="rect">
            <a:avLst/>
          </a:prstGeom>
          <a:noFill/>
          <a:ln>
            <a:noFill/>
          </a:ln>
          <a:effectLst/>
        </p:spPr>
        <p:txBody>
          <a:bodyPr lIns="131046" tIns="65523" rIns="131046" bIns="65523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it-IT" altLang="it-IT" sz="6300" b="0">
                <a:solidFill>
                  <a:srgbClr val="FF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EMORRAGIE INTERNE</a:t>
            </a:r>
          </a:p>
        </p:txBody>
      </p:sp>
      <p:sp>
        <p:nvSpPr>
          <p:cNvPr id="330754" name="Text Box 2"/>
          <p:cNvSpPr txBox="1">
            <a:spLocks noChangeArrowheads="1"/>
          </p:cNvSpPr>
          <p:nvPr/>
        </p:nvSpPr>
        <p:spPr bwMode="auto">
          <a:xfrm>
            <a:off x="974773" y="2818030"/>
            <a:ext cx="11054303" cy="6097885"/>
          </a:xfrm>
          <a:prstGeom prst="rect">
            <a:avLst/>
          </a:prstGeom>
          <a:noFill/>
          <a:ln>
            <a:noFill/>
          </a:ln>
          <a:effectLst/>
        </p:spPr>
        <p:txBody>
          <a:bodyPr lIns="131046" tIns="65523" rIns="131046" bIns="65523"/>
          <a:lstStyle>
            <a:lvl1pPr marL="457200" indent="-457200">
              <a:tabLst>
                <a:tab pos="457200" algn="l"/>
                <a:tab pos="904875" algn="l"/>
                <a:tab pos="1353820" algn="l"/>
                <a:tab pos="1803400" algn="l"/>
                <a:tab pos="2252345" algn="l"/>
                <a:tab pos="2701925" algn="l"/>
                <a:tab pos="3150870" algn="l"/>
                <a:tab pos="3600450" algn="l"/>
                <a:tab pos="4049395" algn="l"/>
                <a:tab pos="4498975" algn="l"/>
                <a:tab pos="4947920" algn="l"/>
                <a:tab pos="5397500" algn="l"/>
                <a:tab pos="5846445" algn="l"/>
                <a:tab pos="6296025" algn="l"/>
                <a:tab pos="6744970" algn="l"/>
                <a:tab pos="7194550" algn="l"/>
                <a:tab pos="7643495" algn="l"/>
                <a:tab pos="8093075" algn="l"/>
                <a:tab pos="8542020" algn="l"/>
                <a:tab pos="8991600" algn="l"/>
                <a:tab pos="9440545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457200" algn="l"/>
                <a:tab pos="904875" algn="l"/>
                <a:tab pos="1353820" algn="l"/>
                <a:tab pos="1803400" algn="l"/>
                <a:tab pos="2252345" algn="l"/>
                <a:tab pos="2701925" algn="l"/>
                <a:tab pos="3150870" algn="l"/>
                <a:tab pos="3600450" algn="l"/>
                <a:tab pos="4049395" algn="l"/>
                <a:tab pos="4498975" algn="l"/>
                <a:tab pos="4947920" algn="l"/>
                <a:tab pos="5397500" algn="l"/>
                <a:tab pos="5846445" algn="l"/>
                <a:tab pos="6296025" algn="l"/>
                <a:tab pos="6744970" algn="l"/>
                <a:tab pos="7194550" algn="l"/>
                <a:tab pos="7643495" algn="l"/>
                <a:tab pos="8093075" algn="l"/>
                <a:tab pos="8542020" algn="l"/>
                <a:tab pos="8991600" algn="l"/>
                <a:tab pos="9440545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457200" algn="l"/>
                <a:tab pos="904875" algn="l"/>
                <a:tab pos="1353820" algn="l"/>
                <a:tab pos="1803400" algn="l"/>
                <a:tab pos="2252345" algn="l"/>
                <a:tab pos="2701925" algn="l"/>
                <a:tab pos="3150870" algn="l"/>
                <a:tab pos="3600450" algn="l"/>
                <a:tab pos="4049395" algn="l"/>
                <a:tab pos="4498975" algn="l"/>
                <a:tab pos="4947920" algn="l"/>
                <a:tab pos="5397500" algn="l"/>
                <a:tab pos="5846445" algn="l"/>
                <a:tab pos="6296025" algn="l"/>
                <a:tab pos="6744970" algn="l"/>
                <a:tab pos="7194550" algn="l"/>
                <a:tab pos="7643495" algn="l"/>
                <a:tab pos="8093075" algn="l"/>
                <a:tab pos="8542020" algn="l"/>
                <a:tab pos="8991600" algn="l"/>
                <a:tab pos="9440545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457200" algn="l"/>
                <a:tab pos="904875" algn="l"/>
                <a:tab pos="1353820" algn="l"/>
                <a:tab pos="1803400" algn="l"/>
                <a:tab pos="2252345" algn="l"/>
                <a:tab pos="2701925" algn="l"/>
                <a:tab pos="3150870" algn="l"/>
                <a:tab pos="3600450" algn="l"/>
                <a:tab pos="4049395" algn="l"/>
                <a:tab pos="4498975" algn="l"/>
                <a:tab pos="4947920" algn="l"/>
                <a:tab pos="5397500" algn="l"/>
                <a:tab pos="5846445" algn="l"/>
                <a:tab pos="6296025" algn="l"/>
                <a:tab pos="6744970" algn="l"/>
                <a:tab pos="7194550" algn="l"/>
                <a:tab pos="7643495" algn="l"/>
                <a:tab pos="8093075" algn="l"/>
                <a:tab pos="8542020" algn="l"/>
                <a:tab pos="8991600" algn="l"/>
                <a:tab pos="9440545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457200" algn="l"/>
                <a:tab pos="904875" algn="l"/>
                <a:tab pos="1353820" algn="l"/>
                <a:tab pos="1803400" algn="l"/>
                <a:tab pos="2252345" algn="l"/>
                <a:tab pos="2701925" algn="l"/>
                <a:tab pos="3150870" algn="l"/>
                <a:tab pos="3600450" algn="l"/>
                <a:tab pos="4049395" algn="l"/>
                <a:tab pos="4498975" algn="l"/>
                <a:tab pos="4947920" algn="l"/>
                <a:tab pos="5397500" algn="l"/>
                <a:tab pos="5846445" algn="l"/>
                <a:tab pos="6296025" algn="l"/>
                <a:tab pos="6744970" algn="l"/>
                <a:tab pos="7194550" algn="l"/>
                <a:tab pos="7643495" algn="l"/>
                <a:tab pos="8093075" algn="l"/>
                <a:tab pos="8542020" algn="l"/>
                <a:tab pos="8991600" algn="l"/>
                <a:tab pos="9440545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3820" algn="l"/>
                <a:tab pos="1803400" algn="l"/>
                <a:tab pos="2252345" algn="l"/>
                <a:tab pos="2701925" algn="l"/>
                <a:tab pos="3150870" algn="l"/>
                <a:tab pos="3600450" algn="l"/>
                <a:tab pos="4049395" algn="l"/>
                <a:tab pos="4498975" algn="l"/>
                <a:tab pos="4947920" algn="l"/>
                <a:tab pos="5397500" algn="l"/>
                <a:tab pos="5846445" algn="l"/>
                <a:tab pos="6296025" algn="l"/>
                <a:tab pos="6744970" algn="l"/>
                <a:tab pos="7194550" algn="l"/>
                <a:tab pos="7643495" algn="l"/>
                <a:tab pos="8093075" algn="l"/>
                <a:tab pos="8542020" algn="l"/>
                <a:tab pos="8991600" algn="l"/>
                <a:tab pos="9440545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3820" algn="l"/>
                <a:tab pos="1803400" algn="l"/>
                <a:tab pos="2252345" algn="l"/>
                <a:tab pos="2701925" algn="l"/>
                <a:tab pos="3150870" algn="l"/>
                <a:tab pos="3600450" algn="l"/>
                <a:tab pos="4049395" algn="l"/>
                <a:tab pos="4498975" algn="l"/>
                <a:tab pos="4947920" algn="l"/>
                <a:tab pos="5397500" algn="l"/>
                <a:tab pos="5846445" algn="l"/>
                <a:tab pos="6296025" algn="l"/>
                <a:tab pos="6744970" algn="l"/>
                <a:tab pos="7194550" algn="l"/>
                <a:tab pos="7643495" algn="l"/>
                <a:tab pos="8093075" algn="l"/>
                <a:tab pos="8542020" algn="l"/>
                <a:tab pos="8991600" algn="l"/>
                <a:tab pos="9440545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3820" algn="l"/>
                <a:tab pos="1803400" algn="l"/>
                <a:tab pos="2252345" algn="l"/>
                <a:tab pos="2701925" algn="l"/>
                <a:tab pos="3150870" algn="l"/>
                <a:tab pos="3600450" algn="l"/>
                <a:tab pos="4049395" algn="l"/>
                <a:tab pos="4498975" algn="l"/>
                <a:tab pos="4947920" algn="l"/>
                <a:tab pos="5397500" algn="l"/>
                <a:tab pos="5846445" algn="l"/>
                <a:tab pos="6296025" algn="l"/>
                <a:tab pos="6744970" algn="l"/>
                <a:tab pos="7194550" algn="l"/>
                <a:tab pos="7643495" algn="l"/>
                <a:tab pos="8093075" algn="l"/>
                <a:tab pos="8542020" algn="l"/>
                <a:tab pos="8991600" algn="l"/>
                <a:tab pos="9440545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3820" algn="l"/>
                <a:tab pos="1803400" algn="l"/>
                <a:tab pos="2252345" algn="l"/>
                <a:tab pos="2701925" algn="l"/>
                <a:tab pos="3150870" algn="l"/>
                <a:tab pos="3600450" algn="l"/>
                <a:tab pos="4049395" algn="l"/>
                <a:tab pos="4498975" algn="l"/>
                <a:tab pos="4947920" algn="l"/>
                <a:tab pos="5397500" algn="l"/>
                <a:tab pos="5846445" algn="l"/>
                <a:tab pos="6296025" algn="l"/>
                <a:tab pos="6744970" algn="l"/>
                <a:tab pos="7194550" algn="l"/>
                <a:tab pos="7643495" algn="l"/>
                <a:tab pos="8093075" algn="l"/>
                <a:tab pos="8542020" algn="l"/>
                <a:tab pos="8991600" algn="l"/>
                <a:tab pos="9440545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1150"/>
              </a:spcBef>
              <a:buClr>
                <a:srgbClr val="000000"/>
              </a:buClr>
              <a:buSzPct val="100000"/>
              <a:buFont typeface="Comic Sans MS" panose="030F0702030302020204" pitchFamily="66" charset="0"/>
              <a:buChar char="•"/>
              <a:defRPr/>
            </a:pPr>
            <a:r>
              <a:rPr lang="it-IT" altLang="it-IT" sz="4600" b="0">
                <a:solidFill>
                  <a:srgbClr val="000000"/>
                </a:solidFill>
                <a:latin typeface="Comic Sans MS" panose="030F0702030302020204" pitchFamily="66" charset="0"/>
              </a:rPr>
              <a:t>Avvengono all</a:t>
            </a:r>
            <a:r>
              <a:rPr lang="ja-JP" altLang="it-IT" sz="4600" b="0">
                <a:solidFill>
                  <a:srgbClr val="000000"/>
                </a:solidFill>
                <a:latin typeface="Comic Sans MS" panose="030F0702030302020204" pitchFamily="66" charset="0"/>
              </a:rPr>
              <a:t>’</a:t>
            </a:r>
            <a:r>
              <a:rPr lang="it-IT" altLang="it-IT" sz="4600" b="0">
                <a:solidFill>
                  <a:srgbClr val="000000"/>
                </a:solidFill>
                <a:latin typeface="Comic Sans MS" panose="030F0702030302020204" pitchFamily="66" charset="0"/>
              </a:rPr>
              <a:t>interno di cavità chiuse</a:t>
            </a:r>
          </a:p>
          <a:p>
            <a:pPr eaLnBrk="1" hangingPunct="1">
              <a:lnSpc>
                <a:spcPct val="120000"/>
              </a:lnSpc>
              <a:spcBef>
                <a:spcPts val="1150"/>
              </a:spcBef>
              <a:buClr>
                <a:srgbClr val="000000"/>
              </a:buClr>
              <a:buSzPct val="100000"/>
              <a:buFont typeface="Comic Sans MS" panose="030F0702030302020204" pitchFamily="66" charset="0"/>
              <a:buChar char="•"/>
              <a:defRPr/>
            </a:pPr>
            <a:r>
              <a:rPr lang="it-IT" altLang="it-IT" sz="4600" b="0">
                <a:solidFill>
                  <a:srgbClr val="000000"/>
                </a:solidFill>
                <a:latin typeface="Comic Sans MS" panose="030F0702030302020204" pitchFamily="66" charset="0"/>
              </a:rPr>
              <a:t>Sono difficilmente individuabili</a:t>
            </a:r>
          </a:p>
          <a:p>
            <a:pPr eaLnBrk="1" hangingPunct="1">
              <a:lnSpc>
                <a:spcPct val="120000"/>
              </a:lnSpc>
              <a:spcBef>
                <a:spcPts val="1150"/>
              </a:spcBef>
              <a:buClr>
                <a:srgbClr val="000000"/>
              </a:buClr>
              <a:buSzPct val="100000"/>
              <a:buFont typeface="Comic Sans MS" panose="030F0702030302020204" pitchFamily="66" charset="0"/>
              <a:buChar char="•"/>
              <a:defRPr/>
            </a:pPr>
            <a:r>
              <a:rPr lang="it-IT" altLang="it-IT" sz="4600" b="0">
                <a:solidFill>
                  <a:srgbClr val="000000"/>
                </a:solidFill>
                <a:latin typeface="Comic Sans MS" panose="030F0702030302020204" pitchFamily="66" charset="0"/>
              </a:rPr>
              <a:t>Vanno sospettate in seguito a traumi addominali, toracici, ecc.</a:t>
            </a:r>
          </a:p>
          <a:p>
            <a:pPr eaLnBrk="1" hangingPunct="1">
              <a:lnSpc>
                <a:spcPct val="120000"/>
              </a:lnSpc>
              <a:spcBef>
                <a:spcPts val="1150"/>
              </a:spcBef>
              <a:buClr>
                <a:srgbClr val="000000"/>
              </a:buClr>
              <a:buSzPct val="100000"/>
              <a:buFont typeface="Comic Sans MS" panose="030F0702030302020204" pitchFamily="66" charset="0"/>
              <a:buChar char="•"/>
              <a:defRPr/>
            </a:pPr>
            <a:r>
              <a:rPr lang="it-IT" altLang="it-IT" sz="4600" b="0">
                <a:solidFill>
                  <a:srgbClr val="000000"/>
                </a:solidFill>
                <a:latin typeface="Comic Sans MS" panose="030F0702030302020204" pitchFamily="66" charset="0"/>
              </a:rPr>
              <a:t>I primi segni possono essere quelli dello shock emorragico!</a:t>
            </a:r>
          </a:p>
          <a:p>
            <a:pPr indent="-449580" eaLnBrk="1" hangingPunct="1">
              <a:lnSpc>
                <a:spcPct val="120000"/>
              </a:lnSpc>
              <a:spcBef>
                <a:spcPts val="1150"/>
              </a:spcBef>
              <a:buSzPct val="100000"/>
              <a:defRPr/>
            </a:pPr>
            <a:endParaRPr lang="it-IT" altLang="it-IT" sz="4600" b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indent="-449580" eaLnBrk="1" hangingPunct="1">
              <a:lnSpc>
                <a:spcPct val="120000"/>
              </a:lnSpc>
              <a:spcBef>
                <a:spcPts val="1150"/>
              </a:spcBef>
              <a:buSzPct val="100000"/>
              <a:defRPr/>
            </a:pPr>
            <a:endParaRPr lang="it-IT" altLang="it-IT" sz="4600" b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indent="-449580" eaLnBrk="1" hangingPunct="1">
              <a:lnSpc>
                <a:spcPct val="120000"/>
              </a:lnSpc>
              <a:spcBef>
                <a:spcPts val="1150"/>
              </a:spcBef>
              <a:buSzPct val="100000"/>
              <a:defRPr/>
            </a:pPr>
            <a:endParaRPr lang="it-IT" altLang="it-IT" sz="4600" b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7" name="Text Box 1"/>
          <p:cNvSpPr txBox="1">
            <a:spLocks noChangeArrowheads="1"/>
          </p:cNvSpPr>
          <p:nvPr/>
        </p:nvSpPr>
        <p:spPr bwMode="auto">
          <a:xfrm>
            <a:off x="650907" y="433489"/>
            <a:ext cx="11702034" cy="6437626"/>
          </a:xfrm>
          <a:prstGeom prst="rect">
            <a:avLst/>
          </a:prstGeom>
          <a:noFill/>
          <a:ln>
            <a:noFill/>
          </a:ln>
          <a:effectLst/>
        </p:spPr>
        <p:txBody>
          <a:bodyPr lIns="131046" tIns="65523" rIns="131046" bIns="65523"/>
          <a:lstStyle>
            <a:lvl1pPr marL="487680" indent="-447675">
              <a:tabLst>
                <a:tab pos="487045" algn="l"/>
                <a:tab pos="934720" algn="l"/>
                <a:tab pos="1384300" algn="l"/>
                <a:tab pos="1833245" algn="l"/>
                <a:tab pos="2282825" algn="l"/>
                <a:tab pos="2731770" algn="l"/>
                <a:tab pos="3181350" algn="l"/>
                <a:tab pos="3630295" algn="l"/>
                <a:tab pos="4079875" algn="l"/>
                <a:tab pos="4528820" algn="l"/>
                <a:tab pos="4978400" algn="l"/>
                <a:tab pos="5427345" algn="l"/>
                <a:tab pos="5876925" algn="l"/>
                <a:tab pos="6325870" algn="l"/>
                <a:tab pos="6775450" algn="l"/>
                <a:tab pos="7224395" algn="l"/>
                <a:tab pos="7673975" algn="l"/>
                <a:tab pos="8122920" algn="l"/>
                <a:tab pos="8572500" algn="l"/>
                <a:tab pos="9021445" algn="l"/>
                <a:tab pos="9471025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1017905" indent="-387350">
              <a:tabLst>
                <a:tab pos="487045" algn="l"/>
                <a:tab pos="934720" algn="l"/>
                <a:tab pos="1384300" algn="l"/>
                <a:tab pos="1833245" algn="l"/>
                <a:tab pos="2282825" algn="l"/>
                <a:tab pos="2731770" algn="l"/>
                <a:tab pos="3181350" algn="l"/>
                <a:tab pos="3630295" algn="l"/>
                <a:tab pos="4079875" algn="l"/>
                <a:tab pos="4528820" algn="l"/>
                <a:tab pos="4978400" algn="l"/>
                <a:tab pos="5427345" algn="l"/>
                <a:tab pos="5876925" algn="l"/>
                <a:tab pos="6325870" algn="l"/>
                <a:tab pos="6775450" algn="l"/>
                <a:tab pos="7224395" algn="l"/>
                <a:tab pos="7673975" algn="l"/>
                <a:tab pos="8122920" algn="l"/>
                <a:tab pos="8572500" algn="l"/>
                <a:tab pos="9021445" algn="l"/>
                <a:tab pos="9471025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487045" algn="l"/>
                <a:tab pos="934720" algn="l"/>
                <a:tab pos="1384300" algn="l"/>
                <a:tab pos="1833245" algn="l"/>
                <a:tab pos="2282825" algn="l"/>
                <a:tab pos="2731770" algn="l"/>
                <a:tab pos="3181350" algn="l"/>
                <a:tab pos="3630295" algn="l"/>
                <a:tab pos="4079875" algn="l"/>
                <a:tab pos="4528820" algn="l"/>
                <a:tab pos="4978400" algn="l"/>
                <a:tab pos="5427345" algn="l"/>
                <a:tab pos="5876925" algn="l"/>
                <a:tab pos="6325870" algn="l"/>
                <a:tab pos="6775450" algn="l"/>
                <a:tab pos="7224395" algn="l"/>
                <a:tab pos="7673975" algn="l"/>
                <a:tab pos="8122920" algn="l"/>
                <a:tab pos="8572500" algn="l"/>
                <a:tab pos="9021445" algn="l"/>
                <a:tab pos="9471025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487045" algn="l"/>
                <a:tab pos="934720" algn="l"/>
                <a:tab pos="1384300" algn="l"/>
                <a:tab pos="1833245" algn="l"/>
                <a:tab pos="2282825" algn="l"/>
                <a:tab pos="2731770" algn="l"/>
                <a:tab pos="3181350" algn="l"/>
                <a:tab pos="3630295" algn="l"/>
                <a:tab pos="4079875" algn="l"/>
                <a:tab pos="4528820" algn="l"/>
                <a:tab pos="4978400" algn="l"/>
                <a:tab pos="5427345" algn="l"/>
                <a:tab pos="5876925" algn="l"/>
                <a:tab pos="6325870" algn="l"/>
                <a:tab pos="6775450" algn="l"/>
                <a:tab pos="7224395" algn="l"/>
                <a:tab pos="7673975" algn="l"/>
                <a:tab pos="8122920" algn="l"/>
                <a:tab pos="8572500" algn="l"/>
                <a:tab pos="9021445" algn="l"/>
                <a:tab pos="9471025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487045" algn="l"/>
                <a:tab pos="934720" algn="l"/>
                <a:tab pos="1384300" algn="l"/>
                <a:tab pos="1833245" algn="l"/>
                <a:tab pos="2282825" algn="l"/>
                <a:tab pos="2731770" algn="l"/>
                <a:tab pos="3181350" algn="l"/>
                <a:tab pos="3630295" algn="l"/>
                <a:tab pos="4079875" algn="l"/>
                <a:tab pos="4528820" algn="l"/>
                <a:tab pos="4978400" algn="l"/>
                <a:tab pos="5427345" algn="l"/>
                <a:tab pos="5876925" algn="l"/>
                <a:tab pos="6325870" algn="l"/>
                <a:tab pos="6775450" algn="l"/>
                <a:tab pos="7224395" algn="l"/>
                <a:tab pos="7673975" algn="l"/>
                <a:tab pos="8122920" algn="l"/>
                <a:tab pos="8572500" algn="l"/>
                <a:tab pos="9021445" algn="l"/>
                <a:tab pos="9471025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87045" algn="l"/>
                <a:tab pos="934720" algn="l"/>
                <a:tab pos="1384300" algn="l"/>
                <a:tab pos="1833245" algn="l"/>
                <a:tab pos="2282825" algn="l"/>
                <a:tab pos="2731770" algn="l"/>
                <a:tab pos="3181350" algn="l"/>
                <a:tab pos="3630295" algn="l"/>
                <a:tab pos="4079875" algn="l"/>
                <a:tab pos="4528820" algn="l"/>
                <a:tab pos="4978400" algn="l"/>
                <a:tab pos="5427345" algn="l"/>
                <a:tab pos="5876925" algn="l"/>
                <a:tab pos="6325870" algn="l"/>
                <a:tab pos="6775450" algn="l"/>
                <a:tab pos="7224395" algn="l"/>
                <a:tab pos="7673975" algn="l"/>
                <a:tab pos="8122920" algn="l"/>
                <a:tab pos="8572500" algn="l"/>
                <a:tab pos="9021445" algn="l"/>
                <a:tab pos="9471025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87045" algn="l"/>
                <a:tab pos="934720" algn="l"/>
                <a:tab pos="1384300" algn="l"/>
                <a:tab pos="1833245" algn="l"/>
                <a:tab pos="2282825" algn="l"/>
                <a:tab pos="2731770" algn="l"/>
                <a:tab pos="3181350" algn="l"/>
                <a:tab pos="3630295" algn="l"/>
                <a:tab pos="4079875" algn="l"/>
                <a:tab pos="4528820" algn="l"/>
                <a:tab pos="4978400" algn="l"/>
                <a:tab pos="5427345" algn="l"/>
                <a:tab pos="5876925" algn="l"/>
                <a:tab pos="6325870" algn="l"/>
                <a:tab pos="6775450" algn="l"/>
                <a:tab pos="7224395" algn="l"/>
                <a:tab pos="7673975" algn="l"/>
                <a:tab pos="8122920" algn="l"/>
                <a:tab pos="8572500" algn="l"/>
                <a:tab pos="9021445" algn="l"/>
                <a:tab pos="9471025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87045" algn="l"/>
                <a:tab pos="934720" algn="l"/>
                <a:tab pos="1384300" algn="l"/>
                <a:tab pos="1833245" algn="l"/>
                <a:tab pos="2282825" algn="l"/>
                <a:tab pos="2731770" algn="l"/>
                <a:tab pos="3181350" algn="l"/>
                <a:tab pos="3630295" algn="l"/>
                <a:tab pos="4079875" algn="l"/>
                <a:tab pos="4528820" algn="l"/>
                <a:tab pos="4978400" algn="l"/>
                <a:tab pos="5427345" algn="l"/>
                <a:tab pos="5876925" algn="l"/>
                <a:tab pos="6325870" algn="l"/>
                <a:tab pos="6775450" algn="l"/>
                <a:tab pos="7224395" algn="l"/>
                <a:tab pos="7673975" algn="l"/>
                <a:tab pos="8122920" algn="l"/>
                <a:tab pos="8572500" algn="l"/>
                <a:tab pos="9021445" algn="l"/>
                <a:tab pos="9471025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87045" algn="l"/>
                <a:tab pos="934720" algn="l"/>
                <a:tab pos="1384300" algn="l"/>
                <a:tab pos="1833245" algn="l"/>
                <a:tab pos="2282825" algn="l"/>
                <a:tab pos="2731770" algn="l"/>
                <a:tab pos="3181350" algn="l"/>
                <a:tab pos="3630295" algn="l"/>
                <a:tab pos="4079875" algn="l"/>
                <a:tab pos="4528820" algn="l"/>
                <a:tab pos="4978400" algn="l"/>
                <a:tab pos="5427345" algn="l"/>
                <a:tab pos="5876925" algn="l"/>
                <a:tab pos="6325870" algn="l"/>
                <a:tab pos="6775450" algn="l"/>
                <a:tab pos="7224395" algn="l"/>
                <a:tab pos="7673975" algn="l"/>
                <a:tab pos="8122920" algn="l"/>
                <a:tab pos="8572500" algn="l"/>
                <a:tab pos="9021445" algn="l"/>
                <a:tab pos="9471025" algn="l"/>
                <a:tab pos="10134600" algn="l"/>
                <a:tab pos="10858500" algn="l"/>
                <a:tab pos="115824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ts val="850"/>
              </a:spcBef>
              <a:buSzPct val="100000"/>
              <a:defRPr/>
            </a:pPr>
            <a:r>
              <a:rPr lang="it-IT" altLang="it-IT" sz="3400" b="0">
                <a:solidFill>
                  <a:srgbClr val="000000"/>
                </a:solidFill>
                <a:latin typeface="Times New Roman" panose="02020603050405020304" pitchFamily="18" charset="0"/>
              </a:rPr>
              <a:t>Come riconoscerle?</a:t>
            </a:r>
          </a:p>
          <a:p>
            <a:pPr eaLnBrk="1" hangingPunct="1">
              <a:spcBef>
                <a:spcPts val="850"/>
              </a:spcBef>
              <a:buSzPct val="100000"/>
              <a:defRPr/>
            </a:pPr>
            <a:endParaRPr lang="it-IT" altLang="it-IT" sz="3400" b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479425" indent="-449580" eaLnBrk="1" hangingPunct="1"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/>
            </a:pPr>
            <a:r>
              <a:rPr lang="it-IT" altLang="it-IT" sz="3400" b="0">
                <a:solidFill>
                  <a:srgbClr val="000000"/>
                </a:solidFill>
                <a:latin typeface="Times New Roman" panose="02020603050405020304" pitchFamily="18" charset="0"/>
              </a:rPr>
              <a:t>sospettare in caso di trauma</a:t>
            </a:r>
          </a:p>
          <a:p>
            <a:pPr marL="29845" indent="0" eaLnBrk="1" hangingPunct="1">
              <a:spcBef>
                <a:spcPts val="850"/>
              </a:spcBef>
              <a:buClr>
                <a:srgbClr val="000000"/>
              </a:buClr>
              <a:buSzPct val="100000"/>
              <a:defRPr/>
            </a:pPr>
            <a:endParaRPr lang="it-IT" altLang="it-IT" sz="3400" b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479425" indent="-449580" eaLnBrk="1" hangingPunct="1"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/>
            </a:pPr>
            <a:r>
              <a:rPr lang="it-IT" altLang="it-IT" sz="3400" b="0">
                <a:solidFill>
                  <a:srgbClr val="000000"/>
                </a:solidFill>
                <a:latin typeface="Times New Roman" panose="02020603050405020304" pitchFamily="18" charset="0"/>
              </a:rPr>
              <a:t>stato di shock</a:t>
            </a:r>
          </a:p>
          <a:p>
            <a:pPr lvl="1" eaLnBrk="1" hangingPunct="1"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/>
            </a:pPr>
            <a:r>
              <a:rPr lang="it-IT" altLang="it-IT" sz="2600" b="0">
                <a:solidFill>
                  <a:srgbClr val="000000"/>
                </a:solidFill>
                <a:latin typeface="Times New Roman" panose="02020603050405020304" pitchFamily="18" charset="0"/>
              </a:rPr>
              <a:t>Pallore</a:t>
            </a:r>
          </a:p>
          <a:p>
            <a:pPr lvl="1" eaLnBrk="1" hangingPunct="1"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/>
            </a:pPr>
            <a:r>
              <a:rPr lang="it-IT" altLang="it-IT" sz="2600" b="0">
                <a:solidFill>
                  <a:srgbClr val="000000"/>
                </a:solidFill>
                <a:latin typeface="Times New Roman" panose="02020603050405020304" pitchFamily="18" charset="0"/>
              </a:rPr>
              <a:t>Sudore freddo</a:t>
            </a:r>
          </a:p>
          <a:p>
            <a:pPr lvl="1" eaLnBrk="1" hangingPunct="1"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/>
            </a:pPr>
            <a:r>
              <a:rPr lang="it-IT" altLang="it-IT" sz="2600" b="0">
                <a:solidFill>
                  <a:srgbClr val="000000"/>
                </a:solidFill>
                <a:latin typeface="Times New Roman" panose="02020603050405020304" pitchFamily="18" charset="0"/>
              </a:rPr>
              <a:t>Brividi</a:t>
            </a:r>
          </a:p>
          <a:p>
            <a:pPr lvl="1" eaLnBrk="1" hangingPunct="1"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/>
            </a:pPr>
            <a:r>
              <a:rPr lang="it-IT" altLang="it-IT" sz="2600" b="0">
                <a:solidFill>
                  <a:srgbClr val="000000"/>
                </a:solidFill>
                <a:latin typeface="Times New Roman" panose="02020603050405020304" pitchFamily="18" charset="0"/>
              </a:rPr>
              <a:t>Polso frequente</a:t>
            </a:r>
          </a:p>
          <a:p>
            <a:pPr lvl="1" eaLnBrk="1" hangingPunct="1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/>
            </a:pPr>
            <a:r>
              <a:rPr lang="it-IT" altLang="it-IT" sz="2600" b="0">
                <a:solidFill>
                  <a:srgbClr val="000000"/>
                </a:solidFill>
                <a:latin typeface="Times New Roman" panose="02020603050405020304" pitchFamily="18" charset="0"/>
              </a:rPr>
              <a:t>Respiro rapido e superficiale</a:t>
            </a:r>
            <a:r>
              <a:rPr lang="it-IT" altLang="it-IT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 marL="1025525" lvl="1" indent="-386080" eaLnBrk="1" hangingPunct="1">
              <a:spcBef>
                <a:spcPts val="700"/>
              </a:spcBef>
              <a:buSzPct val="100000"/>
              <a:defRPr/>
            </a:pPr>
            <a:endParaRPr lang="it-IT" altLang="it-IT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2435" name="Text Box 2"/>
          <p:cNvSpPr txBox="1">
            <a:spLocks noChangeArrowheads="1"/>
          </p:cNvSpPr>
          <p:nvPr/>
        </p:nvSpPr>
        <p:spPr bwMode="auto">
          <a:xfrm>
            <a:off x="6531294" y="638286"/>
            <a:ext cx="2274999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9966" tIns="65163" rIns="129966" bIns="65163">
            <a:spAutoFit/>
          </a:bodyPr>
          <a:lstStyle>
            <a:lvl1pPr>
              <a:spcBef>
                <a:spcPts val="11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46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4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3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ts val="1625"/>
              </a:spcBef>
              <a:buClrTx/>
              <a:buFontTx/>
              <a:buNone/>
            </a:pPr>
            <a:endParaRPr lang="it-IT" altLang="it-IT" sz="2600" b="0">
              <a:latin typeface="Arial" panose="020B0604020202020204" pitchFamily="34" charset="0"/>
            </a:endParaRPr>
          </a:p>
          <a:p>
            <a:pPr eaLnBrk="1" hangingPunct="1">
              <a:lnSpc>
                <a:spcPct val="60000"/>
              </a:lnSpc>
              <a:spcBef>
                <a:spcPts val="1625"/>
              </a:spcBef>
              <a:buClrTx/>
              <a:buFontTx/>
              <a:buNone/>
            </a:pPr>
            <a:endParaRPr lang="it-IT" altLang="it-IT" sz="2600" b="0">
              <a:latin typeface="Arial" panose="020B0604020202020204" pitchFamily="34" charset="0"/>
            </a:endParaRPr>
          </a:p>
          <a:p>
            <a:pPr eaLnBrk="1" hangingPunct="1">
              <a:lnSpc>
                <a:spcPct val="60000"/>
              </a:lnSpc>
              <a:spcBef>
                <a:spcPts val="1625"/>
              </a:spcBef>
              <a:buClrTx/>
              <a:buFontTx/>
              <a:buNone/>
            </a:pPr>
            <a:r>
              <a:rPr lang="it-IT" altLang="it-IT" sz="2600" b="0">
                <a:latin typeface="Arial" panose="020B0604020202020204" pitchFamily="34" charset="0"/>
              </a:rPr>
              <a:t>- Bacino</a:t>
            </a:r>
          </a:p>
          <a:p>
            <a:pPr eaLnBrk="1" hangingPunct="1">
              <a:lnSpc>
                <a:spcPct val="60000"/>
              </a:lnSpc>
              <a:spcBef>
                <a:spcPts val="1625"/>
              </a:spcBef>
              <a:buClrTx/>
              <a:buFontTx/>
              <a:buNone/>
            </a:pPr>
            <a:r>
              <a:rPr lang="it-IT" altLang="it-IT" sz="2600" b="0">
                <a:latin typeface="Arial" panose="020B0604020202020204" pitchFamily="34" charset="0"/>
              </a:rPr>
              <a:t>- Femore</a:t>
            </a:r>
          </a:p>
          <a:p>
            <a:pPr eaLnBrk="1" hangingPunct="1">
              <a:lnSpc>
                <a:spcPct val="60000"/>
              </a:lnSpc>
              <a:spcBef>
                <a:spcPts val="1625"/>
              </a:spcBef>
              <a:buClrTx/>
              <a:buFontTx/>
              <a:buNone/>
            </a:pPr>
            <a:r>
              <a:rPr lang="it-IT" altLang="it-IT" sz="2600" b="0">
                <a:latin typeface="Arial" panose="020B0604020202020204" pitchFamily="34" charset="0"/>
              </a:rPr>
              <a:t>- Milza</a:t>
            </a:r>
          </a:p>
          <a:p>
            <a:pPr eaLnBrk="1" hangingPunct="1">
              <a:lnSpc>
                <a:spcPct val="60000"/>
              </a:lnSpc>
              <a:spcBef>
                <a:spcPts val="1625"/>
              </a:spcBef>
              <a:buClrTx/>
              <a:buFontTx/>
              <a:buNone/>
            </a:pPr>
            <a:r>
              <a:rPr lang="it-IT" altLang="it-IT" sz="2600" b="0">
                <a:latin typeface="Arial" panose="020B0604020202020204" pitchFamily="34" charset="0"/>
              </a:rPr>
              <a:t>- Rene</a:t>
            </a:r>
          </a:p>
        </p:txBody>
      </p:sp>
      <p:sp>
        <p:nvSpPr>
          <p:cNvPr id="402436" name="Text Box 3"/>
          <p:cNvSpPr txBox="1">
            <a:spLocks noChangeArrowheads="1"/>
          </p:cNvSpPr>
          <p:nvPr/>
        </p:nvSpPr>
        <p:spPr bwMode="auto">
          <a:xfrm>
            <a:off x="165100" y="4948555"/>
            <a:ext cx="5968365" cy="2059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29966" tIns="65163" rIns="129966" bIns="65163">
            <a:spAutoFit/>
          </a:bodyPr>
          <a:lstStyle>
            <a:lvl1pPr>
              <a:spcBef>
                <a:spcPts val="11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46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4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3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ts val="2125"/>
              </a:spcBef>
            </a:pPr>
            <a:r>
              <a:rPr lang="it-IT" altLang="it-IT" sz="2800" b="0">
                <a:latin typeface="Arial" panose="020B0604020202020204" pitchFamily="34" charset="0"/>
              </a:rPr>
              <a:t>  </a:t>
            </a:r>
          </a:p>
          <a:p>
            <a:pPr algn="ctr" eaLnBrk="1" hangingPunct="1">
              <a:spcBef>
                <a:spcPts val="2125"/>
              </a:spcBef>
            </a:pPr>
            <a:endParaRPr lang="it-IT" altLang="it-IT" sz="2800" b="0">
              <a:latin typeface="Arial" panose="020B0604020202020204" pitchFamily="34" charset="0"/>
            </a:endParaRPr>
          </a:p>
          <a:p>
            <a:pPr algn="ctr" eaLnBrk="1" hangingPunct="1">
              <a:spcBef>
                <a:spcPts val="2125"/>
              </a:spcBef>
              <a:buFont typeface="Arial" panose="020B0604020202020204" pitchFamily="34" charset="0"/>
              <a:buChar char="•"/>
            </a:pPr>
            <a:r>
              <a:rPr lang="it-IT" altLang="it-IT" sz="3400" b="0">
                <a:cs typeface="Times New Roman" panose="02020603050405020304" pitchFamily="18" charset="0"/>
              </a:rPr>
              <a:t>  dolori acuti improvvisi</a:t>
            </a:r>
          </a:p>
        </p:txBody>
      </p:sp>
      <p:pic>
        <p:nvPicPr>
          <p:cNvPr id="40243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933" y="5596527"/>
            <a:ext cx="4369013" cy="3275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2440" name="Text Box 7"/>
          <p:cNvSpPr txBox="1">
            <a:spLocks noChangeArrowheads="1"/>
          </p:cNvSpPr>
          <p:nvPr/>
        </p:nvSpPr>
        <p:spPr bwMode="auto">
          <a:xfrm>
            <a:off x="11595666" y="8887338"/>
            <a:ext cx="649320" cy="434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402441" name="Text Box 8"/>
          <p:cNvSpPr txBox="1">
            <a:spLocks noChangeArrowheads="1"/>
          </p:cNvSpPr>
          <p:nvPr/>
        </p:nvSpPr>
        <p:spPr bwMode="auto">
          <a:xfrm>
            <a:off x="10728849" y="79"/>
            <a:ext cx="2274999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9966" tIns="65163" rIns="129966" bIns="65163">
            <a:spAutoFit/>
          </a:bodyPr>
          <a:lstStyle>
            <a:lvl1pPr>
              <a:spcBef>
                <a:spcPts val="11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46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4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3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ts val="425"/>
              </a:spcBef>
              <a:buClrTx/>
              <a:buFontTx/>
              <a:buNone/>
            </a:pPr>
            <a:r>
              <a:rPr lang="it-IT" altLang="it-IT" sz="1700" b="0">
                <a:latin typeface="Arial" panose="020B0604020202020204" pitchFamily="34" charset="0"/>
              </a:rPr>
              <a:t>29 gennaio 2009</a:t>
            </a:r>
          </a:p>
        </p:txBody>
      </p:sp>
      <p:sp>
        <p:nvSpPr>
          <p:cNvPr id="402442" name="Text Box 9"/>
          <p:cNvSpPr txBox="1">
            <a:spLocks noChangeArrowheads="1"/>
          </p:cNvSpPr>
          <p:nvPr/>
        </p:nvSpPr>
        <p:spPr bwMode="auto">
          <a:xfrm>
            <a:off x="10836804" y="79"/>
            <a:ext cx="2167044" cy="34609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402443" name="AutoShape 10"/>
          <p:cNvSpPr/>
          <p:nvPr/>
        </p:nvSpPr>
        <p:spPr bwMode="auto">
          <a:xfrm>
            <a:off x="6213778" y="1419646"/>
            <a:ext cx="431821" cy="1944782"/>
          </a:xfrm>
          <a:prstGeom prst="leftBrace">
            <a:avLst>
              <a:gd name="adj1" fmla="val 8340"/>
              <a:gd name="adj2" fmla="val 50000"/>
            </a:avLst>
          </a:prstGeom>
          <a:noFill/>
          <a:ln w="9360" cap="sq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pic>
        <p:nvPicPr>
          <p:cNvPr id="2" name="Picture 1" descr="downloa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7215" y="555625"/>
            <a:ext cx="4458970" cy="329247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1" name="Text Box 1"/>
          <p:cNvSpPr txBox="1">
            <a:spLocks noChangeArrowheads="1"/>
          </p:cNvSpPr>
          <p:nvPr/>
        </p:nvSpPr>
        <p:spPr bwMode="auto">
          <a:xfrm>
            <a:off x="974773" y="866897"/>
            <a:ext cx="11054303" cy="1625679"/>
          </a:xfrm>
          <a:prstGeom prst="rect">
            <a:avLst/>
          </a:prstGeom>
          <a:noFill/>
          <a:ln>
            <a:noFill/>
          </a:ln>
          <a:effectLst/>
        </p:spPr>
        <p:txBody>
          <a:bodyPr lIns="131046" tIns="65523" rIns="131046" bIns="65523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it-IT" altLang="it-IT" sz="6300" b="0">
                <a:solidFill>
                  <a:srgbClr val="FF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EMORRAGIE INTERNE</a:t>
            </a:r>
            <a:br>
              <a:rPr lang="it-IT" altLang="it-IT" sz="6300" b="0">
                <a:solidFill>
                  <a:srgbClr val="FF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r>
              <a:rPr lang="it-IT" altLang="it-IT" sz="6300" b="0" i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Cosa fare</a:t>
            </a:r>
          </a:p>
        </p:txBody>
      </p:sp>
      <p:sp>
        <p:nvSpPr>
          <p:cNvPr id="404483" name="Text Box 2"/>
          <p:cNvSpPr txBox="1">
            <a:spLocks noChangeArrowheads="1"/>
          </p:cNvSpPr>
          <p:nvPr/>
        </p:nvSpPr>
        <p:spPr bwMode="auto">
          <a:xfrm>
            <a:off x="974773" y="3076805"/>
            <a:ext cx="11054303" cy="5851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31046" tIns="65523" rIns="131046" bIns="65523"/>
          <a:lstStyle>
            <a:lvl1pPr>
              <a:spcBef>
                <a:spcPts val="11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46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539750" indent="-230505"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4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084580" indent="-231775"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3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  <a:tab pos="108585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ts val="1100"/>
              </a:spcBef>
              <a:buFont typeface="Comic Sans MS" panose="030F0702030302020204" pitchFamily="66" charset="0"/>
              <a:buChar char="•"/>
            </a:pPr>
            <a:r>
              <a:rPr lang="it-IT" altLang="it-IT" sz="4000" b="0">
                <a:latin typeface="Comic Sans MS" panose="030F0702030302020204" pitchFamily="66" charset="0"/>
              </a:rPr>
              <a:t>Chiamare il 112</a:t>
            </a:r>
            <a:r>
              <a:rPr lang="it-IT" altLang="it-IT" sz="4400" b="0">
                <a:latin typeface="Comic Sans MS" panose="030F0702030302020204" pitchFamily="66" charset="0"/>
              </a:rPr>
              <a:t> </a:t>
            </a:r>
          </a:p>
          <a:p>
            <a:pPr eaLnBrk="1" hangingPunct="1">
              <a:spcBef>
                <a:spcPts val="1000"/>
              </a:spcBef>
              <a:buClrTx/>
              <a:buFontTx/>
              <a:buNone/>
            </a:pPr>
            <a:endParaRPr lang="it-IT" altLang="it-IT" sz="4000" b="0" i="1">
              <a:latin typeface="Comic Sans MS" panose="030F0702030302020204" pitchFamily="66" charset="0"/>
            </a:endParaRPr>
          </a:p>
          <a:p>
            <a:pPr eaLnBrk="1" hangingPunct="1">
              <a:spcBef>
                <a:spcPts val="1000"/>
              </a:spcBef>
              <a:buFont typeface="Comic Sans MS" panose="030F0702030302020204" pitchFamily="66" charset="0"/>
              <a:buChar char="•"/>
            </a:pPr>
            <a:r>
              <a:rPr lang="it-IT" altLang="it-IT" sz="4000" b="0">
                <a:latin typeface="Comic Sans MS" panose="030F0702030302020204" pitchFamily="66" charset="0"/>
              </a:rPr>
              <a:t>Posizione</a:t>
            </a:r>
            <a:r>
              <a:rPr lang="it-IT" altLang="it-IT" sz="4000" b="0" i="1">
                <a:latin typeface="Comic Sans MS" panose="030F0702030302020204" pitchFamily="66" charset="0"/>
              </a:rPr>
              <a:t> antishock</a:t>
            </a:r>
          </a:p>
          <a:p>
            <a:pPr eaLnBrk="1" hangingPunct="1">
              <a:spcBef>
                <a:spcPts val="1000"/>
              </a:spcBef>
              <a:buClrTx/>
              <a:buFontTx/>
              <a:buNone/>
            </a:pPr>
            <a:endParaRPr lang="it-IT" altLang="it-IT" sz="4000" b="0">
              <a:latin typeface="Comic Sans MS" panose="030F0702030302020204" pitchFamily="66" charset="0"/>
            </a:endParaRPr>
          </a:p>
          <a:p>
            <a:pPr eaLnBrk="1" hangingPunct="1">
              <a:spcBef>
                <a:spcPts val="1000"/>
              </a:spcBef>
              <a:buFont typeface="Comic Sans MS" panose="030F0702030302020204" pitchFamily="66" charset="0"/>
              <a:buChar char="•"/>
            </a:pPr>
            <a:r>
              <a:rPr lang="it-IT" altLang="it-IT" sz="4000" b="0">
                <a:latin typeface="Comic Sans MS" panose="030F0702030302020204" pitchFamily="66" charset="0"/>
              </a:rPr>
              <a:t>Non dare da bere anche se ha sete</a:t>
            </a:r>
          </a:p>
          <a:p>
            <a:pPr eaLnBrk="1" hangingPunct="1">
              <a:spcBef>
                <a:spcPts val="1000"/>
              </a:spcBef>
              <a:buClrTx/>
              <a:buFontTx/>
              <a:buNone/>
            </a:pPr>
            <a:endParaRPr lang="it-IT" altLang="it-IT" sz="4000" b="0">
              <a:latin typeface="Comic Sans MS" panose="030F0702030302020204" pitchFamily="66" charset="0"/>
            </a:endParaRPr>
          </a:p>
          <a:p>
            <a:pPr eaLnBrk="1" hangingPunct="1">
              <a:spcBef>
                <a:spcPts val="1000"/>
              </a:spcBef>
              <a:buFont typeface="Comic Sans MS" panose="030F0702030302020204" pitchFamily="66" charset="0"/>
              <a:buChar char="•"/>
            </a:pPr>
            <a:r>
              <a:rPr lang="it-IT" altLang="it-IT" sz="4000" b="0">
                <a:latin typeface="Comic Sans MS" panose="030F0702030302020204" pitchFamily="66" charset="0"/>
              </a:rPr>
              <a:t>Coprire la vittima con una coperta </a:t>
            </a:r>
          </a:p>
          <a:p>
            <a:pPr lvl="1" eaLnBrk="1" hangingPunct="1">
              <a:buClrTx/>
              <a:buFontTx/>
              <a:buNone/>
            </a:pPr>
            <a:endParaRPr lang="it-IT" altLang="it-IT" b="0">
              <a:latin typeface="Comic Sans MS" panose="030F0702030302020204" pitchFamily="66" charset="0"/>
            </a:endParaRPr>
          </a:p>
          <a:p>
            <a:pPr lvl="2" eaLnBrk="1" hangingPunct="1">
              <a:buClrTx/>
              <a:buFontTx/>
              <a:buNone/>
            </a:pPr>
            <a:endParaRPr lang="it-IT" altLang="it-IT" sz="4000" b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ttangolo 1"/>
          <p:cNvSpPr>
            <a:spLocks noChangeArrowheads="1"/>
          </p:cNvSpPr>
          <p:nvPr/>
        </p:nvSpPr>
        <p:spPr bwMode="auto">
          <a:xfrm>
            <a:off x="3736975" y="3749675"/>
            <a:ext cx="5580380" cy="13157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49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t-IT" altLang="it-IT" sz="3980" b="1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eorgia" panose="02040502050405020303" pitchFamily="18" charset="0"/>
                <a:ea typeface="MS PGothic" panose="020B0600070205080204" pitchFamily="34" charset="-128"/>
                <a:cs typeface="+mn-cs"/>
              </a:rPr>
              <a:t>       FILMATI</a:t>
            </a:r>
          </a:p>
          <a:p>
            <a:pPr marL="0" marR="0" lvl="0" indent="0" algn="l" defTabSz="449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t-IT" altLang="it-IT" sz="3980" b="1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eorgia" panose="02040502050405020303" pitchFamily="18" charset="0"/>
                <a:ea typeface="MS PGothic" panose="020B0600070205080204" pitchFamily="34" charset="-128"/>
                <a:cs typeface="+mn-cs"/>
              </a:rPr>
              <a:t>        26, 27, 28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"/>
          <p:cNvSpPr txBox="1"/>
          <p:nvPr/>
        </p:nvSpPr>
        <p:spPr>
          <a:xfrm>
            <a:off x="925780" y="408605"/>
            <a:ext cx="11052641" cy="1625388"/>
          </a:xfrm>
          <a:prstGeom prst="rect">
            <a:avLst/>
          </a:prstGeom>
          <a:noFill/>
          <a:ln w="9525">
            <a:noFill/>
          </a:ln>
        </p:spPr>
        <p:txBody>
          <a:bodyPr lIns="186343" tIns="93171" rIns="186343" bIns="93171" anchor="ctr" anchorCtr="0"/>
          <a:lstStyle/>
          <a:p>
            <a:pPr algn="ctr" defTabSz="449580" eaLnBrk="0" hangingPunct="0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it-IT" altLang="it-IT" sz="6255" b="1" dirty="0">
                <a:solidFill>
                  <a:srgbClr val="FF0000"/>
                </a:solidFill>
                <a:latin typeface="Arial" panose="020B0604020202020204" pitchFamily="34" charset="0"/>
              </a:rPr>
              <a:t>INFARTO del MIOCARDIO</a:t>
            </a:r>
          </a:p>
        </p:txBody>
      </p:sp>
      <p:sp>
        <p:nvSpPr>
          <p:cNvPr id="18435" name="Text Box 2"/>
          <p:cNvSpPr txBox="1"/>
          <p:nvPr/>
        </p:nvSpPr>
        <p:spPr>
          <a:xfrm>
            <a:off x="408817" y="2559987"/>
            <a:ext cx="5736266" cy="6962080"/>
          </a:xfrm>
          <a:prstGeom prst="rect">
            <a:avLst/>
          </a:prstGeom>
          <a:noFill/>
          <a:ln w="9525">
            <a:noFill/>
          </a:ln>
        </p:spPr>
        <p:txBody>
          <a:bodyPr lIns="186343" tIns="93171" rIns="186343" bIns="93171" anchor="t" anchorCtr="0"/>
          <a:lstStyle/>
          <a:p>
            <a:pPr defTabSz="449580" eaLnBrk="0" hangingPunct="0">
              <a:lnSpc>
                <a:spcPct val="90000"/>
              </a:lnSpc>
              <a:spcBef>
                <a:spcPts val="850"/>
              </a:spcBef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it-IT" altLang="it-IT" sz="4550" b="1" dirty="0">
                <a:solidFill>
                  <a:srgbClr val="000000"/>
                </a:solidFill>
                <a:latin typeface="Arial" panose="020B0604020202020204" pitchFamily="34" charset="0"/>
              </a:rPr>
              <a:t>E’ una patologia che si realizza quando almeno una delle coronarie si ostruisce improvvisamente e completamente, e il miocardio non riceve più sangue per minuti o ore.</a:t>
            </a:r>
          </a:p>
          <a:p>
            <a:pPr defTabSz="449580" eaLnBrk="0" hangingPunct="0">
              <a:lnSpc>
                <a:spcPct val="90000"/>
              </a:lnSpc>
              <a:spcBef>
                <a:spcPts val="850"/>
              </a:spcBef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it-IT" altLang="it-IT" sz="455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8436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094" y="2828628"/>
            <a:ext cx="5533093" cy="579721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44958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defRPr kumimoji="0" lang="en-GB" altLang="it-IT" sz="2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S PGothic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44958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defRPr kumimoji="0" lang="en-GB" altLang="it-IT" sz="2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S PGothic" panose="020B0600070205080204" pitchFamily="34" charset="-128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2884</Words>
  <Application>Microsoft Office PowerPoint</Application>
  <PresentationFormat>Personalizzato</PresentationFormat>
  <Paragraphs>691</Paragraphs>
  <Slides>84</Slides>
  <Notes>83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84</vt:i4>
      </vt:variant>
    </vt:vector>
  </HeadingPairs>
  <TitlesOfParts>
    <vt:vector size="95" baseType="lpstr">
      <vt:lpstr>Arial</vt:lpstr>
      <vt:lpstr>Calibri</vt:lpstr>
      <vt:lpstr>Comic Sans MS</vt:lpstr>
      <vt:lpstr>Georgia</vt:lpstr>
      <vt:lpstr>Tahoma</vt:lpstr>
      <vt:lpstr>Times New Roman</vt:lpstr>
      <vt:lpstr>Verdana</vt:lpstr>
      <vt:lpstr>Wingdings</vt:lpstr>
      <vt:lpstr>Tema di Office</vt:lpstr>
      <vt:lpstr>PBrush</vt:lpstr>
      <vt:lpstr>Paintbrush Picture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sostanze in grado di uccidere i batteri</vt:lpstr>
      <vt:lpstr>CARATTERISTICHE DEL DISINFETTANTE IDEALE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ATTENZIONE!!</vt:lpstr>
      <vt:lpstr>COMPLICANZE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Nessun titolo diapositiva</dc:title>
  <dc:creator>utente family</dc:creator>
  <cp:lastModifiedBy>umberto martignoni</cp:lastModifiedBy>
  <cp:revision>469</cp:revision>
  <cp:lastPrinted>2003-06-23T08:06:00Z</cp:lastPrinted>
  <dcterms:created xsi:type="dcterms:W3CDTF">2002-12-20T08:15:00Z</dcterms:created>
  <dcterms:modified xsi:type="dcterms:W3CDTF">2023-12-17T10:00:51Z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7D929E793B064779957526EEFDF79160</vt:lpwstr>
  </property>
  <property fmtid="{D5CDD505-2E9C-101B-9397-08002B2CF9AE}" pid="3" name="KSOProductBuildVer">
    <vt:lpwstr>2057-11.2.0.11417</vt:lpwstr>
  </property>
</Properties>
</file>