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57" r:id="rId2"/>
  </p:sldMasterIdLst>
  <p:notesMasterIdLst>
    <p:notesMasterId r:id="rId18"/>
  </p:notesMasterIdLst>
  <p:sldIdLst>
    <p:sldId id="256" r:id="rId3"/>
    <p:sldId id="294" r:id="rId4"/>
    <p:sldId id="298" r:id="rId5"/>
    <p:sldId id="296" r:id="rId6"/>
    <p:sldId id="314" r:id="rId7"/>
    <p:sldId id="315" r:id="rId8"/>
    <p:sldId id="316" r:id="rId9"/>
    <p:sldId id="321" r:id="rId10"/>
    <p:sldId id="320" r:id="rId11"/>
    <p:sldId id="324" r:id="rId12"/>
    <p:sldId id="325" r:id="rId13"/>
    <p:sldId id="326" r:id="rId14"/>
    <p:sldId id="302" r:id="rId15"/>
    <p:sldId id="307" r:id="rId16"/>
    <p:sldId id="29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32"/>
    <a:srgbClr val="EEB4FA"/>
    <a:srgbClr val="FFECAF"/>
    <a:srgbClr val="BC3308"/>
    <a:srgbClr val="BBFFF7"/>
    <a:srgbClr val="552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2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02598-1AA8-488B-83F9-3527D2BBB6B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1F0488-BDFB-4B1D-A742-2B97F6AA2CC1}">
      <dgm:prSet custT="1"/>
      <dgm:spPr/>
      <dgm:t>
        <a:bodyPr/>
        <a:lstStyle/>
        <a:p>
          <a:pPr rtl="0"/>
          <a:r>
            <a:rPr lang="en-US" sz="2000" dirty="0" err="1"/>
            <a:t>Lingue</a:t>
          </a:r>
          <a:r>
            <a:rPr lang="en-US" sz="2000" dirty="0"/>
            <a:t> di </a:t>
          </a:r>
          <a:r>
            <a:rPr lang="en-US" sz="2000" dirty="0" err="1"/>
            <a:t>minoranza</a:t>
          </a:r>
          <a:endParaRPr lang="it-IT" sz="2000" dirty="0"/>
        </a:p>
      </dgm:t>
    </dgm:pt>
    <dgm:pt modelId="{C920E558-1119-434C-B243-F00CC115FDBB}" type="parTrans" cxnId="{7BD8C786-8DA1-4C78-AB2D-0C75AE036943}">
      <dgm:prSet/>
      <dgm:spPr/>
      <dgm:t>
        <a:bodyPr/>
        <a:lstStyle/>
        <a:p>
          <a:endParaRPr lang="it-IT"/>
        </a:p>
      </dgm:t>
    </dgm:pt>
    <dgm:pt modelId="{4817AEBF-B28F-498B-A8C2-9531D2335358}" type="sibTrans" cxnId="{7BD8C786-8DA1-4C78-AB2D-0C75AE036943}">
      <dgm:prSet/>
      <dgm:spPr/>
      <dgm:t>
        <a:bodyPr/>
        <a:lstStyle/>
        <a:p>
          <a:endParaRPr lang="it-IT"/>
        </a:p>
      </dgm:t>
    </dgm:pt>
    <dgm:pt modelId="{4F2D266F-AF51-4673-8F36-833D5DDBEEE1}">
      <dgm:prSet custT="1"/>
      <dgm:spPr/>
      <dgm:t>
        <a:bodyPr/>
        <a:lstStyle/>
        <a:p>
          <a:pPr rtl="0"/>
          <a:r>
            <a:rPr lang="en-US" sz="2000" dirty="0" err="1"/>
            <a:t>Lingue</a:t>
          </a:r>
          <a:r>
            <a:rPr lang="en-US" sz="2000" dirty="0"/>
            <a:t> immigrate</a:t>
          </a:r>
          <a:endParaRPr lang="it-IT" sz="2000" dirty="0"/>
        </a:p>
      </dgm:t>
    </dgm:pt>
    <dgm:pt modelId="{4575C6DF-340E-4DBE-8304-5A0C785263ED}" type="parTrans" cxnId="{480BF508-20A9-4B70-A483-DF6A01DD9232}">
      <dgm:prSet/>
      <dgm:spPr/>
      <dgm:t>
        <a:bodyPr/>
        <a:lstStyle/>
        <a:p>
          <a:endParaRPr lang="it-IT"/>
        </a:p>
      </dgm:t>
    </dgm:pt>
    <dgm:pt modelId="{9ADC54FB-A57F-41A1-801B-ACA7C556DC8B}" type="sibTrans" cxnId="{480BF508-20A9-4B70-A483-DF6A01DD9232}">
      <dgm:prSet/>
      <dgm:spPr/>
      <dgm:t>
        <a:bodyPr/>
        <a:lstStyle/>
        <a:p>
          <a:endParaRPr lang="it-IT"/>
        </a:p>
      </dgm:t>
    </dgm:pt>
    <dgm:pt modelId="{F6C197D8-4343-45A1-95B0-E91300216F4E}">
      <dgm:prSet custT="1"/>
      <dgm:spPr/>
      <dgm:t>
        <a:bodyPr/>
        <a:lstStyle/>
        <a:p>
          <a:pPr rtl="0"/>
          <a:r>
            <a:rPr lang="en-US" sz="2000" dirty="0" err="1"/>
            <a:t>Lingue</a:t>
          </a:r>
          <a:r>
            <a:rPr lang="en-US" sz="2000" dirty="0"/>
            <a:t> indigene</a:t>
          </a:r>
          <a:endParaRPr lang="it-IT" sz="2000" dirty="0"/>
        </a:p>
      </dgm:t>
    </dgm:pt>
    <dgm:pt modelId="{1EEA505C-0EB3-442E-A128-565757B51756}" type="parTrans" cxnId="{1A704D92-3C98-46F4-AF68-1A32C6847394}">
      <dgm:prSet/>
      <dgm:spPr/>
      <dgm:t>
        <a:bodyPr/>
        <a:lstStyle/>
        <a:p>
          <a:endParaRPr lang="it-IT"/>
        </a:p>
      </dgm:t>
    </dgm:pt>
    <dgm:pt modelId="{12706EDA-D756-4AA7-9871-156C3CE9794B}" type="sibTrans" cxnId="{1A704D92-3C98-46F4-AF68-1A32C6847394}">
      <dgm:prSet/>
      <dgm:spPr/>
      <dgm:t>
        <a:bodyPr/>
        <a:lstStyle/>
        <a:p>
          <a:endParaRPr lang="it-IT"/>
        </a:p>
      </dgm:t>
    </dgm:pt>
    <dgm:pt modelId="{63E76A21-216F-43B8-99FA-0FAE69B918DF}">
      <dgm:prSet custT="1"/>
      <dgm:spPr/>
      <dgm:t>
        <a:bodyPr/>
        <a:lstStyle/>
        <a:p>
          <a:pPr rtl="0"/>
          <a:r>
            <a:rPr lang="en-US" sz="2000" dirty="0" err="1"/>
            <a:t>Lingue</a:t>
          </a:r>
          <a:r>
            <a:rPr lang="en-US" sz="2000" dirty="0"/>
            <a:t> di </a:t>
          </a:r>
          <a:r>
            <a:rPr lang="en-US" sz="2000" dirty="0" err="1"/>
            <a:t>eredità</a:t>
          </a:r>
          <a:endParaRPr lang="it-IT" sz="2000" dirty="0"/>
        </a:p>
      </dgm:t>
    </dgm:pt>
    <dgm:pt modelId="{9C2A9134-1F6A-4117-869D-52D867093F27}" type="parTrans" cxnId="{F77F848F-4BA3-4F47-B9F7-8A55E31F9F9A}">
      <dgm:prSet/>
      <dgm:spPr/>
      <dgm:t>
        <a:bodyPr/>
        <a:lstStyle/>
        <a:p>
          <a:endParaRPr lang="it-IT"/>
        </a:p>
      </dgm:t>
    </dgm:pt>
    <dgm:pt modelId="{337C73E6-426A-44A2-85A0-DCA85290A409}" type="sibTrans" cxnId="{F77F848F-4BA3-4F47-B9F7-8A55E31F9F9A}">
      <dgm:prSet/>
      <dgm:spPr/>
      <dgm:t>
        <a:bodyPr/>
        <a:lstStyle/>
        <a:p>
          <a:endParaRPr lang="it-IT"/>
        </a:p>
      </dgm:t>
    </dgm:pt>
    <dgm:pt modelId="{31956240-0D0A-4129-BFF2-C7FB00044B6C}">
      <dgm:prSet custT="1"/>
      <dgm:spPr/>
      <dgm:t>
        <a:bodyPr/>
        <a:lstStyle/>
        <a:p>
          <a:pPr rtl="0"/>
          <a:r>
            <a:rPr lang="en-US" sz="2000" dirty="0" err="1"/>
            <a:t>Legame</a:t>
          </a:r>
          <a:r>
            <a:rPr lang="en-US" sz="2000" dirty="0"/>
            <a:t> </a:t>
          </a:r>
          <a:r>
            <a:rPr lang="en-US" sz="2000" dirty="0" err="1"/>
            <a:t>culturale</a:t>
          </a:r>
          <a:r>
            <a:rPr lang="en-US" sz="2000" dirty="0"/>
            <a:t> con </a:t>
          </a:r>
          <a:r>
            <a:rPr lang="en-US" sz="2000" dirty="0" err="1"/>
            <a:t>valenze</a:t>
          </a:r>
          <a:r>
            <a:rPr lang="en-US" sz="2000" dirty="0"/>
            <a:t> </a:t>
          </a:r>
          <a:r>
            <a:rPr lang="en-US" sz="2000" dirty="0" err="1"/>
            <a:t>simboliche</a:t>
          </a:r>
          <a:r>
            <a:rPr lang="en-US" sz="2000" dirty="0"/>
            <a:t> per </a:t>
          </a:r>
          <a:r>
            <a:rPr lang="en-US" sz="2000" dirty="0" err="1"/>
            <a:t>una</a:t>
          </a:r>
          <a:r>
            <a:rPr lang="en-US" sz="2000" dirty="0"/>
            <a:t> lingua, </a:t>
          </a:r>
          <a:r>
            <a:rPr lang="en-US" sz="2000" dirty="0" err="1"/>
            <a:t>alla</a:t>
          </a:r>
          <a:r>
            <a:rPr lang="en-US" sz="2000" dirty="0"/>
            <a:t> quale fa </a:t>
          </a:r>
          <a:r>
            <a:rPr lang="en-US" sz="2000" dirty="0" err="1"/>
            <a:t>riferimento</a:t>
          </a:r>
          <a:r>
            <a:rPr lang="en-US" sz="2000" dirty="0"/>
            <a:t> </a:t>
          </a:r>
          <a:r>
            <a:rPr lang="en-US" sz="2000" dirty="0" err="1"/>
            <a:t>il</a:t>
          </a:r>
          <a:r>
            <a:rPr lang="en-US" sz="2000" dirty="0"/>
            <a:t> </a:t>
          </a:r>
          <a:r>
            <a:rPr lang="en-US" sz="2000" dirty="0" err="1"/>
            <a:t>senso</a:t>
          </a:r>
          <a:r>
            <a:rPr lang="en-US" sz="2000" dirty="0"/>
            <a:t> di </a:t>
          </a:r>
          <a:r>
            <a:rPr lang="en-US" sz="2000" dirty="0" err="1"/>
            <a:t>appartenenza</a:t>
          </a:r>
          <a:r>
            <a:rPr lang="en-US" sz="2000" dirty="0"/>
            <a:t> del </a:t>
          </a:r>
          <a:r>
            <a:rPr lang="en-US" sz="2000" dirty="0" err="1"/>
            <a:t>singolo</a:t>
          </a:r>
          <a:r>
            <a:rPr lang="en-US" sz="2000" dirty="0"/>
            <a:t> </a:t>
          </a:r>
          <a:r>
            <a:rPr lang="en-US" sz="2000" dirty="0" err="1"/>
            <a:t>parlante</a:t>
          </a:r>
          <a:r>
            <a:rPr lang="en-US" sz="2000" dirty="0"/>
            <a:t> e del </a:t>
          </a:r>
          <a:r>
            <a:rPr lang="en-US" sz="2000" dirty="0" err="1"/>
            <a:t>suo</a:t>
          </a:r>
          <a:r>
            <a:rPr lang="en-US" sz="2000" dirty="0"/>
            <a:t> </a:t>
          </a:r>
          <a:r>
            <a:rPr lang="en-US" sz="2000" dirty="0" err="1"/>
            <a:t>gruppo</a:t>
          </a:r>
          <a:endParaRPr lang="it-IT" sz="2000" dirty="0"/>
        </a:p>
      </dgm:t>
    </dgm:pt>
    <dgm:pt modelId="{BE9613B5-21B7-4E55-B7AB-13863D7D29A3}" type="parTrans" cxnId="{76D4B15F-51C4-431D-AB4B-3A79E9BE8BD2}">
      <dgm:prSet/>
      <dgm:spPr/>
      <dgm:t>
        <a:bodyPr/>
        <a:lstStyle/>
        <a:p>
          <a:endParaRPr lang="it-IT"/>
        </a:p>
      </dgm:t>
    </dgm:pt>
    <dgm:pt modelId="{3777EA3E-A946-407F-9E2A-7BEB73087A27}" type="sibTrans" cxnId="{76D4B15F-51C4-431D-AB4B-3A79E9BE8BD2}">
      <dgm:prSet/>
      <dgm:spPr/>
      <dgm:t>
        <a:bodyPr/>
        <a:lstStyle/>
        <a:p>
          <a:endParaRPr lang="it-IT"/>
        </a:p>
      </dgm:t>
    </dgm:pt>
    <dgm:pt modelId="{3D3F9663-7788-49D7-A7BE-E06E974FFAD4}">
      <dgm:prSet custT="1"/>
      <dgm:spPr/>
      <dgm:t>
        <a:bodyPr/>
        <a:lstStyle/>
        <a:p>
          <a:pPr rtl="0"/>
          <a:r>
            <a:rPr lang="it-IT" sz="2000" dirty="0"/>
            <a:t>Lingue nazionali</a:t>
          </a:r>
        </a:p>
      </dgm:t>
    </dgm:pt>
    <dgm:pt modelId="{6C384A7C-0F52-4E95-92A6-2F6D00B16FF9}" type="parTrans" cxnId="{4D430EB9-3513-4006-A6BE-6D5B749F5062}">
      <dgm:prSet/>
      <dgm:spPr/>
      <dgm:t>
        <a:bodyPr/>
        <a:lstStyle/>
        <a:p>
          <a:endParaRPr lang="it-IT"/>
        </a:p>
      </dgm:t>
    </dgm:pt>
    <dgm:pt modelId="{25603703-7B22-4C32-8F0C-D4E527A7FD9D}" type="sibTrans" cxnId="{4D430EB9-3513-4006-A6BE-6D5B749F5062}">
      <dgm:prSet/>
      <dgm:spPr/>
      <dgm:t>
        <a:bodyPr/>
        <a:lstStyle/>
        <a:p>
          <a:endParaRPr lang="it-IT"/>
        </a:p>
      </dgm:t>
    </dgm:pt>
    <dgm:pt modelId="{DF6EC54B-01D3-4BC0-AE8E-66D45ED05777}" type="pres">
      <dgm:prSet presAssocID="{AAC02598-1AA8-488B-83F9-3527D2BBB6B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4EDE914-8A2E-4A1E-B829-B36185D34C73}" type="pres">
      <dgm:prSet presAssocID="{AAC02598-1AA8-488B-83F9-3527D2BBB6B9}" presName="cycle" presStyleCnt="0"/>
      <dgm:spPr/>
    </dgm:pt>
    <dgm:pt modelId="{A0C65C28-0F73-47CB-ADAD-D5BC6979E35F}" type="pres">
      <dgm:prSet presAssocID="{AAC02598-1AA8-488B-83F9-3527D2BBB6B9}" presName="centerShape" presStyleCnt="0"/>
      <dgm:spPr/>
    </dgm:pt>
    <dgm:pt modelId="{B667B567-4A29-4182-9A57-7F1C4052194C}" type="pres">
      <dgm:prSet presAssocID="{AAC02598-1AA8-488B-83F9-3527D2BBB6B9}" presName="connSite" presStyleLbl="node1" presStyleIdx="0" presStyleCnt="7"/>
      <dgm:spPr/>
    </dgm:pt>
    <dgm:pt modelId="{8B5D118A-32CF-4536-8321-27CE3B07A4AC}" type="pres">
      <dgm:prSet presAssocID="{AAC02598-1AA8-488B-83F9-3527D2BBB6B9}" presName="visible" presStyleLbl="node1" presStyleIdx="0" presStyleCnt="7" custScaleX="7979" custScaleY="44603" custLinFactNeighborX="-73873" custLinFactNeighborY="-31279"/>
      <dgm:spPr>
        <a:prstGeom prst="round2DiagRect">
          <a:avLst/>
        </a:prstGeom>
      </dgm:spPr>
    </dgm:pt>
    <dgm:pt modelId="{CC54F671-A888-46E7-A733-875D2B9EBC6A}" type="pres">
      <dgm:prSet presAssocID="{C920E558-1119-434C-B243-F00CC115FDBB}" presName="Name25" presStyleLbl="parChTrans1D1" presStyleIdx="0" presStyleCnt="6"/>
      <dgm:spPr/>
    </dgm:pt>
    <dgm:pt modelId="{15431376-C666-4373-A8CC-B4F005CD2D71}" type="pres">
      <dgm:prSet presAssocID="{1F1F0488-BDFB-4B1D-A742-2B97F6AA2CC1}" presName="node" presStyleCnt="0"/>
      <dgm:spPr/>
    </dgm:pt>
    <dgm:pt modelId="{D544E90A-EA7D-4E5B-AD15-699B1701DFDE}" type="pres">
      <dgm:prSet presAssocID="{1F1F0488-BDFB-4B1D-A742-2B97F6AA2CC1}" presName="parentNode" presStyleLbl="node1" presStyleIdx="1" presStyleCnt="7" custScaleX="234137" custScaleY="136069" custLinFactX="100000" custLinFactNeighborX="176897" custLinFactNeighborY="52141">
        <dgm:presLayoutVars>
          <dgm:chMax val="1"/>
          <dgm:bulletEnabled val="1"/>
        </dgm:presLayoutVars>
      </dgm:prSet>
      <dgm:spPr/>
    </dgm:pt>
    <dgm:pt modelId="{16CE2D67-4607-4876-8A58-0C0DFDCD376D}" type="pres">
      <dgm:prSet presAssocID="{1F1F0488-BDFB-4B1D-A742-2B97F6AA2CC1}" presName="childNode" presStyleLbl="revTx" presStyleIdx="0" presStyleCnt="0">
        <dgm:presLayoutVars>
          <dgm:bulletEnabled val="1"/>
        </dgm:presLayoutVars>
      </dgm:prSet>
      <dgm:spPr/>
    </dgm:pt>
    <dgm:pt modelId="{D3D8FEED-2BED-494F-BD0F-1FF03291492D}" type="pres">
      <dgm:prSet presAssocID="{4575C6DF-340E-4DBE-8304-5A0C785263ED}" presName="Name25" presStyleLbl="parChTrans1D1" presStyleIdx="1" presStyleCnt="6"/>
      <dgm:spPr/>
    </dgm:pt>
    <dgm:pt modelId="{6F335EA5-7CCB-436F-A24A-91DB652E63BF}" type="pres">
      <dgm:prSet presAssocID="{4F2D266F-AF51-4673-8F36-833D5DDBEEE1}" presName="node" presStyleCnt="0"/>
      <dgm:spPr/>
    </dgm:pt>
    <dgm:pt modelId="{C65E50F1-9F00-4ACB-A4B0-76BB8101F493}" type="pres">
      <dgm:prSet presAssocID="{4F2D266F-AF51-4673-8F36-833D5DDBEEE1}" presName="parentNode" presStyleLbl="node1" presStyleIdx="2" presStyleCnt="7" custScaleX="215676" custScaleY="147407" custLinFactX="105464" custLinFactY="15111" custLinFactNeighborX="200000" custLinFactNeighborY="100000">
        <dgm:presLayoutVars>
          <dgm:chMax val="1"/>
          <dgm:bulletEnabled val="1"/>
        </dgm:presLayoutVars>
      </dgm:prSet>
      <dgm:spPr/>
    </dgm:pt>
    <dgm:pt modelId="{35C992EA-9B50-4ECD-A1A3-B4B29B1C2FED}" type="pres">
      <dgm:prSet presAssocID="{4F2D266F-AF51-4673-8F36-833D5DDBEEE1}" presName="childNode" presStyleLbl="revTx" presStyleIdx="0" presStyleCnt="0">
        <dgm:presLayoutVars>
          <dgm:bulletEnabled val="1"/>
        </dgm:presLayoutVars>
      </dgm:prSet>
      <dgm:spPr/>
    </dgm:pt>
    <dgm:pt modelId="{F097978C-4B93-483F-9C87-A47F15F8440F}" type="pres">
      <dgm:prSet presAssocID="{1EEA505C-0EB3-442E-A128-565757B51756}" presName="Name25" presStyleLbl="parChTrans1D1" presStyleIdx="2" presStyleCnt="6"/>
      <dgm:spPr/>
    </dgm:pt>
    <dgm:pt modelId="{CEAAFB88-CB4C-4621-915A-D9BD8BEA091E}" type="pres">
      <dgm:prSet presAssocID="{F6C197D8-4343-45A1-95B0-E91300216F4E}" presName="node" presStyleCnt="0"/>
      <dgm:spPr/>
    </dgm:pt>
    <dgm:pt modelId="{E2468F44-1067-4F5A-B5C0-4A8A26EECBCC}" type="pres">
      <dgm:prSet presAssocID="{F6C197D8-4343-45A1-95B0-E91300216F4E}" presName="parentNode" presStyleLbl="node1" presStyleIdx="3" presStyleCnt="7" custScaleX="229111" custScaleY="142862" custLinFactX="100000" custLinFactY="63538" custLinFactNeighborX="139335" custLinFactNeighborY="100000">
        <dgm:presLayoutVars>
          <dgm:chMax val="1"/>
          <dgm:bulletEnabled val="1"/>
        </dgm:presLayoutVars>
      </dgm:prSet>
      <dgm:spPr/>
    </dgm:pt>
    <dgm:pt modelId="{C6CD2D94-A00C-49E0-8DCD-C5541D2FCB0F}" type="pres">
      <dgm:prSet presAssocID="{F6C197D8-4343-45A1-95B0-E91300216F4E}" presName="childNode" presStyleLbl="revTx" presStyleIdx="0" presStyleCnt="0">
        <dgm:presLayoutVars>
          <dgm:bulletEnabled val="1"/>
        </dgm:presLayoutVars>
      </dgm:prSet>
      <dgm:spPr/>
    </dgm:pt>
    <dgm:pt modelId="{AFE79845-B912-466E-82B6-D12FD24B1806}" type="pres">
      <dgm:prSet presAssocID="{9C2A9134-1F6A-4117-869D-52D867093F27}" presName="Name25" presStyleLbl="parChTrans1D1" presStyleIdx="3" presStyleCnt="6"/>
      <dgm:spPr/>
    </dgm:pt>
    <dgm:pt modelId="{207C4EA1-C605-41AB-91E4-D604618F156C}" type="pres">
      <dgm:prSet presAssocID="{63E76A21-216F-43B8-99FA-0FAE69B918DF}" presName="node" presStyleCnt="0"/>
      <dgm:spPr/>
    </dgm:pt>
    <dgm:pt modelId="{1104F230-8C69-4CF5-AC03-C4CC18328BD7}" type="pres">
      <dgm:prSet presAssocID="{63E76A21-216F-43B8-99FA-0FAE69B918DF}" presName="parentNode" presStyleLbl="node1" presStyleIdx="4" presStyleCnt="7" custScaleX="223308" custScaleY="123473" custLinFactX="-100000" custLinFactY="85974" custLinFactNeighborX="-107837" custLinFactNeighborY="100000">
        <dgm:presLayoutVars>
          <dgm:chMax val="1"/>
          <dgm:bulletEnabled val="1"/>
        </dgm:presLayoutVars>
      </dgm:prSet>
      <dgm:spPr/>
    </dgm:pt>
    <dgm:pt modelId="{0516CA07-CEDD-429B-8B8F-50791B9F6B33}" type="pres">
      <dgm:prSet presAssocID="{63E76A21-216F-43B8-99FA-0FAE69B918DF}" presName="childNode" presStyleLbl="revTx" presStyleIdx="0" presStyleCnt="0">
        <dgm:presLayoutVars>
          <dgm:bulletEnabled val="1"/>
        </dgm:presLayoutVars>
      </dgm:prSet>
      <dgm:spPr/>
    </dgm:pt>
    <dgm:pt modelId="{75CF5AF5-30AB-461A-9FA9-86D5DB8DFBE0}" type="pres">
      <dgm:prSet presAssocID="{BE9613B5-21B7-4E55-B7AB-13863D7D29A3}" presName="Name25" presStyleLbl="parChTrans1D1" presStyleIdx="4" presStyleCnt="6"/>
      <dgm:spPr/>
    </dgm:pt>
    <dgm:pt modelId="{E08E9B2D-DCC1-452F-8D76-837C7D003F63}" type="pres">
      <dgm:prSet presAssocID="{31956240-0D0A-4129-BFF2-C7FB00044B6C}" presName="node" presStyleCnt="0"/>
      <dgm:spPr/>
    </dgm:pt>
    <dgm:pt modelId="{ACD49BD4-FFF1-4A93-82A6-8BEEDD8CC3A2}" type="pres">
      <dgm:prSet presAssocID="{31956240-0D0A-4129-BFF2-C7FB00044B6C}" presName="parentNode" presStyleLbl="node1" presStyleIdx="5" presStyleCnt="7" custScaleX="554576" custScaleY="320562" custLinFactX="-100000" custLinFactY="-100000" custLinFactNeighborX="-102482" custLinFactNeighborY="-149102">
        <dgm:presLayoutVars>
          <dgm:chMax val="1"/>
          <dgm:bulletEnabled val="1"/>
        </dgm:presLayoutVars>
      </dgm:prSet>
      <dgm:spPr/>
    </dgm:pt>
    <dgm:pt modelId="{F3E54B06-696D-419F-A60D-71241603F018}" type="pres">
      <dgm:prSet presAssocID="{31956240-0D0A-4129-BFF2-C7FB00044B6C}" presName="childNode" presStyleLbl="revTx" presStyleIdx="0" presStyleCnt="0">
        <dgm:presLayoutVars>
          <dgm:bulletEnabled val="1"/>
        </dgm:presLayoutVars>
      </dgm:prSet>
      <dgm:spPr/>
    </dgm:pt>
    <dgm:pt modelId="{4147E068-48FB-48C4-9ED9-AA29C1E9E316}" type="pres">
      <dgm:prSet presAssocID="{6C384A7C-0F52-4E95-92A6-2F6D00B16FF9}" presName="Name25" presStyleLbl="parChTrans1D1" presStyleIdx="5" presStyleCnt="6"/>
      <dgm:spPr/>
    </dgm:pt>
    <dgm:pt modelId="{0F86D7D6-16F7-4031-BFED-3704A0CC7877}" type="pres">
      <dgm:prSet presAssocID="{3D3F9663-7788-49D7-A7BE-E06E974FFAD4}" presName="node" presStyleCnt="0"/>
      <dgm:spPr/>
    </dgm:pt>
    <dgm:pt modelId="{7A09F49A-FED8-471E-9372-D6432E8F8D02}" type="pres">
      <dgm:prSet presAssocID="{3D3F9663-7788-49D7-A7BE-E06E974FFAD4}" presName="parentNode" presStyleLbl="node1" presStyleIdx="6" presStyleCnt="7" custScaleX="225523" custScaleY="135795" custLinFactX="91718" custLinFactNeighborX="100000" custLinFactNeighborY="-61373">
        <dgm:presLayoutVars>
          <dgm:chMax val="1"/>
          <dgm:bulletEnabled val="1"/>
        </dgm:presLayoutVars>
      </dgm:prSet>
      <dgm:spPr/>
    </dgm:pt>
    <dgm:pt modelId="{666B483C-84DE-4CB5-A9C9-93ECE3A3DA24}" type="pres">
      <dgm:prSet presAssocID="{3D3F9663-7788-49D7-A7BE-E06E974FFAD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80BF508-20A9-4B70-A483-DF6A01DD9232}" srcId="{AAC02598-1AA8-488B-83F9-3527D2BBB6B9}" destId="{4F2D266F-AF51-4673-8F36-833D5DDBEEE1}" srcOrd="1" destOrd="0" parTransId="{4575C6DF-340E-4DBE-8304-5A0C785263ED}" sibTransId="{9ADC54FB-A57F-41A1-801B-ACA7C556DC8B}"/>
    <dgm:cxn modelId="{E7AF5A1B-2B67-4EFA-935A-C1B407D97CB6}" type="presOf" srcId="{1F1F0488-BDFB-4B1D-A742-2B97F6AA2CC1}" destId="{D544E90A-EA7D-4E5B-AD15-699B1701DFDE}" srcOrd="0" destOrd="0" presId="urn:microsoft.com/office/officeart/2005/8/layout/radial2"/>
    <dgm:cxn modelId="{1738A431-3A58-4213-9B6E-8991767018F8}" type="presOf" srcId="{4F2D266F-AF51-4673-8F36-833D5DDBEEE1}" destId="{C65E50F1-9F00-4ACB-A4B0-76BB8101F493}" srcOrd="0" destOrd="0" presId="urn:microsoft.com/office/officeart/2005/8/layout/radial2"/>
    <dgm:cxn modelId="{C360EF38-02A5-4FF0-8B8B-3F397D1E1E2F}" type="presOf" srcId="{C920E558-1119-434C-B243-F00CC115FDBB}" destId="{CC54F671-A888-46E7-A733-875D2B9EBC6A}" srcOrd="0" destOrd="0" presId="urn:microsoft.com/office/officeart/2005/8/layout/radial2"/>
    <dgm:cxn modelId="{76D4B15F-51C4-431D-AB4B-3A79E9BE8BD2}" srcId="{AAC02598-1AA8-488B-83F9-3527D2BBB6B9}" destId="{31956240-0D0A-4129-BFF2-C7FB00044B6C}" srcOrd="4" destOrd="0" parTransId="{BE9613B5-21B7-4E55-B7AB-13863D7D29A3}" sibTransId="{3777EA3E-A946-407F-9E2A-7BEB73087A27}"/>
    <dgm:cxn modelId="{03C92C70-0BB3-42DE-AE2F-D3DC0ECC57F7}" type="presOf" srcId="{4575C6DF-340E-4DBE-8304-5A0C785263ED}" destId="{D3D8FEED-2BED-494F-BD0F-1FF03291492D}" srcOrd="0" destOrd="0" presId="urn:microsoft.com/office/officeart/2005/8/layout/radial2"/>
    <dgm:cxn modelId="{7BD8C786-8DA1-4C78-AB2D-0C75AE036943}" srcId="{AAC02598-1AA8-488B-83F9-3527D2BBB6B9}" destId="{1F1F0488-BDFB-4B1D-A742-2B97F6AA2CC1}" srcOrd="0" destOrd="0" parTransId="{C920E558-1119-434C-B243-F00CC115FDBB}" sibTransId="{4817AEBF-B28F-498B-A8C2-9531D2335358}"/>
    <dgm:cxn modelId="{F77F848F-4BA3-4F47-B9F7-8A55E31F9F9A}" srcId="{AAC02598-1AA8-488B-83F9-3527D2BBB6B9}" destId="{63E76A21-216F-43B8-99FA-0FAE69B918DF}" srcOrd="3" destOrd="0" parTransId="{9C2A9134-1F6A-4117-869D-52D867093F27}" sibTransId="{337C73E6-426A-44A2-85A0-DCA85290A409}"/>
    <dgm:cxn modelId="{1A704D92-3C98-46F4-AF68-1A32C6847394}" srcId="{AAC02598-1AA8-488B-83F9-3527D2BBB6B9}" destId="{F6C197D8-4343-45A1-95B0-E91300216F4E}" srcOrd="2" destOrd="0" parTransId="{1EEA505C-0EB3-442E-A128-565757B51756}" sibTransId="{12706EDA-D756-4AA7-9871-156C3CE9794B}"/>
    <dgm:cxn modelId="{82EC6B93-F3FF-4AF6-A63E-F8511F3B9325}" type="presOf" srcId="{1EEA505C-0EB3-442E-A128-565757B51756}" destId="{F097978C-4B93-483F-9C87-A47F15F8440F}" srcOrd="0" destOrd="0" presId="urn:microsoft.com/office/officeart/2005/8/layout/radial2"/>
    <dgm:cxn modelId="{013F7DA8-914E-4B3E-B655-7BC1804EEAB9}" type="presOf" srcId="{AAC02598-1AA8-488B-83F9-3527D2BBB6B9}" destId="{DF6EC54B-01D3-4BC0-AE8E-66D45ED05777}" srcOrd="0" destOrd="0" presId="urn:microsoft.com/office/officeart/2005/8/layout/radial2"/>
    <dgm:cxn modelId="{B79E06A9-1DE4-4971-989C-3C3B043A10B8}" type="presOf" srcId="{F6C197D8-4343-45A1-95B0-E91300216F4E}" destId="{E2468F44-1067-4F5A-B5C0-4A8A26EECBCC}" srcOrd="0" destOrd="0" presId="urn:microsoft.com/office/officeart/2005/8/layout/radial2"/>
    <dgm:cxn modelId="{F83DB3AC-E6D5-4FC2-8C8D-9A43EE124346}" type="presOf" srcId="{3D3F9663-7788-49D7-A7BE-E06E974FFAD4}" destId="{7A09F49A-FED8-471E-9372-D6432E8F8D02}" srcOrd="0" destOrd="0" presId="urn:microsoft.com/office/officeart/2005/8/layout/radial2"/>
    <dgm:cxn modelId="{4D430EB9-3513-4006-A6BE-6D5B749F5062}" srcId="{AAC02598-1AA8-488B-83F9-3527D2BBB6B9}" destId="{3D3F9663-7788-49D7-A7BE-E06E974FFAD4}" srcOrd="5" destOrd="0" parTransId="{6C384A7C-0F52-4E95-92A6-2F6D00B16FF9}" sibTransId="{25603703-7B22-4C32-8F0C-D4E527A7FD9D}"/>
    <dgm:cxn modelId="{BB40C3BF-13C9-4D4F-9A7B-683FC6D3A960}" type="presOf" srcId="{63E76A21-216F-43B8-99FA-0FAE69B918DF}" destId="{1104F230-8C69-4CF5-AC03-C4CC18328BD7}" srcOrd="0" destOrd="0" presId="urn:microsoft.com/office/officeart/2005/8/layout/radial2"/>
    <dgm:cxn modelId="{95FFA5D3-8576-4729-A62F-93BA5E97B8D7}" type="presOf" srcId="{31956240-0D0A-4129-BFF2-C7FB00044B6C}" destId="{ACD49BD4-FFF1-4A93-82A6-8BEEDD8CC3A2}" srcOrd="0" destOrd="0" presId="urn:microsoft.com/office/officeart/2005/8/layout/radial2"/>
    <dgm:cxn modelId="{31CF31E1-830F-4CDB-825E-90D406DB3895}" type="presOf" srcId="{BE9613B5-21B7-4E55-B7AB-13863D7D29A3}" destId="{75CF5AF5-30AB-461A-9FA9-86D5DB8DFBE0}" srcOrd="0" destOrd="0" presId="urn:microsoft.com/office/officeart/2005/8/layout/radial2"/>
    <dgm:cxn modelId="{18089FE7-EB1B-4F08-9FCB-88E93FE063FC}" type="presOf" srcId="{6C384A7C-0F52-4E95-92A6-2F6D00B16FF9}" destId="{4147E068-48FB-48C4-9ED9-AA29C1E9E316}" srcOrd="0" destOrd="0" presId="urn:microsoft.com/office/officeart/2005/8/layout/radial2"/>
    <dgm:cxn modelId="{1955ECF4-43D8-4F77-B8E7-5DEF8BD11360}" type="presOf" srcId="{9C2A9134-1F6A-4117-869D-52D867093F27}" destId="{AFE79845-B912-466E-82B6-D12FD24B1806}" srcOrd="0" destOrd="0" presId="urn:microsoft.com/office/officeart/2005/8/layout/radial2"/>
    <dgm:cxn modelId="{D4AF87D9-4CCF-49A3-993F-9CB95A8BE890}" type="presParOf" srcId="{DF6EC54B-01D3-4BC0-AE8E-66D45ED05777}" destId="{64EDE914-8A2E-4A1E-B829-B36185D34C73}" srcOrd="0" destOrd="0" presId="urn:microsoft.com/office/officeart/2005/8/layout/radial2"/>
    <dgm:cxn modelId="{FD828454-6807-4541-8BA5-C0753DD643A8}" type="presParOf" srcId="{64EDE914-8A2E-4A1E-B829-B36185D34C73}" destId="{A0C65C28-0F73-47CB-ADAD-D5BC6979E35F}" srcOrd="0" destOrd="0" presId="urn:microsoft.com/office/officeart/2005/8/layout/radial2"/>
    <dgm:cxn modelId="{E0318E1D-D7E4-436F-AA44-B6870BD77AF7}" type="presParOf" srcId="{A0C65C28-0F73-47CB-ADAD-D5BC6979E35F}" destId="{B667B567-4A29-4182-9A57-7F1C4052194C}" srcOrd="0" destOrd="0" presId="urn:microsoft.com/office/officeart/2005/8/layout/radial2"/>
    <dgm:cxn modelId="{4C1EE725-7FA0-438A-BA3A-4F6779C1EAE1}" type="presParOf" srcId="{A0C65C28-0F73-47CB-ADAD-D5BC6979E35F}" destId="{8B5D118A-32CF-4536-8321-27CE3B07A4AC}" srcOrd="1" destOrd="0" presId="urn:microsoft.com/office/officeart/2005/8/layout/radial2"/>
    <dgm:cxn modelId="{31FAC942-1862-4C83-970B-E3842E1C1DC2}" type="presParOf" srcId="{64EDE914-8A2E-4A1E-B829-B36185D34C73}" destId="{CC54F671-A888-46E7-A733-875D2B9EBC6A}" srcOrd="1" destOrd="0" presId="urn:microsoft.com/office/officeart/2005/8/layout/radial2"/>
    <dgm:cxn modelId="{5D64337F-2D64-4C5C-A5A5-96A53D952F4D}" type="presParOf" srcId="{64EDE914-8A2E-4A1E-B829-B36185D34C73}" destId="{15431376-C666-4373-A8CC-B4F005CD2D71}" srcOrd="2" destOrd="0" presId="urn:microsoft.com/office/officeart/2005/8/layout/radial2"/>
    <dgm:cxn modelId="{F21A92E2-F053-482B-AC19-BFDAD7011077}" type="presParOf" srcId="{15431376-C666-4373-A8CC-B4F005CD2D71}" destId="{D544E90A-EA7D-4E5B-AD15-699B1701DFDE}" srcOrd="0" destOrd="0" presId="urn:microsoft.com/office/officeart/2005/8/layout/radial2"/>
    <dgm:cxn modelId="{9F7A849E-4C0B-4CA6-A80B-ED6B4337E9A3}" type="presParOf" srcId="{15431376-C666-4373-A8CC-B4F005CD2D71}" destId="{16CE2D67-4607-4876-8A58-0C0DFDCD376D}" srcOrd="1" destOrd="0" presId="urn:microsoft.com/office/officeart/2005/8/layout/radial2"/>
    <dgm:cxn modelId="{7F53C968-F25B-49BE-881F-39B51034B76B}" type="presParOf" srcId="{64EDE914-8A2E-4A1E-B829-B36185D34C73}" destId="{D3D8FEED-2BED-494F-BD0F-1FF03291492D}" srcOrd="3" destOrd="0" presId="urn:microsoft.com/office/officeart/2005/8/layout/radial2"/>
    <dgm:cxn modelId="{BEFCAB78-07B9-4087-A7C9-DF3FD52E1AE2}" type="presParOf" srcId="{64EDE914-8A2E-4A1E-B829-B36185D34C73}" destId="{6F335EA5-7CCB-436F-A24A-91DB652E63BF}" srcOrd="4" destOrd="0" presId="urn:microsoft.com/office/officeart/2005/8/layout/radial2"/>
    <dgm:cxn modelId="{90CEB9EC-71B5-4C34-9C1B-1C8B7C0552B2}" type="presParOf" srcId="{6F335EA5-7CCB-436F-A24A-91DB652E63BF}" destId="{C65E50F1-9F00-4ACB-A4B0-76BB8101F493}" srcOrd="0" destOrd="0" presId="urn:microsoft.com/office/officeart/2005/8/layout/radial2"/>
    <dgm:cxn modelId="{61C53D0A-B96A-46E2-9F35-0BAA09A980FE}" type="presParOf" srcId="{6F335EA5-7CCB-436F-A24A-91DB652E63BF}" destId="{35C992EA-9B50-4ECD-A1A3-B4B29B1C2FED}" srcOrd="1" destOrd="0" presId="urn:microsoft.com/office/officeart/2005/8/layout/radial2"/>
    <dgm:cxn modelId="{0A3334B2-6206-4B5B-AB2E-7E981093F4EC}" type="presParOf" srcId="{64EDE914-8A2E-4A1E-B829-B36185D34C73}" destId="{F097978C-4B93-483F-9C87-A47F15F8440F}" srcOrd="5" destOrd="0" presId="urn:microsoft.com/office/officeart/2005/8/layout/radial2"/>
    <dgm:cxn modelId="{8EFC991D-A90A-4547-9A9A-FD352FAAF18B}" type="presParOf" srcId="{64EDE914-8A2E-4A1E-B829-B36185D34C73}" destId="{CEAAFB88-CB4C-4621-915A-D9BD8BEA091E}" srcOrd="6" destOrd="0" presId="urn:microsoft.com/office/officeart/2005/8/layout/radial2"/>
    <dgm:cxn modelId="{863026E7-D80F-43C9-A5A7-689E1C98E289}" type="presParOf" srcId="{CEAAFB88-CB4C-4621-915A-D9BD8BEA091E}" destId="{E2468F44-1067-4F5A-B5C0-4A8A26EECBCC}" srcOrd="0" destOrd="0" presId="urn:microsoft.com/office/officeart/2005/8/layout/radial2"/>
    <dgm:cxn modelId="{343DD74F-305A-4C50-AA1C-4EF69666EB18}" type="presParOf" srcId="{CEAAFB88-CB4C-4621-915A-D9BD8BEA091E}" destId="{C6CD2D94-A00C-49E0-8DCD-C5541D2FCB0F}" srcOrd="1" destOrd="0" presId="urn:microsoft.com/office/officeart/2005/8/layout/radial2"/>
    <dgm:cxn modelId="{088BC532-35F2-4AF8-A54B-970A4650A2C6}" type="presParOf" srcId="{64EDE914-8A2E-4A1E-B829-B36185D34C73}" destId="{AFE79845-B912-466E-82B6-D12FD24B1806}" srcOrd="7" destOrd="0" presId="urn:microsoft.com/office/officeart/2005/8/layout/radial2"/>
    <dgm:cxn modelId="{290AC81C-5F4A-439D-A0AA-70099F4B7933}" type="presParOf" srcId="{64EDE914-8A2E-4A1E-B829-B36185D34C73}" destId="{207C4EA1-C605-41AB-91E4-D604618F156C}" srcOrd="8" destOrd="0" presId="urn:microsoft.com/office/officeart/2005/8/layout/radial2"/>
    <dgm:cxn modelId="{589E349B-A136-4989-9D83-023488FBC6F0}" type="presParOf" srcId="{207C4EA1-C605-41AB-91E4-D604618F156C}" destId="{1104F230-8C69-4CF5-AC03-C4CC18328BD7}" srcOrd="0" destOrd="0" presId="urn:microsoft.com/office/officeart/2005/8/layout/radial2"/>
    <dgm:cxn modelId="{9027805B-FF34-49D3-9354-ED6F1E8E43FA}" type="presParOf" srcId="{207C4EA1-C605-41AB-91E4-D604618F156C}" destId="{0516CA07-CEDD-429B-8B8F-50791B9F6B33}" srcOrd="1" destOrd="0" presId="urn:microsoft.com/office/officeart/2005/8/layout/radial2"/>
    <dgm:cxn modelId="{74036B48-9C92-428E-8717-495C2188F52E}" type="presParOf" srcId="{64EDE914-8A2E-4A1E-B829-B36185D34C73}" destId="{75CF5AF5-30AB-461A-9FA9-86D5DB8DFBE0}" srcOrd="9" destOrd="0" presId="urn:microsoft.com/office/officeart/2005/8/layout/radial2"/>
    <dgm:cxn modelId="{F2472773-9FC0-4D06-B9F9-E3CC1E48CE22}" type="presParOf" srcId="{64EDE914-8A2E-4A1E-B829-B36185D34C73}" destId="{E08E9B2D-DCC1-452F-8D76-837C7D003F63}" srcOrd="10" destOrd="0" presId="urn:microsoft.com/office/officeart/2005/8/layout/radial2"/>
    <dgm:cxn modelId="{5D5EC2D5-8AA9-4A35-87FE-5D6086D52533}" type="presParOf" srcId="{E08E9B2D-DCC1-452F-8D76-837C7D003F63}" destId="{ACD49BD4-FFF1-4A93-82A6-8BEEDD8CC3A2}" srcOrd="0" destOrd="0" presId="urn:microsoft.com/office/officeart/2005/8/layout/radial2"/>
    <dgm:cxn modelId="{A06DBC01-68D5-455E-8781-B1551505596D}" type="presParOf" srcId="{E08E9B2D-DCC1-452F-8D76-837C7D003F63}" destId="{F3E54B06-696D-419F-A60D-71241603F018}" srcOrd="1" destOrd="0" presId="urn:microsoft.com/office/officeart/2005/8/layout/radial2"/>
    <dgm:cxn modelId="{2FD5B4AA-039C-4A37-A338-D7FAE5D81B80}" type="presParOf" srcId="{64EDE914-8A2E-4A1E-B829-B36185D34C73}" destId="{4147E068-48FB-48C4-9ED9-AA29C1E9E316}" srcOrd="11" destOrd="0" presId="urn:microsoft.com/office/officeart/2005/8/layout/radial2"/>
    <dgm:cxn modelId="{C021142D-554A-4AAE-817D-675093C92BEB}" type="presParOf" srcId="{64EDE914-8A2E-4A1E-B829-B36185D34C73}" destId="{0F86D7D6-16F7-4031-BFED-3704A0CC7877}" srcOrd="12" destOrd="0" presId="urn:microsoft.com/office/officeart/2005/8/layout/radial2"/>
    <dgm:cxn modelId="{4EE27611-592D-4BA1-AAA0-51E1F3E5DFC0}" type="presParOf" srcId="{0F86D7D6-16F7-4031-BFED-3704A0CC7877}" destId="{7A09F49A-FED8-471E-9372-D6432E8F8D02}" srcOrd="0" destOrd="0" presId="urn:microsoft.com/office/officeart/2005/8/layout/radial2"/>
    <dgm:cxn modelId="{237DD8FC-1B8F-4156-B021-252D81BCCBA9}" type="presParOf" srcId="{0F86D7D6-16F7-4031-BFED-3704A0CC7877}" destId="{666B483C-84DE-4CB5-A9C9-93ECE3A3DA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E63D7-7530-1F4E-AEC9-58625B18E5F7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F117EB4-A550-D949-9E28-5CB44C176058}">
      <dgm:prSet phldrT="[Text]"/>
      <dgm:spPr/>
      <dgm:t>
        <a:bodyPr/>
        <a:lstStyle/>
        <a:p>
          <a:r>
            <a:rPr lang="en-US" dirty="0" err="1"/>
            <a:t>Una</a:t>
          </a:r>
          <a:r>
            <a:rPr lang="en-US" dirty="0"/>
            <a:t> lingua o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varietà</a:t>
          </a:r>
          <a:r>
            <a:rPr lang="en-US" dirty="0"/>
            <a:t> non </a:t>
          </a:r>
          <a:r>
            <a:rPr lang="en-US" dirty="0" err="1"/>
            <a:t>dominante</a:t>
          </a:r>
          <a:endParaRPr lang="en-US" dirty="0"/>
        </a:p>
      </dgm:t>
    </dgm:pt>
    <dgm:pt modelId="{65787787-877F-9943-893D-5C3641B2B3AC}" type="parTrans" cxnId="{1E99B79A-E3B6-5C46-BF24-65B33AFF96BE}">
      <dgm:prSet/>
      <dgm:spPr/>
      <dgm:t>
        <a:bodyPr/>
        <a:lstStyle/>
        <a:p>
          <a:endParaRPr lang="en-US"/>
        </a:p>
      </dgm:t>
    </dgm:pt>
    <dgm:pt modelId="{41B3FC8C-0E08-4643-8972-F9CC89D613A5}" type="sibTrans" cxnId="{1E99B79A-E3B6-5C46-BF24-65B33AFF96BE}">
      <dgm:prSet/>
      <dgm:spPr/>
      <dgm:t>
        <a:bodyPr/>
        <a:lstStyle/>
        <a:p>
          <a:endParaRPr lang="en-US"/>
        </a:p>
      </dgm:t>
    </dgm:pt>
    <dgm:pt modelId="{36294AB9-7350-B34D-9FBC-4F3BAD43FAE9}">
      <dgm:prSet phldrT="[Text]"/>
      <dgm:spPr/>
      <dgm:t>
        <a:bodyPr/>
        <a:lstStyle/>
        <a:p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abbia</a:t>
          </a:r>
          <a:r>
            <a:rPr lang="en-US" dirty="0"/>
            <a:t> un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culturale</a:t>
          </a:r>
          <a:r>
            <a:rPr lang="en-US" dirty="0"/>
            <a:t> e </a:t>
          </a:r>
          <a:r>
            <a:rPr lang="en-US" dirty="0" err="1"/>
            <a:t>simbolico</a:t>
          </a:r>
          <a:r>
            <a:rPr lang="en-US" dirty="0"/>
            <a:t> per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suoi</a:t>
          </a:r>
          <a:r>
            <a:rPr lang="en-US" dirty="0"/>
            <a:t> </a:t>
          </a:r>
          <a:r>
            <a:rPr lang="en-US" dirty="0" err="1"/>
            <a:t>parlanti</a:t>
          </a:r>
          <a:endParaRPr lang="en-US" dirty="0"/>
        </a:p>
      </dgm:t>
    </dgm:pt>
    <dgm:pt modelId="{2139D27A-BB76-7C43-8922-313061C45B5B}" type="parTrans" cxnId="{ACEC66C3-7C6B-3C4D-B809-18099A1102E0}">
      <dgm:prSet/>
      <dgm:spPr/>
      <dgm:t>
        <a:bodyPr/>
        <a:lstStyle/>
        <a:p>
          <a:endParaRPr lang="en-US"/>
        </a:p>
      </dgm:t>
    </dgm:pt>
    <dgm:pt modelId="{7F1FB3AB-D058-9046-8B9D-BC81D70EA6A4}" type="sibTrans" cxnId="{ACEC66C3-7C6B-3C4D-B809-18099A1102E0}">
      <dgm:prSet/>
      <dgm:spPr/>
      <dgm:t>
        <a:bodyPr/>
        <a:lstStyle/>
        <a:p>
          <a:endParaRPr lang="en-US"/>
        </a:p>
      </dgm:t>
    </dgm:pt>
    <dgm:pt modelId="{91DA23DB-0FDC-BD4E-993E-E817D043FFAF}">
      <dgm:prSet phldrT="[Text]"/>
      <dgm:spPr/>
      <dgm:t>
        <a:bodyPr/>
        <a:lstStyle/>
        <a:p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identifichi</a:t>
          </a:r>
          <a:r>
            <a:rPr lang="en-US" dirty="0"/>
            <a:t> in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comunità</a:t>
          </a:r>
          <a:r>
            <a:rPr lang="en-US" dirty="0"/>
            <a:t> </a:t>
          </a:r>
          <a:r>
            <a:rPr lang="en-US" dirty="0" err="1"/>
            <a:t>reale</a:t>
          </a:r>
          <a:r>
            <a:rPr lang="en-US" dirty="0"/>
            <a:t> o </a:t>
          </a:r>
          <a:r>
            <a:rPr lang="en-US" dirty="0" err="1"/>
            <a:t>virtuale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suoi</a:t>
          </a:r>
          <a:r>
            <a:rPr lang="en-US" dirty="0"/>
            <a:t> </a:t>
          </a:r>
          <a:r>
            <a:rPr lang="en-US" dirty="0" err="1"/>
            <a:t>parlanti</a:t>
          </a:r>
          <a:endParaRPr lang="en-US" dirty="0"/>
        </a:p>
      </dgm:t>
    </dgm:pt>
    <dgm:pt modelId="{FAC5EDCF-D569-C446-AEC2-FD662FFA469B}" type="parTrans" cxnId="{D00253DD-EA32-0D4A-B7A9-D3B0656E4396}">
      <dgm:prSet/>
      <dgm:spPr/>
      <dgm:t>
        <a:bodyPr/>
        <a:lstStyle/>
        <a:p>
          <a:endParaRPr lang="en-US"/>
        </a:p>
      </dgm:t>
    </dgm:pt>
    <dgm:pt modelId="{59054FA3-34CF-A64E-8162-B145682F10D0}" type="sibTrans" cxnId="{D00253DD-EA32-0D4A-B7A9-D3B0656E4396}">
      <dgm:prSet/>
      <dgm:spPr/>
      <dgm:t>
        <a:bodyPr/>
        <a:lstStyle/>
        <a:p>
          <a:endParaRPr lang="en-US"/>
        </a:p>
      </dgm:t>
    </dgm:pt>
    <dgm:pt modelId="{B06F75F3-8472-6A4D-A493-77EC35BDB858}">
      <dgm:prSet phldrT="[Text]"/>
      <dgm:spPr/>
      <dgm:t>
        <a:bodyPr/>
        <a:lstStyle/>
        <a:p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sia</a:t>
          </a:r>
          <a:r>
            <a:rPr lang="en-US" dirty="0"/>
            <a:t> </a:t>
          </a:r>
          <a:r>
            <a:rPr lang="en-US" dirty="0" err="1"/>
            <a:t>il</a:t>
          </a:r>
          <a:r>
            <a:rPr lang="en-US" dirty="0"/>
            <a:t> </a:t>
          </a:r>
          <a:r>
            <a:rPr lang="en-US" dirty="0" err="1"/>
            <a:t>prodotto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identità</a:t>
          </a:r>
          <a:r>
            <a:rPr lang="en-US" dirty="0"/>
            <a:t> </a:t>
          </a:r>
          <a:r>
            <a:rPr lang="en-US" dirty="0" err="1"/>
            <a:t>migrata</a:t>
          </a:r>
          <a:endParaRPr lang="en-US" dirty="0"/>
        </a:p>
      </dgm:t>
    </dgm:pt>
    <dgm:pt modelId="{8721B9EB-8FA0-964A-ABB6-4D21173CFD47}" type="parTrans" cxnId="{CB2609AD-C0FD-6649-B787-CB39C2079441}">
      <dgm:prSet/>
      <dgm:spPr/>
      <dgm:t>
        <a:bodyPr/>
        <a:lstStyle/>
        <a:p>
          <a:endParaRPr lang="en-US"/>
        </a:p>
      </dgm:t>
    </dgm:pt>
    <dgm:pt modelId="{CC2F7A0F-679F-9941-86D1-B6BB7BB66508}" type="sibTrans" cxnId="{CB2609AD-C0FD-6649-B787-CB39C2079441}">
      <dgm:prSet/>
      <dgm:spPr/>
      <dgm:t>
        <a:bodyPr/>
        <a:lstStyle/>
        <a:p>
          <a:endParaRPr lang="en-US"/>
        </a:p>
      </dgm:t>
    </dgm:pt>
    <dgm:pt modelId="{C38FA2D8-28ED-114F-9DFA-E6BA7C93C5C1}">
      <dgm:prSet phldrT="[Text]"/>
      <dgm:spPr/>
      <dgm:t>
        <a:bodyPr/>
        <a:lstStyle/>
        <a:p>
          <a:r>
            <a:rPr lang="en-US" dirty="0" err="1"/>
            <a:t>Che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leghi</a:t>
          </a:r>
          <a:r>
            <a:rPr lang="en-US" dirty="0"/>
            <a:t> </a:t>
          </a:r>
          <a:r>
            <a:rPr lang="en-US" dirty="0" err="1"/>
            <a:t>simbolicamente</a:t>
          </a:r>
          <a:r>
            <a:rPr lang="en-US" dirty="0"/>
            <a:t> </a:t>
          </a:r>
          <a:r>
            <a:rPr lang="en-US" dirty="0" err="1"/>
            <a:t>alle</a:t>
          </a:r>
          <a:r>
            <a:rPr lang="en-US" dirty="0"/>
            <a:t> </a:t>
          </a:r>
          <a:r>
            <a:rPr lang="en-US" dirty="0" err="1"/>
            <a:t>origini</a:t>
          </a:r>
          <a:endParaRPr lang="en-US" dirty="0"/>
        </a:p>
      </dgm:t>
    </dgm:pt>
    <dgm:pt modelId="{DF73561B-CFF3-0743-9466-62A047365122}" type="parTrans" cxnId="{4CC68AF7-334E-8847-8E18-CD6A3F8BEE5C}">
      <dgm:prSet/>
      <dgm:spPr/>
      <dgm:t>
        <a:bodyPr/>
        <a:lstStyle/>
        <a:p>
          <a:endParaRPr lang="en-US"/>
        </a:p>
      </dgm:t>
    </dgm:pt>
    <dgm:pt modelId="{DDE5CFFB-8F34-8746-A9ED-2D5861A1700E}" type="sibTrans" cxnId="{4CC68AF7-334E-8847-8E18-CD6A3F8BEE5C}">
      <dgm:prSet/>
      <dgm:spPr/>
      <dgm:t>
        <a:bodyPr/>
        <a:lstStyle/>
        <a:p>
          <a:endParaRPr lang="en-US"/>
        </a:p>
      </dgm:t>
    </dgm:pt>
    <dgm:pt modelId="{99FFB097-D8BD-C045-A8A9-0F48131548F8}" type="pres">
      <dgm:prSet presAssocID="{64FE63D7-7530-1F4E-AEC9-58625B18E5F7}" presName="compositeShape" presStyleCnt="0">
        <dgm:presLayoutVars>
          <dgm:chMax val="7"/>
          <dgm:dir/>
          <dgm:resizeHandles val="exact"/>
        </dgm:presLayoutVars>
      </dgm:prSet>
      <dgm:spPr/>
    </dgm:pt>
    <dgm:pt modelId="{7FBC51FA-B7CE-BA45-B975-CD9EBC4B6968}" type="pres">
      <dgm:prSet presAssocID="{CF117EB4-A550-D949-9E28-5CB44C176058}" presName="circ1" presStyleLbl="vennNode1" presStyleIdx="0" presStyleCnt="5"/>
      <dgm:spPr/>
    </dgm:pt>
    <dgm:pt modelId="{1351AE7E-D681-A940-BD69-4E804AD6EB43}" type="pres">
      <dgm:prSet presAssocID="{CF117EB4-A550-D949-9E28-5CB44C1760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24081A-8623-4C46-8146-20DD5B07B0AD}" type="pres">
      <dgm:prSet presAssocID="{36294AB9-7350-B34D-9FBC-4F3BAD43FAE9}" presName="circ2" presStyleLbl="vennNode1" presStyleIdx="1" presStyleCnt="5"/>
      <dgm:spPr/>
    </dgm:pt>
    <dgm:pt modelId="{76EC9A65-F9E8-DE42-91C4-B9E93AF8D94A}" type="pres">
      <dgm:prSet presAssocID="{36294AB9-7350-B34D-9FBC-4F3BAD43FA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331D93-AC91-FA4E-8927-7BE271252AFC}" type="pres">
      <dgm:prSet presAssocID="{91DA23DB-0FDC-BD4E-993E-E817D043FFAF}" presName="circ3" presStyleLbl="vennNode1" presStyleIdx="2" presStyleCnt="5"/>
      <dgm:spPr/>
    </dgm:pt>
    <dgm:pt modelId="{1DCE4B24-ABF1-1448-81A7-EB27229C50E3}" type="pres">
      <dgm:prSet presAssocID="{91DA23DB-0FDC-BD4E-993E-E817D043FF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154606-D40F-9045-81CB-952DA63EE3ED}" type="pres">
      <dgm:prSet presAssocID="{B06F75F3-8472-6A4D-A493-77EC35BDB858}" presName="circ4" presStyleLbl="vennNode1" presStyleIdx="3" presStyleCnt="5"/>
      <dgm:spPr/>
    </dgm:pt>
    <dgm:pt modelId="{01536714-6D89-A949-B1D8-A39E73CB343A}" type="pres">
      <dgm:prSet presAssocID="{B06F75F3-8472-6A4D-A493-77EC35BDB85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CA79C-42B3-114A-8023-0C742596D9C5}" type="pres">
      <dgm:prSet presAssocID="{C38FA2D8-28ED-114F-9DFA-E6BA7C93C5C1}" presName="circ5" presStyleLbl="vennNode1" presStyleIdx="4" presStyleCnt="5"/>
      <dgm:spPr/>
    </dgm:pt>
    <dgm:pt modelId="{29CA3486-B2A0-A148-ADF0-35EA838E632F}" type="pres">
      <dgm:prSet presAssocID="{C38FA2D8-28ED-114F-9DFA-E6BA7C93C5C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5E4736-D230-2948-BE26-8EA687D745D5}" type="presOf" srcId="{CF117EB4-A550-D949-9E28-5CB44C176058}" destId="{1351AE7E-D681-A940-BD69-4E804AD6EB43}" srcOrd="0" destOrd="0" presId="urn:microsoft.com/office/officeart/2005/8/layout/venn1"/>
    <dgm:cxn modelId="{BD32A53F-D6ED-1B45-9311-C43E771D3906}" type="presOf" srcId="{B06F75F3-8472-6A4D-A493-77EC35BDB858}" destId="{01536714-6D89-A949-B1D8-A39E73CB343A}" srcOrd="0" destOrd="0" presId="urn:microsoft.com/office/officeart/2005/8/layout/venn1"/>
    <dgm:cxn modelId="{55F84F83-2598-6742-B6D8-5B015DCFF2A3}" type="presOf" srcId="{36294AB9-7350-B34D-9FBC-4F3BAD43FAE9}" destId="{76EC9A65-F9E8-DE42-91C4-B9E93AF8D94A}" srcOrd="0" destOrd="0" presId="urn:microsoft.com/office/officeart/2005/8/layout/venn1"/>
    <dgm:cxn modelId="{1E99B79A-E3B6-5C46-BF24-65B33AFF96BE}" srcId="{64FE63D7-7530-1F4E-AEC9-58625B18E5F7}" destId="{CF117EB4-A550-D949-9E28-5CB44C176058}" srcOrd="0" destOrd="0" parTransId="{65787787-877F-9943-893D-5C3641B2B3AC}" sibTransId="{41B3FC8C-0E08-4643-8972-F9CC89D613A5}"/>
    <dgm:cxn modelId="{D838E3A3-9C68-4E4D-8ADA-2F5031D73B4F}" type="presOf" srcId="{64FE63D7-7530-1F4E-AEC9-58625B18E5F7}" destId="{99FFB097-D8BD-C045-A8A9-0F48131548F8}" srcOrd="0" destOrd="0" presId="urn:microsoft.com/office/officeart/2005/8/layout/venn1"/>
    <dgm:cxn modelId="{CB2609AD-C0FD-6649-B787-CB39C2079441}" srcId="{64FE63D7-7530-1F4E-AEC9-58625B18E5F7}" destId="{B06F75F3-8472-6A4D-A493-77EC35BDB858}" srcOrd="3" destOrd="0" parTransId="{8721B9EB-8FA0-964A-ABB6-4D21173CFD47}" sibTransId="{CC2F7A0F-679F-9941-86D1-B6BB7BB66508}"/>
    <dgm:cxn modelId="{ACEC66C3-7C6B-3C4D-B809-18099A1102E0}" srcId="{64FE63D7-7530-1F4E-AEC9-58625B18E5F7}" destId="{36294AB9-7350-B34D-9FBC-4F3BAD43FAE9}" srcOrd="1" destOrd="0" parTransId="{2139D27A-BB76-7C43-8922-313061C45B5B}" sibTransId="{7F1FB3AB-D058-9046-8B9D-BC81D70EA6A4}"/>
    <dgm:cxn modelId="{508078DA-31DA-044D-8AE5-A9E8BA2DB1E2}" type="presOf" srcId="{C38FA2D8-28ED-114F-9DFA-E6BA7C93C5C1}" destId="{29CA3486-B2A0-A148-ADF0-35EA838E632F}" srcOrd="0" destOrd="0" presId="urn:microsoft.com/office/officeart/2005/8/layout/venn1"/>
    <dgm:cxn modelId="{D00253DD-EA32-0D4A-B7A9-D3B0656E4396}" srcId="{64FE63D7-7530-1F4E-AEC9-58625B18E5F7}" destId="{91DA23DB-0FDC-BD4E-993E-E817D043FFAF}" srcOrd="2" destOrd="0" parTransId="{FAC5EDCF-D569-C446-AEC2-FD662FFA469B}" sibTransId="{59054FA3-34CF-A64E-8162-B145682F10D0}"/>
    <dgm:cxn modelId="{EA7773E3-7800-0D49-8C2D-E1EC0FD39389}" type="presOf" srcId="{91DA23DB-0FDC-BD4E-993E-E817D043FFAF}" destId="{1DCE4B24-ABF1-1448-81A7-EB27229C50E3}" srcOrd="0" destOrd="0" presId="urn:microsoft.com/office/officeart/2005/8/layout/venn1"/>
    <dgm:cxn modelId="{4CC68AF7-334E-8847-8E18-CD6A3F8BEE5C}" srcId="{64FE63D7-7530-1F4E-AEC9-58625B18E5F7}" destId="{C38FA2D8-28ED-114F-9DFA-E6BA7C93C5C1}" srcOrd="4" destOrd="0" parTransId="{DF73561B-CFF3-0743-9466-62A047365122}" sibTransId="{DDE5CFFB-8F34-8746-A9ED-2D5861A1700E}"/>
    <dgm:cxn modelId="{5DFC66C7-C25D-404D-A3E1-24D230FDE247}" type="presParOf" srcId="{99FFB097-D8BD-C045-A8A9-0F48131548F8}" destId="{7FBC51FA-B7CE-BA45-B975-CD9EBC4B6968}" srcOrd="0" destOrd="0" presId="urn:microsoft.com/office/officeart/2005/8/layout/venn1"/>
    <dgm:cxn modelId="{48AD9D0C-723F-1141-B3C7-4C1E465812B0}" type="presParOf" srcId="{99FFB097-D8BD-C045-A8A9-0F48131548F8}" destId="{1351AE7E-D681-A940-BD69-4E804AD6EB43}" srcOrd="1" destOrd="0" presId="urn:microsoft.com/office/officeart/2005/8/layout/venn1"/>
    <dgm:cxn modelId="{AF51E2E0-0120-5E42-AE46-E5428EE6DE87}" type="presParOf" srcId="{99FFB097-D8BD-C045-A8A9-0F48131548F8}" destId="{7724081A-8623-4C46-8146-20DD5B07B0AD}" srcOrd="2" destOrd="0" presId="urn:microsoft.com/office/officeart/2005/8/layout/venn1"/>
    <dgm:cxn modelId="{EEAA8A4F-C25D-7847-86E0-19A80F7F863A}" type="presParOf" srcId="{99FFB097-D8BD-C045-A8A9-0F48131548F8}" destId="{76EC9A65-F9E8-DE42-91C4-B9E93AF8D94A}" srcOrd="3" destOrd="0" presId="urn:microsoft.com/office/officeart/2005/8/layout/venn1"/>
    <dgm:cxn modelId="{7EE54EA9-C102-C24E-818F-FE4BD5D9611D}" type="presParOf" srcId="{99FFB097-D8BD-C045-A8A9-0F48131548F8}" destId="{7A331D93-AC91-FA4E-8927-7BE271252AFC}" srcOrd="4" destOrd="0" presId="urn:microsoft.com/office/officeart/2005/8/layout/venn1"/>
    <dgm:cxn modelId="{31C6E4B9-5571-4E4E-A99F-B92C1E9E0011}" type="presParOf" srcId="{99FFB097-D8BD-C045-A8A9-0F48131548F8}" destId="{1DCE4B24-ABF1-1448-81A7-EB27229C50E3}" srcOrd="5" destOrd="0" presId="urn:microsoft.com/office/officeart/2005/8/layout/venn1"/>
    <dgm:cxn modelId="{32713362-5063-9340-A18E-61AD19051C88}" type="presParOf" srcId="{99FFB097-D8BD-C045-A8A9-0F48131548F8}" destId="{C7154606-D40F-9045-81CB-952DA63EE3ED}" srcOrd="6" destOrd="0" presId="urn:microsoft.com/office/officeart/2005/8/layout/venn1"/>
    <dgm:cxn modelId="{88A72E92-0CBF-BA40-BF75-BC48A64F43E9}" type="presParOf" srcId="{99FFB097-D8BD-C045-A8A9-0F48131548F8}" destId="{01536714-6D89-A949-B1D8-A39E73CB343A}" srcOrd="7" destOrd="0" presId="urn:microsoft.com/office/officeart/2005/8/layout/venn1"/>
    <dgm:cxn modelId="{14CAA21E-DC46-0E44-9357-A16A0555BD66}" type="presParOf" srcId="{99FFB097-D8BD-C045-A8A9-0F48131548F8}" destId="{B03CA79C-42B3-114A-8023-0C742596D9C5}" srcOrd="8" destOrd="0" presId="urn:microsoft.com/office/officeart/2005/8/layout/venn1"/>
    <dgm:cxn modelId="{9390FC02-892B-2F44-9347-6DD50BFD1717}" type="presParOf" srcId="{99FFB097-D8BD-C045-A8A9-0F48131548F8}" destId="{29CA3486-B2A0-A148-ADF0-35EA838E632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32E38-BCC7-4DD9-8F21-745254E5A8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1AE2484-2FE5-40C2-9CCF-45B08CFCE620}">
      <dgm:prSet/>
      <dgm:spPr/>
      <dgm:t>
        <a:bodyPr/>
        <a:lstStyle/>
        <a:p>
          <a:pPr rtl="0"/>
          <a:r>
            <a:rPr lang="it-IT" dirty="0">
              <a:solidFill>
                <a:schemeClr val="accent4">
                  <a:lumMod val="10000"/>
                </a:schemeClr>
              </a:solidFill>
            </a:rPr>
            <a:t>Nozione di cultura come (Duranti 1997)</a:t>
          </a:r>
        </a:p>
      </dgm:t>
    </dgm:pt>
    <dgm:pt modelId="{9AE6A175-7E34-441E-ACFD-47CDA2D84012}" type="parTrans" cxnId="{116CBE71-A5A5-4E2C-B7DE-E4E8B4FD8E09}">
      <dgm:prSet/>
      <dgm:spPr/>
      <dgm:t>
        <a:bodyPr/>
        <a:lstStyle/>
        <a:p>
          <a:endParaRPr lang="it-IT"/>
        </a:p>
      </dgm:t>
    </dgm:pt>
    <dgm:pt modelId="{2CE69A8A-520A-42C2-94C4-28AF7E9219AE}" type="sibTrans" cxnId="{116CBE71-A5A5-4E2C-B7DE-E4E8B4FD8E09}">
      <dgm:prSet/>
      <dgm:spPr/>
      <dgm:t>
        <a:bodyPr/>
        <a:lstStyle/>
        <a:p>
          <a:endParaRPr lang="it-IT"/>
        </a:p>
      </dgm:t>
    </dgm:pt>
    <dgm:pt modelId="{89FC046E-1263-44BC-92E1-907471C6CF0F}">
      <dgm:prSet/>
      <dgm:spPr/>
      <dgm:t>
        <a:bodyPr/>
        <a:lstStyle/>
        <a:p>
          <a:pPr rtl="0"/>
          <a:r>
            <a:rPr lang="it-IT">
              <a:solidFill>
                <a:schemeClr val="accent4">
                  <a:lumMod val="10000"/>
                </a:schemeClr>
              </a:solidFill>
            </a:rPr>
            <a:t>insieme di forme di comunicazione</a:t>
          </a:r>
        </a:p>
      </dgm:t>
    </dgm:pt>
    <dgm:pt modelId="{B3D9D0D1-B356-42CB-A61A-B9081987AE96}" type="parTrans" cxnId="{CF44DF2E-38BB-41F3-9DC7-B4DE8D15C365}">
      <dgm:prSet/>
      <dgm:spPr/>
      <dgm:t>
        <a:bodyPr/>
        <a:lstStyle/>
        <a:p>
          <a:endParaRPr lang="it-IT"/>
        </a:p>
      </dgm:t>
    </dgm:pt>
    <dgm:pt modelId="{79CDDD38-0195-4E33-9650-59CA9FC945EC}" type="sibTrans" cxnId="{CF44DF2E-38BB-41F3-9DC7-B4DE8D15C365}">
      <dgm:prSet/>
      <dgm:spPr/>
      <dgm:t>
        <a:bodyPr/>
        <a:lstStyle/>
        <a:p>
          <a:endParaRPr lang="it-IT"/>
        </a:p>
      </dgm:t>
    </dgm:pt>
    <dgm:pt modelId="{F443D93E-F080-4F44-A72F-1F7683ACAB1F}">
      <dgm:prSet/>
      <dgm:spPr/>
      <dgm:t>
        <a:bodyPr/>
        <a:lstStyle/>
        <a:p>
          <a:pPr rtl="0"/>
          <a:r>
            <a:rPr lang="it-IT" dirty="0">
              <a:solidFill>
                <a:schemeClr val="accent4">
                  <a:lumMod val="10000"/>
                </a:schemeClr>
              </a:solidFill>
            </a:rPr>
            <a:t>Insieme di pratiche sociali</a:t>
          </a:r>
        </a:p>
      </dgm:t>
    </dgm:pt>
    <dgm:pt modelId="{B3CD930F-7466-4CE0-9C83-285931B6A69F}" type="parTrans" cxnId="{EBB74A67-0950-41F6-AC84-E32DA926BD9D}">
      <dgm:prSet/>
      <dgm:spPr/>
      <dgm:t>
        <a:bodyPr/>
        <a:lstStyle/>
        <a:p>
          <a:endParaRPr lang="it-IT"/>
        </a:p>
      </dgm:t>
    </dgm:pt>
    <dgm:pt modelId="{DF197C09-D09A-4A7C-AC6C-E2396FF71AF0}" type="sibTrans" cxnId="{EBB74A67-0950-41F6-AC84-E32DA926BD9D}">
      <dgm:prSet/>
      <dgm:spPr/>
      <dgm:t>
        <a:bodyPr/>
        <a:lstStyle/>
        <a:p>
          <a:endParaRPr lang="it-IT"/>
        </a:p>
      </dgm:t>
    </dgm:pt>
    <dgm:pt modelId="{163DB05E-140E-4296-A41F-6CC9E3B04BEA}">
      <dgm:prSet/>
      <dgm:spPr/>
      <dgm:t>
        <a:bodyPr/>
        <a:lstStyle/>
        <a:p>
          <a:pPr rtl="0"/>
          <a:r>
            <a:rPr lang="it-IT" dirty="0">
              <a:solidFill>
                <a:schemeClr val="accent4">
                  <a:lumMod val="10000"/>
                </a:schemeClr>
              </a:solidFill>
            </a:rPr>
            <a:t>Insieme di conoscenze condivise</a:t>
          </a:r>
        </a:p>
      </dgm:t>
    </dgm:pt>
    <dgm:pt modelId="{6E5F369A-11A4-41C9-866E-CC59E7C68F08}" type="parTrans" cxnId="{1D80619D-09DF-437B-AEBA-A8416F1964A0}">
      <dgm:prSet/>
      <dgm:spPr/>
      <dgm:t>
        <a:bodyPr/>
        <a:lstStyle/>
        <a:p>
          <a:endParaRPr lang="it-IT"/>
        </a:p>
      </dgm:t>
    </dgm:pt>
    <dgm:pt modelId="{BE2213D6-D754-4552-B2F7-009A028385F0}" type="sibTrans" cxnId="{1D80619D-09DF-437B-AEBA-A8416F1964A0}">
      <dgm:prSet/>
      <dgm:spPr/>
      <dgm:t>
        <a:bodyPr/>
        <a:lstStyle/>
        <a:p>
          <a:endParaRPr lang="it-IT"/>
        </a:p>
      </dgm:t>
    </dgm:pt>
    <dgm:pt modelId="{2310E724-A3EB-415E-910F-5E13E87F662F}" type="pres">
      <dgm:prSet presAssocID="{0B232E38-BCC7-4DD9-8F21-745254E5A863}" presName="compositeShape" presStyleCnt="0">
        <dgm:presLayoutVars>
          <dgm:chMax val="7"/>
          <dgm:dir/>
          <dgm:resizeHandles val="exact"/>
        </dgm:presLayoutVars>
      </dgm:prSet>
      <dgm:spPr/>
    </dgm:pt>
    <dgm:pt modelId="{D2885BD8-C2FB-40D1-B055-B5D96E0E2E70}" type="pres">
      <dgm:prSet presAssocID="{D1AE2484-2FE5-40C2-9CCF-45B08CFCE620}" presName="circ1TxSh" presStyleLbl="vennNode1" presStyleIdx="0" presStyleCnt="1" custScaleX="118240" custScaleY="100000" custLinFactNeighborX="28123" custLinFactNeighborY="7923"/>
      <dgm:spPr/>
    </dgm:pt>
  </dgm:ptLst>
  <dgm:cxnLst>
    <dgm:cxn modelId="{91DAD220-B7F4-4CB0-9B0F-448F29E78871}" type="presOf" srcId="{D1AE2484-2FE5-40C2-9CCF-45B08CFCE620}" destId="{D2885BD8-C2FB-40D1-B055-B5D96E0E2E70}" srcOrd="0" destOrd="0" presId="urn:microsoft.com/office/officeart/2005/8/layout/venn1"/>
    <dgm:cxn modelId="{5D65602C-348A-4A6F-9677-84BF5893A910}" type="presOf" srcId="{163DB05E-140E-4296-A41F-6CC9E3B04BEA}" destId="{D2885BD8-C2FB-40D1-B055-B5D96E0E2E70}" srcOrd="0" destOrd="3" presId="urn:microsoft.com/office/officeart/2005/8/layout/venn1"/>
    <dgm:cxn modelId="{CF44DF2E-38BB-41F3-9DC7-B4DE8D15C365}" srcId="{D1AE2484-2FE5-40C2-9CCF-45B08CFCE620}" destId="{89FC046E-1263-44BC-92E1-907471C6CF0F}" srcOrd="0" destOrd="0" parTransId="{B3D9D0D1-B356-42CB-A61A-B9081987AE96}" sibTransId="{79CDDD38-0195-4E33-9650-59CA9FC945EC}"/>
    <dgm:cxn modelId="{E472D83D-3920-4ED8-8FE4-773A3169E0FC}" type="presOf" srcId="{F443D93E-F080-4F44-A72F-1F7683ACAB1F}" destId="{D2885BD8-C2FB-40D1-B055-B5D96E0E2E70}" srcOrd="0" destOrd="2" presId="urn:microsoft.com/office/officeart/2005/8/layout/venn1"/>
    <dgm:cxn modelId="{EBB74A67-0950-41F6-AC84-E32DA926BD9D}" srcId="{D1AE2484-2FE5-40C2-9CCF-45B08CFCE620}" destId="{F443D93E-F080-4F44-A72F-1F7683ACAB1F}" srcOrd="1" destOrd="0" parTransId="{B3CD930F-7466-4CE0-9C83-285931B6A69F}" sibTransId="{DF197C09-D09A-4A7C-AC6C-E2396FF71AF0}"/>
    <dgm:cxn modelId="{116CBE71-A5A5-4E2C-B7DE-E4E8B4FD8E09}" srcId="{0B232E38-BCC7-4DD9-8F21-745254E5A863}" destId="{D1AE2484-2FE5-40C2-9CCF-45B08CFCE620}" srcOrd="0" destOrd="0" parTransId="{9AE6A175-7E34-441E-ACFD-47CDA2D84012}" sibTransId="{2CE69A8A-520A-42C2-94C4-28AF7E9219AE}"/>
    <dgm:cxn modelId="{3EFD927C-C559-4C6E-B6C5-3523FD35B775}" type="presOf" srcId="{89FC046E-1263-44BC-92E1-907471C6CF0F}" destId="{D2885BD8-C2FB-40D1-B055-B5D96E0E2E70}" srcOrd="0" destOrd="1" presId="urn:microsoft.com/office/officeart/2005/8/layout/venn1"/>
    <dgm:cxn modelId="{C04C8190-216D-4306-B589-18891AB5E1BB}" type="presOf" srcId="{0B232E38-BCC7-4DD9-8F21-745254E5A863}" destId="{2310E724-A3EB-415E-910F-5E13E87F662F}" srcOrd="0" destOrd="0" presId="urn:microsoft.com/office/officeart/2005/8/layout/venn1"/>
    <dgm:cxn modelId="{1D80619D-09DF-437B-AEBA-A8416F1964A0}" srcId="{D1AE2484-2FE5-40C2-9CCF-45B08CFCE620}" destId="{163DB05E-140E-4296-A41F-6CC9E3B04BEA}" srcOrd="2" destOrd="0" parTransId="{6E5F369A-11A4-41C9-866E-CC59E7C68F08}" sibTransId="{BE2213D6-D754-4552-B2F7-009A028385F0}"/>
    <dgm:cxn modelId="{E975754B-71B9-4C78-95D1-6BC086F25022}" type="presParOf" srcId="{2310E724-A3EB-415E-910F-5E13E87F662F}" destId="{D2885BD8-C2FB-40D1-B055-B5D96E0E2E7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CC155A-E6A2-47F8-8F73-A0A17083961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28A7646-8927-4EAA-8035-69967AFC17E9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it-IT" sz="1400" dirty="0"/>
            <a:t>Vecchie e nuove definizioni (Turchetta 2018)</a:t>
          </a:r>
        </a:p>
      </dgm:t>
    </dgm:pt>
    <dgm:pt modelId="{31065930-A912-4827-94C2-84AC14178CCC}" type="parTrans" cxnId="{AAAE49DE-C38C-476F-ABB9-8ABF9DC14DC5}">
      <dgm:prSet/>
      <dgm:spPr/>
      <dgm:t>
        <a:bodyPr/>
        <a:lstStyle/>
        <a:p>
          <a:endParaRPr lang="it-IT"/>
        </a:p>
      </dgm:t>
    </dgm:pt>
    <dgm:pt modelId="{5509FEFA-920D-47C0-A247-BD4C2C4FF5A1}" type="sibTrans" cxnId="{AAAE49DE-C38C-476F-ABB9-8ABF9DC14DC5}">
      <dgm:prSet/>
      <dgm:spPr/>
      <dgm:t>
        <a:bodyPr/>
        <a:lstStyle/>
        <a:p>
          <a:endParaRPr lang="it-IT"/>
        </a:p>
      </dgm:t>
    </dgm:pt>
    <dgm:pt modelId="{66AA2E4F-B2CB-4184-8E59-60FBEE7B016C}">
      <dgm:prSet/>
      <dgm:spPr/>
      <dgm:t>
        <a:bodyPr/>
        <a:lstStyle/>
        <a:p>
          <a:pPr rtl="0"/>
          <a:r>
            <a:rPr lang="it-IT"/>
            <a:t>Comunità migrate</a:t>
          </a:r>
        </a:p>
      </dgm:t>
    </dgm:pt>
    <dgm:pt modelId="{A0759028-8868-487F-B28D-62928E990599}" type="parTrans" cxnId="{593D850B-53C1-46F9-BFE4-2ECB359787EB}">
      <dgm:prSet/>
      <dgm:spPr/>
      <dgm:t>
        <a:bodyPr/>
        <a:lstStyle/>
        <a:p>
          <a:endParaRPr lang="it-IT"/>
        </a:p>
      </dgm:t>
    </dgm:pt>
    <dgm:pt modelId="{9FCAF5D4-048F-48A4-8C79-0956F1B018AA}" type="sibTrans" cxnId="{593D850B-53C1-46F9-BFE4-2ECB359787EB}">
      <dgm:prSet/>
      <dgm:spPr/>
      <dgm:t>
        <a:bodyPr/>
        <a:lstStyle/>
        <a:p>
          <a:endParaRPr lang="it-IT"/>
        </a:p>
      </dgm:t>
    </dgm:pt>
    <dgm:pt modelId="{6B5DECE0-8972-444B-A876-97E56C491542}">
      <dgm:prSet/>
      <dgm:spPr/>
      <dgm:t>
        <a:bodyPr/>
        <a:lstStyle/>
        <a:p>
          <a:pPr rtl="0"/>
          <a:r>
            <a:rPr lang="it-IT"/>
            <a:t>Reti sociali e catene migratorie</a:t>
          </a:r>
        </a:p>
      </dgm:t>
    </dgm:pt>
    <dgm:pt modelId="{16C616CA-F35E-4EB1-9799-246B1B7FAFA2}" type="parTrans" cxnId="{9F94E232-42EA-47A6-B62E-FAFF52159D14}">
      <dgm:prSet/>
      <dgm:spPr/>
      <dgm:t>
        <a:bodyPr/>
        <a:lstStyle/>
        <a:p>
          <a:endParaRPr lang="it-IT"/>
        </a:p>
      </dgm:t>
    </dgm:pt>
    <dgm:pt modelId="{833EAF06-B3A4-49D1-B3EB-DACA7870773C}" type="sibTrans" cxnId="{9F94E232-42EA-47A6-B62E-FAFF52159D14}">
      <dgm:prSet/>
      <dgm:spPr/>
      <dgm:t>
        <a:bodyPr/>
        <a:lstStyle/>
        <a:p>
          <a:endParaRPr lang="it-IT"/>
        </a:p>
      </dgm:t>
    </dgm:pt>
    <dgm:pt modelId="{0A20E654-D02C-448A-B1D9-1875E2F2505B}">
      <dgm:prSet/>
      <dgm:spPr/>
      <dgm:t>
        <a:bodyPr/>
        <a:lstStyle/>
        <a:p>
          <a:pPr rtl="0"/>
          <a:r>
            <a:rPr lang="it-IT"/>
            <a:t>Processi interculturali e assimilatorii</a:t>
          </a:r>
        </a:p>
      </dgm:t>
    </dgm:pt>
    <dgm:pt modelId="{EA460630-B56C-4641-A96D-3BDA01890652}" type="parTrans" cxnId="{6E1B7DE4-6426-408B-BE12-086AD555E4B0}">
      <dgm:prSet/>
      <dgm:spPr/>
      <dgm:t>
        <a:bodyPr/>
        <a:lstStyle/>
        <a:p>
          <a:endParaRPr lang="it-IT"/>
        </a:p>
      </dgm:t>
    </dgm:pt>
    <dgm:pt modelId="{A767CC7F-EF17-4C86-9092-DE7A97E79565}" type="sibTrans" cxnId="{6E1B7DE4-6426-408B-BE12-086AD555E4B0}">
      <dgm:prSet/>
      <dgm:spPr/>
      <dgm:t>
        <a:bodyPr/>
        <a:lstStyle/>
        <a:p>
          <a:endParaRPr lang="it-IT"/>
        </a:p>
      </dgm:t>
    </dgm:pt>
    <dgm:pt modelId="{5D5B5830-61F9-4D8F-B832-CB6427F1B1F5}" type="pres">
      <dgm:prSet presAssocID="{F1CC155A-E6A2-47F8-8F73-A0A17083961A}" presName="vert0" presStyleCnt="0">
        <dgm:presLayoutVars>
          <dgm:dir/>
          <dgm:animOne val="branch"/>
          <dgm:animLvl val="lvl"/>
        </dgm:presLayoutVars>
      </dgm:prSet>
      <dgm:spPr/>
    </dgm:pt>
    <dgm:pt modelId="{625AA676-6873-4CC6-8DAC-A45044BC4C8C}" type="pres">
      <dgm:prSet presAssocID="{528A7646-8927-4EAA-8035-69967AFC17E9}" presName="thickLine" presStyleLbl="alignNode1" presStyleIdx="0" presStyleCnt="1"/>
      <dgm:spPr/>
    </dgm:pt>
    <dgm:pt modelId="{3C8E9C4D-0E82-43A0-8D10-7A501820B566}" type="pres">
      <dgm:prSet presAssocID="{528A7646-8927-4EAA-8035-69967AFC17E9}" presName="horz1" presStyleCnt="0"/>
      <dgm:spPr/>
    </dgm:pt>
    <dgm:pt modelId="{57C9A3FB-3F3B-4F6E-AA74-1D2DB787BC4F}" type="pres">
      <dgm:prSet presAssocID="{528A7646-8927-4EAA-8035-69967AFC17E9}" presName="tx1" presStyleLbl="revTx" presStyleIdx="0" presStyleCnt="4" custScaleX="104840"/>
      <dgm:spPr/>
    </dgm:pt>
    <dgm:pt modelId="{0EDBE590-BB3E-402A-99DE-125F585D3E57}" type="pres">
      <dgm:prSet presAssocID="{528A7646-8927-4EAA-8035-69967AFC17E9}" presName="vert1" presStyleCnt="0"/>
      <dgm:spPr/>
    </dgm:pt>
    <dgm:pt modelId="{9CB2CB3B-072D-4134-B0C2-43F47DBA507C}" type="pres">
      <dgm:prSet presAssocID="{66AA2E4F-B2CB-4184-8E59-60FBEE7B016C}" presName="vertSpace2a" presStyleCnt="0"/>
      <dgm:spPr/>
    </dgm:pt>
    <dgm:pt modelId="{B561C0CD-FFFE-45ED-8C59-AAC339D56795}" type="pres">
      <dgm:prSet presAssocID="{66AA2E4F-B2CB-4184-8E59-60FBEE7B016C}" presName="horz2" presStyleCnt="0"/>
      <dgm:spPr/>
    </dgm:pt>
    <dgm:pt modelId="{6DD48131-0841-49A9-972E-6CF5712D2077}" type="pres">
      <dgm:prSet presAssocID="{66AA2E4F-B2CB-4184-8E59-60FBEE7B016C}" presName="horzSpace2" presStyleCnt="0"/>
      <dgm:spPr/>
    </dgm:pt>
    <dgm:pt modelId="{652429B0-7BF7-439C-81B9-E6011CF68C8D}" type="pres">
      <dgm:prSet presAssocID="{66AA2E4F-B2CB-4184-8E59-60FBEE7B016C}" presName="tx2" presStyleLbl="revTx" presStyleIdx="1" presStyleCnt="4"/>
      <dgm:spPr/>
    </dgm:pt>
    <dgm:pt modelId="{87181023-1D1D-4B92-AC9F-54EDE88C8693}" type="pres">
      <dgm:prSet presAssocID="{66AA2E4F-B2CB-4184-8E59-60FBEE7B016C}" presName="vert2" presStyleCnt="0"/>
      <dgm:spPr/>
    </dgm:pt>
    <dgm:pt modelId="{E70D7AAA-5EE7-4320-B271-7B079F5B4F83}" type="pres">
      <dgm:prSet presAssocID="{66AA2E4F-B2CB-4184-8E59-60FBEE7B016C}" presName="thinLine2b" presStyleLbl="callout" presStyleIdx="0" presStyleCnt="3"/>
      <dgm:spPr/>
    </dgm:pt>
    <dgm:pt modelId="{5329ADAD-E630-4CFD-9A81-EC959A2FCB04}" type="pres">
      <dgm:prSet presAssocID="{66AA2E4F-B2CB-4184-8E59-60FBEE7B016C}" presName="vertSpace2b" presStyleCnt="0"/>
      <dgm:spPr/>
    </dgm:pt>
    <dgm:pt modelId="{293FE726-3928-4E5C-B518-5F80E217B41D}" type="pres">
      <dgm:prSet presAssocID="{6B5DECE0-8972-444B-A876-97E56C491542}" presName="horz2" presStyleCnt="0"/>
      <dgm:spPr/>
    </dgm:pt>
    <dgm:pt modelId="{A5F491D0-8E74-4833-AB2D-8D59384C0093}" type="pres">
      <dgm:prSet presAssocID="{6B5DECE0-8972-444B-A876-97E56C491542}" presName="horzSpace2" presStyleCnt="0"/>
      <dgm:spPr/>
    </dgm:pt>
    <dgm:pt modelId="{65BAB1CA-B74F-4D23-B475-91CBE5DBCE84}" type="pres">
      <dgm:prSet presAssocID="{6B5DECE0-8972-444B-A876-97E56C491542}" presName="tx2" presStyleLbl="revTx" presStyleIdx="2" presStyleCnt="4"/>
      <dgm:spPr/>
    </dgm:pt>
    <dgm:pt modelId="{55CBFBA9-AFDE-4704-94D0-5C4162E23CEC}" type="pres">
      <dgm:prSet presAssocID="{6B5DECE0-8972-444B-A876-97E56C491542}" presName="vert2" presStyleCnt="0"/>
      <dgm:spPr/>
    </dgm:pt>
    <dgm:pt modelId="{F2F19E59-1673-4AB1-977C-A7C31E384D40}" type="pres">
      <dgm:prSet presAssocID="{6B5DECE0-8972-444B-A876-97E56C491542}" presName="thinLine2b" presStyleLbl="callout" presStyleIdx="1" presStyleCnt="3"/>
      <dgm:spPr/>
    </dgm:pt>
    <dgm:pt modelId="{11D9BC17-BFEA-4F68-86B0-048FDEC61677}" type="pres">
      <dgm:prSet presAssocID="{6B5DECE0-8972-444B-A876-97E56C491542}" presName="vertSpace2b" presStyleCnt="0"/>
      <dgm:spPr/>
    </dgm:pt>
    <dgm:pt modelId="{5E9A2813-6172-4F08-BC83-722167406CCE}" type="pres">
      <dgm:prSet presAssocID="{0A20E654-D02C-448A-B1D9-1875E2F2505B}" presName="horz2" presStyleCnt="0"/>
      <dgm:spPr/>
    </dgm:pt>
    <dgm:pt modelId="{7742BCFD-0287-4A6B-AFCD-08022CAB2B03}" type="pres">
      <dgm:prSet presAssocID="{0A20E654-D02C-448A-B1D9-1875E2F2505B}" presName="horzSpace2" presStyleCnt="0"/>
      <dgm:spPr/>
    </dgm:pt>
    <dgm:pt modelId="{E315D5F3-B6A9-41EA-896F-43EE07F41CD4}" type="pres">
      <dgm:prSet presAssocID="{0A20E654-D02C-448A-B1D9-1875E2F2505B}" presName="tx2" presStyleLbl="revTx" presStyleIdx="3" presStyleCnt="4"/>
      <dgm:spPr/>
    </dgm:pt>
    <dgm:pt modelId="{A200129F-2D03-467A-9027-E3EACD43EC59}" type="pres">
      <dgm:prSet presAssocID="{0A20E654-D02C-448A-B1D9-1875E2F2505B}" presName="vert2" presStyleCnt="0"/>
      <dgm:spPr/>
    </dgm:pt>
    <dgm:pt modelId="{B0241764-859E-4B87-97B4-76B72F3AD528}" type="pres">
      <dgm:prSet presAssocID="{0A20E654-D02C-448A-B1D9-1875E2F2505B}" presName="thinLine2b" presStyleLbl="callout" presStyleIdx="2" presStyleCnt="3" custLinFactY="2300000" custLinFactNeighborX="31037" custLinFactNeighborY="2322091"/>
      <dgm:spPr/>
    </dgm:pt>
    <dgm:pt modelId="{BFA397D8-28BC-4465-B6D1-3CE2406313BA}" type="pres">
      <dgm:prSet presAssocID="{0A20E654-D02C-448A-B1D9-1875E2F2505B}" presName="vertSpace2b" presStyleCnt="0"/>
      <dgm:spPr/>
    </dgm:pt>
  </dgm:ptLst>
  <dgm:cxnLst>
    <dgm:cxn modelId="{D6F0A400-4735-4052-9BD8-BAC3FAE697CD}" type="presOf" srcId="{528A7646-8927-4EAA-8035-69967AFC17E9}" destId="{57C9A3FB-3F3B-4F6E-AA74-1D2DB787BC4F}" srcOrd="0" destOrd="0" presId="urn:microsoft.com/office/officeart/2008/layout/LinedList"/>
    <dgm:cxn modelId="{593D850B-53C1-46F9-BFE4-2ECB359787EB}" srcId="{528A7646-8927-4EAA-8035-69967AFC17E9}" destId="{66AA2E4F-B2CB-4184-8E59-60FBEE7B016C}" srcOrd="0" destOrd="0" parTransId="{A0759028-8868-487F-B28D-62928E990599}" sibTransId="{9FCAF5D4-048F-48A4-8C79-0956F1B018AA}"/>
    <dgm:cxn modelId="{72D5E82C-4E35-4212-B4FA-94FA6804F04F}" type="presOf" srcId="{0A20E654-D02C-448A-B1D9-1875E2F2505B}" destId="{E315D5F3-B6A9-41EA-896F-43EE07F41CD4}" srcOrd="0" destOrd="0" presId="urn:microsoft.com/office/officeart/2008/layout/LinedList"/>
    <dgm:cxn modelId="{9F94E232-42EA-47A6-B62E-FAFF52159D14}" srcId="{528A7646-8927-4EAA-8035-69967AFC17E9}" destId="{6B5DECE0-8972-444B-A876-97E56C491542}" srcOrd="1" destOrd="0" parTransId="{16C616CA-F35E-4EB1-9799-246B1B7FAFA2}" sibTransId="{833EAF06-B3A4-49D1-B3EB-DACA7870773C}"/>
    <dgm:cxn modelId="{84992445-6241-4979-9560-73E9D58BF4E9}" type="presOf" srcId="{66AA2E4F-B2CB-4184-8E59-60FBEE7B016C}" destId="{652429B0-7BF7-439C-81B9-E6011CF68C8D}" srcOrd="0" destOrd="0" presId="urn:microsoft.com/office/officeart/2008/layout/LinedList"/>
    <dgm:cxn modelId="{E360354D-9B65-4C9E-A229-3DD366876C9E}" type="presOf" srcId="{F1CC155A-E6A2-47F8-8F73-A0A17083961A}" destId="{5D5B5830-61F9-4D8F-B832-CB6427F1B1F5}" srcOrd="0" destOrd="0" presId="urn:microsoft.com/office/officeart/2008/layout/LinedList"/>
    <dgm:cxn modelId="{AAAE49DE-C38C-476F-ABB9-8ABF9DC14DC5}" srcId="{F1CC155A-E6A2-47F8-8F73-A0A17083961A}" destId="{528A7646-8927-4EAA-8035-69967AFC17E9}" srcOrd="0" destOrd="0" parTransId="{31065930-A912-4827-94C2-84AC14178CCC}" sibTransId="{5509FEFA-920D-47C0-A247-BD4C2C4FF5A1}"/>
    <dgm:cxn modelId="{6E1B7DE4-6426-408B-BE12-086AD555E4B0}" srcId="{528A7646-8927-4EAA-8035-69967AFC17E9}" destId="{0A20E654-D02C-448A-B1D9-1875E2F2505B}" srcOrd="2" destOrd="0" parTransId="{EA460630-B56C-4641-A96D-3BDA01890652}" sibTransId="{A767CC7F-EF17-4C86-9092-DE7A97E79565}"/>
    <dgm:cxn modelId="{1AE596F4-408C-414B-978B-201F34BE8C16}" type="presOf" srcId="{6B5DECE0-8972-444B-A876-97E56C491542}" destId="{65BAB1CA-B74F-4D23-B475-91CBE5DBCE84}" srcOrd="0" destOrd="0" presId="urn:microsoft.com/office/officeart/2008/layout/LinedList"/>
    <dgm:cxn modelId="{0A297F7F-1ACD-4B04-8358-8DD276C60918}" type="presParOf" srcId="{5D5B5830-61F9-4D8F-B832-CB6427F1B1F5}" destId="{625AA676-6873-4CC6-8DAC-A45044BC4C8C}" srcOrd="0" destOrd="0" presId="urn:microsoft.com/office/officeart/2008/layout/LinedList"/>
    <dgm:cxn modelId="{2CC099FB-2FB9-4B64-ABBE-6505DEA5DF68}" type="presParOf" srcId="{5D5B5830-61F9-4D8F-B832-CB6427F1B1F5}" destId="{3C8E9C4D-0E82-43A0-8D10-7A501820B566}" srcOrd="1" destOrd="0" presId="urn:microsoft.com/office/officeart/2008/layout/LinedList"/>
    <dgm:cxn modelId="{1572619C-EF92-4F2F-8E4F-FB6604CC7186}" type="presParOf" srcId="{3C8E9C4D-0E82-43A0-8D10-7A501820B566}" destId="{57C9A3FB-3F3B-4F6E-AA74-1D2DB787BC4F}" srcOrd="0" destOrd="0" presId="urn:microsoft.com/office/officeart/2008/layout/LinedList"/>
    <dgm:cxn modelId="{FBF47E7E-27BA-4498-98E7-411A4FDADB86}" type="presParOf" srcId="{3C8E9C4D-0E82-43A0-8D10-7A501820B566}" destId="{0EDBE590-BB3E-402A-99DE-125F585D3E57}" srcOrd="1" destOrd="0" presId="urn:microsoft.com/office/officeart/2008/layout/LinedList"/>
    <dgm:cxn modelId="{14FE13F4-8A13-456D-A4E1-CB6319F2C046}" type="presParOf" srcId="{0EDBE590-BB3E-402A-99DE-125F585D3E57}" destId="{9CB2CB3B-072D-4134-B0C2-43F47DBA507C}" srcOrd="0" destOrd="0" presId="urn:microsoft.com/office/officeart/2008/layout/LinedList"/>
    <dgm:cxn modelId="{F7FF0D6E-7492-470D-BDF8-E7B04BF2D754}" type="presParOf" srcId="{0EDBE590-BB3E-402A-99DE-125F585D3E57}" destId="{B561C0CD-FFFE-45ED-8C59-AAC339D56795}" srcOrd="1" destOrd="0" presId="urn:microsoft.com/office/officeart/2008/layout/LinedList"/>
    <dgm:cxn modelId="{AC364EF6-BDA7-4822-A452-6A1A531ECD10}" type="presParOf" srcId="{B561C0CD-FFFE-45ED-8C59-AAC339D56795}" destId="{6DD48131-0841-49A9-972E-6CF5712D2077}" srcOrd="0" destOrd="0" presId="urn:microsoft.com/office/officeart/2008/layout/LinedList"/>
    <dgm:cxn modelId="{F4D72FF5-E226-4DDA-918D-7DDFB5B76719}" type="presParOf" srcId="{B561C0CD-FFFE-45ED-8C59-AAC339D56795}" destId="{652429B0-7BF7-439C-81B9-E6011CF68C8D}" srcOrd="1" destOrd="0" presId="urn:microsoft.com/office/officeart/2008/layout/LinedList"/>
    <dgm:cxn modelId="{F20E8571-BFBC-4908-A1FF-BF0CFF316614}" type="presParOf" srcId="{B561C0CD-FFFE-45ED-8C59-AAC339D56795}" destId="{87181023-1D1D-4B92-AC9F-54EDE88C8693}" srcOrd="2" destOrd="0" presId="urn:microsoft.com/office/officeart/2008/layout/LinedList"/>
    <dgm:cxn modelId="{60AFC3C4-C0AE-4396-8487-D8336EF8569D}" type="presParOf" srcId="{0EDBE590-BB3E-402A-99DE-125F585D3E57}" destId="{E70D7AAA-5EE7-4320-B271-7B079F5B4F83}" srcOrd="2" destOrd="0" presId="urn:microsoft.com/office/officeart/2008/layout/LinedList"/>
    <dgm:cxn modelId="{9EF99217-8018-46B1-B5BE-A0B3D40C4AB7}" type="presParOf" srcId="{0EDBE590-BB3E-402A-99DE-125F585D3E57}" destId="{5329ADAD-E630-4CFD-9A81-EC959A2FCB04}" srcOrd="3" destOrd="0" presId="urn:microsoft.com/office/officeart/2008/layout/LinedList"/>
    <dgm:cxn modelId="{7CE4ECB3-9050-46E4-AA66-13FB59B6C134}" type="presParOf" srcId="{0EDBE590-BB3E-402A-99DE-125F585D3E57}" destId="{293FE726-3928-4E5C-B518-5F80E217B41D}" srcOrd="4" destOrd="0" presId="urn:microsoft.com/office/officeart/2008/layout/LinedList"/>
    <dgm:cxn modelId="{4A82D301-1CC0-46B3-86B2-4FF17C9A9329}" type="presParOf" srcId="{293FE726-3928-4E5C-B518-5F80E217B41D}" destId="{A5F491D0-8E74-4833-AB2D-8D59384C0093}" srcOrd="0" destOrd="0" presId="urn:microsoft.com/office/officeart/2008/layout/LinedList"/>
    <dgm:cxn modelId="{305C4048-845B-4C09-9A9C-F5CB8DDD0204}" type="presParOf" srcId="{293FE726-3928-4E5C-B518-5F80E217B41D}" destId="{65BAB1CA-B74F-4D23-B475-91CBE5DBCE84}" srcOrd="1" destOrd="0" presId="urn:microsoft.com/office/officeart/2008/layout/LinedList"/>
    <dgm:cxn modelId="{31636EAB-D706-4253-96EE-AE5394DFBB1D}" type="presParOf" srcId="{293FE726-3928-4E5C-B518-5F80E217B41D}" destId="{55CBFBA9-AFDE-4704-94D0-5C4162E23CEC}" srcOrd="2" destOrd="0" presId="urn:microsoft.com/office/officeart/2008/layout/LinedList"/>
    <dgm:cxn modelId="{D9F3102A-298F-4CC3-B333-46A57EE4E6C5}" type="presParOf" srcId="{0EDBE590-BB3E-402A-99DE-125F585D3E57}" destId="{F2F19E59-1673-4AB1-977C-A7C31E384D40}" srcOrd="5" destOrd="0" presId="urn:microsoft.com/office/officeart/2008/layout/LinedList"/>
    <dgm:cxn modelId="{8401EF73-025C-4710-9546-2B284CBBF810}" type="presParOf" srcId="{0EDBE590-BB3E-402A-99DE-125F585D3E57}" destId="{11D9BC17-BFEA-4F68-86B0-048FDEC61677}" srcOrd="6" destOrd="0" presId="urn:microsoft.com/office/officeart/2008/layout/LinedList"/>
    <dgm:cxn modelId="{D7855CB9-4BC4-43E5-833E-7ADCEA0F252D}" type="presParOf" srcId="{0EDBE590-BB3E-402A-99DE-125F585D3E57}" destId="{5E9A2813-6172-4F08-BC83-722167406CCE}" srcOrd="7" destOrd="0" presId="urn:microsoft.com/office/officeart/2008/layout/LinedList"/>
    <dgm:cxn modelId="{4677DE6D-C323-424A-81D2-98CF70E82658}" type="presParOf" srcId="{5E9A2813-6172-4F08-BC83-722167406CCE}" destId="{7742BCFD-0287-4A6B-AFCD-08022CAB2B03}" srcOrd="0" destOrd="0" presId="urn:microsoft.com/office/officeart/2008/layout/LinedList"/>
    <dgm:cxn modelId="{2A86E8AD-179E-409C-80CD-3B8237602C89}" type="presParOf" srcId="{5E9A2813-6172-4F08-BC83-722167406CCE}" destId="{E315D5F3-B6A9-41EA-896F-43EE07F41CD4}" srcOrd="1" destOrd="0" presId="urn:microsoft.com/office/officeart/2008/layout/LinedList"/>
    <dgm:cxn modelId="{2BD14ABE-FE7D-4700-B83F-E89C11434FFD}" type="presParOf" srcId="{5E9A2813-6172-4F08-BC83-722167406CCE}" destId="{A200129F-2D03-467A-9027-E3EACD43EC59}" srcOrd="2" destOrd="0" presId="urn:microsoft.com/office/officeart/2008/layout/LinedList"/>
    <dgm:cxn modelId="{AB5B5C5C-D16D-40BF-A45C-2D27AAD1148F}" type="presParOf" srcId="{0EDBE590-BB3E-402A-99DE-125F585D3E57}" destId="{B0241764-859E-4B87-97B4-76B72F3AD528}" srcOrd="8" destOrd="0" presId="urn:microsoft.com/office/officeart/2008/layout/LinedList"/>
    <dgm:cxn modelId="{6CCC9C63-E034-4F9B-8F93-2A22A92316CC}" type="presParOf" srcId="{0EDBE590-BB3E-402A-99DE-125F585D3E57}" destId="{BFA397D8-28BC-4465-B6D1-3CE2406313B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7F9BA6-E2C8-405D-A7CB-5EA54195008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C0426B59-712D-4EFB-A70A-E5AC62527A74}">
      <dgm:prSet phldrT="[Testo]"/>
      <dgm:spPr/>
      <dgm:t>
        <a:bodyPr/>
        <a:lstStyle/>
        <a:p>
          <a:r>
            <a:rPr lang="it-IT" dirty="0"/>
            <a:t>individuo</a:t>
          </a:r>
        </a:p>
      </dgm:t>
    </dgm:pt>
    <dgm:pt modelId="{D4C2CFC0-9B8A-4295-A341-AE2A4DEC741B}" type="parTrans" cxnId="{28089DA0-A394-494E-B13C-A9959F3155E3}">
      <dgm:prSet/>
      <dgm:spPr/>
      <dgm:t>
        <a:bodyPr/>
        <a:lstStyle/>
        <a:p>
          <a:endParaRPr lang="it-IT"/>
        </a:p>
      </dgm:t>
    </dgm:pt>
    <dgm:pt modelId="{2CB1A852-A9AF-42F7-8B71-66195BEBEE0F}" type="sibTrans" cxnId="{28089DA0-A394-494E-B13C-A9959F3155E3}">
      <dgm:prSet/>
      <dgm:spPr/>
      <dgm:t>
        <a:bodyPr/>
        <a:lstStyle/>
        <a:p>
          <a:endParaRPr lang="it-IT"/>
        </a:p>
      </dgm:t>
    </dgm:pt>
    <dgm:pt modelId="{93FC932D-5742-49A9-A34F-755EC6FE365D}">
      <dgm:prSet phldrT="[Testo]" custT="1"/>
      <dgm:spPr/>
      <dgm:t>
        <a:bodyPr/>
        <a:lstStyle/>
        <a:p>
          <a:r>
            <a:rPr lang="it-IT" sz="1600" dirty="0">
              <a:solidFill>
                <a:schemeClr val="bg2">
                  <a:lumMod val="50000"/>
                </a:schemeClr>
              </a:solidFill>
            </a:rPr>
            <a:t>identificazione</a:t>
          </a:r>
        </a:p>
      </dgm:t>
    </dgm:pt>
    <dgm:pt modelId="{06BCDC0C-4D76-4827-8A4C-3F793673422F}" type="parTrans" cxnId="{F0A12C73-0A61-4CA9-95E1-4C0C029D3A6B}">
      <dgm:prSet/>
      <dgm:spPr/>
      <dgm:t>
        <a:bodyPr/>
        <a:lstStyle/>
        <a:p>
          <a:endParaRPr lang="it-IT"/>
        </a:p>
      </dgm:t>
    </dgm:pt>
    <dgm:pt modelId="{3EC955E8-37EC-4EE6-B552-154A05064BA4}" type="sibTrans" cxnId="{F0A12C73-0A61-4CA9-95E1-4C0C029D3A6B}">
      <dgm:prSet/>
      <dgm:spPr/>
      <dgm:t>
        <a:bodyPr/>
        <a:lstStyle/>
        <a:p>
          <a:endParaRPr lang="it-IT"/>
        </a:p>
      </dgm:t>
    </dgm:pt>
    <dgm:pt modelId="{E8D963EC-52B2-4BCE-B8EB-675FCCFA89E4}">
      <dgm:prSet phldrT="[Testo]" custT="1"/>
      <dgm:spPr/>
      <dgm:t>
        <a:bodyPr/>
        <a:lstStyle/>
        <a:p>
          <a:r>
            <a:rPr lang="it-IT" sz="1600" dirty="0">
              <a:solidFill>
                <a:schemeClr val="bg2">
                  <a:lumMod val="50000"/>
                </a:schemeClr>
              </a:solidFill>
            </a:rPr>
            <a:t>proiezione</a:t>
          </a:r>
        </a:p>
      </dgm:t>
    </dgm:pt>
    <dgm:pt modelId="{7CDF169D-1C6D-44F8-A365-28FBA1E79F8F}" type="parTrans" cxnId="{9FD66AC2-21F6-40A1-983A-3825729F680C}">
      <dgm:prSet/>
      <dgm:spPr/>
      <dgm:t>
        <a:bodyPr/>
        <a:lstStyle/>
        <a:p>
          <a:endParaRPr lang="it-IT"/>
        </a:p>
      </dgm:t>
    </dgm:pt>
    <dgm:pt modelId="{B0830C30-A85F-43D9-9040-617997F52295}" type="sibTrans" cxnId="{9FD66AC2-21F6-40A1-983A-3825729F680C}">
      <dgm:prSet/>
      <dgm:spPr/>
      <dgm:t>
        <a:bodyPr/>
        <a:lstStyle/>
        <a:p>
          <a:endParaRPr lang="it-IT"/>
        </a:p>
      </dgm:t>
    </dgm:pt>
    <dgm:pt modelId="{1A6B644E-0AF8-4DD1-BFC9-0297EAAAC446}">
      <dgm:prSet phldrT="[Testo]" custT="1"/>
      <dgm:spPr/>
      <dgm:t>
        <a:bodyPr/>
        <a:lstStyle/>
        <a:p>
          <a:r>
            <a:rPr lang="it-IT" sz="1600" dirty="0">
              <a:solidFill>
                <a:schemeClr val="bg2">
                  <a:lumMod val="50000"/>
                </a:schemeClr>
              </a:solidFill>
            </a:rPr>
            <a:t>serializzazione</a:t>
          </a:r>
        </a:p>
      </dgm:t>
    </dgm:pt>
    <dgm:pt modelId="{6DAF86CE-2EE1-4287-9157-04BAC14B3792}" type="parTrans" cxnId="{BEA99D7D-F847-4FBF-8B07-566BC835096F}">
      <dgm:prSet/>
      <dgm:spPr/>
      <dgm:t>
        <a:bodyPr/>
        <a:lstStyle/>
        <a:p>
          <a:endParaRPr lang="it-IT"/>
        </a:p>
      </dgm:t>
    </dgm:pt>
    <dgm:pt modelId="{D67C7225-50F0-4CCB-930C-22B6FFC318ED}" type="sibTrans" cxnId="{BEA99D7D-F847-4FBF-8B07-566BC835096F}">
      <dgm:prSet/>
      <dgm:spPr/>
      <dgm:t>
        <a:bodyPr/>
        <a:lstStyle/>
        <a:p>
          <a:endParaRPr lang="it-IT"/>
        </a:p>
      </dgm:t>
    </dgm:pt>
    <dgm:pt modelId="{7E408D61-CAE7-4CD1-A03E-ED084CBB5884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sz="1600" dirty="0">
              <a:solidFill>
                <a:schemeClr val="bg2">
                  <a:lumMod val="50000"/>
                </a:schemeClr>
              </a:solidFill>
            </a:rPr>
            <a:t>differenziazione</a:t>
          </a:r>
        </a:p>
      </dgm:t>
    </dgm:pt>
    <dgm:pt modelId="{6DE9F7F3-3A4F-4228-8155-730B894DFEE0}" type="parTrans" cxnId="{EFEDC8D6-C6B0-4EA4-86C5-22B978FEEFA2}">
      <dgm:prSet/>
      <dgm:spPr/>
      <dgm:t>
        <a:bodyPr/>
        <a:lstStyle/>
        <a:p>
          <a:endParaRPr lang="it-IT"/>
        </a:p>
      </dgm:t>
    </dgm:pt>
    <dgm:pt modelId="{A84B5619-1C54-4714-BB8C-392510AD3799}" type="sibTrans" cxnId="{EFEDC8D6-C6B0-4EA4-86C5-22B978FEEFA2}">
      <dgm:prSet/>
      <dgm:spPr/>
      <dgm:t>
        <a:bodyPr/>
        <a:lstStyle/>
        <a:p>
          <a:endParaRPr lang="it-IT"/>
        </a:p>
      </dgm:t>
    </dgm:pt>
    <dgm:pt modelId="{8D6F738B-79D7-4C11-BD30-635CCA6CEC6F}" type="pres">
      <dgm:prSet presAssocID="{427F9BA6-E2C8-405D-A7CB-5EA5419500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E9352D-B362-4710-8B58-628091B41B8A}" type="pres">
      <dgm:prSet presAssocID="{C0426B59-712D-4EFB-A70A-E5AC62527A74}" presName="centerShape" presStyleLbl="node0" presStyleIdx="0" presStyleCnt="1" custLinFactNeighborX="2886" custLinFactNeighborY="-1210"/>
      <dgm:spPr/>
    </dgm:pt>
    <dgm:pt modelId="{E3D1E7D6-35CE-4F53-BF30-B21838D3B4DF}" type="pres">
      <dgm:prSet presAssocID="{93FC932D-5742-49A9-A34F-755EC6FE365D}" presName="node" presStyleLbl="node1" presStyleIdx="0" presStyleCnt="4" custScaleX="193394" custScaleY="137130" custRadScaleRad="99378" custRadScaleInc="11102">
        <dgm:presLayoutVars>
          <dgm:bulletEnabled val="1"/>
        </dgm:presLayoutVars>
      </dgm:prSet>
      <dgm:spPr/>
    </dgm:pt>
    <dgm:pt modelId="{2B9DEE4C-4AC1-4965-B0BF-871BE38E1446}" type="pres">
      <dgm:prSet presAssocID="{93FC932D-5742-49A9-A34F-755EC6FE365D}" presName="dummy" presStyleCnt="0"/>
      <dgm:spPr/>
    </dgm:pt>
    <dgm:pt modelId="{B34232AD-10BC-48E1-9E15-E50546019AA7}" type="pres">
      <dgm:prSet presAssocID="{3EC955E8-37EC-4EE6-B552-154A05064BA4}" presName="sibTrans" presStyleLbl="sibTrans2D1" presStyleIdx="0" presStyleCnt="4"/>
      <dgm:spPr/>
    </dgm:pt>
    <dgm:pt modelId="{86C41D1B-0A13-436D-BA63-5D3B018DE606}" type="pres">
      <dgm:prSet presAssocID="{E8D963EC-52B2-4BCE-B8EB-675FCCFA89E4}" presName="node" presStyleLbl="node1" presStyleIdx="1" presStyleCnt="4" custScaleX="189724" custScaleY="133049" custRadScaleRad="117349" custRadScaleInc="-4078">
        <dgm:presLayoutVars>
          <dgm:bulletEnabled val="1"/>
        </dgm:presLayoutVars>
      </dgm:prSet>
      <dgm:spPr/>
    </dgm:pt>
    <dgm:pt modelId="{EE6F4732-3CF7-4F78-9029-7F35C089A61E}" type="pres">
      <dgm:prSet presAssocID="{E8D963EC-52B2-4BCE-B8EB-675FCCFA89E4}" presName="dummy" presStyleCnt="0"/>
      <dgm:spPr/>
    </dgm:pt>
    <dgm:pt modelId="{8518731D-46E0-4677-B5DB-E3DD099C013F}" type="pres">
      <dgm:prSet presAssocID="{B0830C30-A85F-43D9-9040-617997F52295}" presName="sibTrans" presStyleLbl="sibTrans2D1" presStyleIdx="1" presStyleCnt="4"/>
      <dgm:spPr/>
    </dgm:pt>
    <dgm:pt modelId="{D88EE34F-0E96-4DA8-8A4C-646B6CE54E1A}" type="pres">
      <dgm:prSet presAssocID="{1A6B644E-0AF8-4DD1-BFC9-0297EAAAC446}" presName="node" presStyleLbl="node1" presStyleIdx="2" presStyleCnt="4" custScaleX="199916" custScaleY="145206" custRadScaleRad="102839" custRadScaleInc="8045">
        <dgm:presLayoutVars>
          <dgm:bulletEnabled val="1"/>
        </dgm:presLayoutVars>
      </dgm:prSet>
      <dgm:spPr/>
    </dgm:pt>
    <dgm:pt modelId="{C6ED246F-DA73-4590-849E-EA6A2DFCE9EB}" type="pres">
      <dgm:prSet presAssocID="{1A6B644E-0AF8-4DD1-BFC9-0297EAAAC446}" presName="dummy" presStyleCnt="0"/>
      <dgm:spPr/>
    </dgm:pt>
    <dgm:pt modelId="{9455735C-B5F4-46D8-8BB8-8F0D37985E83}" type="pres">
      <dgm:prSet presAssocID="{D67C7225-50F0-4CCB-930C-22B6FFC318ED}" presName="sibTrans" presStyleLbl="sibTrans2D1" presStyleIdx="2" presStyleCnt="4"/>
      <dgm:spPr/>
    </dgm:pt>
    <dgm:pt modelId="{8CD8DF76-77C7-4668-B77B-8B88C6B23DE5}" type="pres">
      <dgm:prSet presAssocID="{7E408D61-CAE7-4CD1-A03E-ED084CBB5884}" presName="node" presStyleLbl="node1" presStyleIdx="3" presStyleCnt="4" custScaleX="208314" custScaleY="138566" custRadScaleRad="115166" custRadScaleInc="-2394">
        <dgm:presLayoutVars>
          <dgm:bulletEnabled val="1"/>
        </dgm:presLayoutVars>
      </dgm:prSet>
      <dgm:spPr/>
    </dgm:pt>
    <dgm:pt modelId="{39583B5B-36AE-4ABA-BB9E-01F46F732659}" type="pres">
      <dgm:prSet presAssocID="{7E408D61-CAE7-4CD1-A03E-ED084CBB5884}" presName="dummy" presStyleCnt="0"/>
      <dgm:spPr/>
    </dgm:pt>
    <dgm:pt modelId="{F0EB2002-044A-4832-A1F3-073F62CC17EF}" type="pres">
      <dgm:prSet presAssocID="{A84B5619-1C54-4714-BB8C-392510AD3799}" presName="sibTrans" presStyleLbl="sibTrans2D1" presStyleIdx="3" presStyleCnt="4"/>
      <dgm:spPr/>
    </dgm:pt>
  </dgm:ptLst>
  <dgm:cxnLst>
    <dgm:cxn modelId="{D6E4D316-99C5-4173-9CFF-C24FC44A37CF}" type="presOf" srcId="{7E408D61-CAE7-4CD1-A03E-ED084CBB5884}" destId="{8CD8DF76-77C7-4668-B77B-8B88C6B23DE5}" srcOrd="0" destOrd="0" presId="urn:microsoft.com/office/officeart/2005/8/layout/radial6"/>
    <dgm:cxn modelId="{2FB5F517-7481-47AC-99E9-A2C4301FB626}" type="presOf" srcId="{3EC955E8-37EC-4EE6-B552-154A05064BA4}" destId="{B34232AD-10BC-48E1-9E15-E50546019AA7}" srcOrd="0" destOrd="0" presId="urn:microsoft.com/office/officeart/2005/8/layout/radial6"/>
    <dgm:cxn modelId="{4C8F5D22-CC33-4B11-BB24-889684491D78}" type="presOf" srcId="{427F9BA6-E2C8-405D-A7CB-5EA54195008E}" destId="{8D6F738B-79D7-4C11-BD30-635CCA6CEC6F}" srcOrd="0" destOrd="0" presId="urn:microsoft.com/office/officeart/2005/8/layout/radial6"/>
    <dgm:cxn modelId="{30D91451-E7B7-4F3D-A18A-F0A27CA7404F}" type="presOf" srcId="{A84B5619-1C54-4714-BB8C-392510AD3799}" destId="{F0EB2002-044A-4832-A1F3-073F62CC17EF}" srcOrd="0" destOrd="0" presId="urn:microsoft.com/office/officeart/2005/8/layout/radial6"/>
    <dgm:cxn modelId="{B55B4D53-5EFF-41CD-B3BB-5CD8BC439918}" type="presOf" srcId="{B0830C30-A85F-43D9-9040-617997F52295}" destId="{8518731D-46E0-4677-B5DB-E3DD099C013F}" srcOrd="0" destOrd="0" presId="urn:microsoft.com/office/officeart/2005/8/layout/radial6"/>
    <dgm:cxn modelId="{2D4A3B6F-7640-4BF4-A63F-1142140D693A}" type="presOf" srcId="{93FC932D-5742-49A9-A34F-755EC6FE365D}" destId="{E3D1E7D6-35CE-4F53-BF30-B21838D3B4DF}" srcOrd="0" destOrd="0" presId="urn:microsoft.com/office/officeart/2005/8/layout/radial6"/>
    <dgm:cxn modelId="{F0A12C73-0A61-4CA9-95E1-4C0C029D3A6B}" srcId="{C0426B59-712D-4EFB-A70A-E5AC62527A74}" destId="{93FC932D-5742-49A9-A34F-755EC6FE365D}" srcOrd="0" destOrd="0" parTransId="{06BCDC0C-4D76-4827-8A4C-3F793673422F}" sibTransId="{3EC955E8-37EC-4EE6-B552-154A05064BA4}"/>
    <dgm:cxn modelId="{05406B73-CEC1-4098-860C-E6542895B61A}" type="presOf" srcId="{D67C7225-50F0-4CCB-930C-22B6FFC318ED}" destId="{9455735C-B5F4-46D8-8BB8-8F0D37985E83}" srcOrd="0" destOrd="0" presId="urn:microsoft.com/office/officeart/2005/8/layout/radial6"/>
    <dgm:cxn modelId="{BEA99D7D-F847-4FBF-8B07-566BC835096F}" srcId="{C0426B59-712D-4EFB-A70A-E5AC62527A74}" destId="{1A6B644E-0AF8-4DD1-BFC9-0297EAAAC446}" srcOrd="2" destOrd="0" parTransId="{6DAF86CE-2EE1-4287-9157-04BAC14B3792}" sibTransId="{D67C7225-50F0-4CCB-930C-22B6FFC318ED}"/>
    <dgm:cxn modelId="{5D728E8B-B01D-4098-AA33-7BE0CDB6CE78}" type="presOf" srcId="{1A6B644E-0AF8-4DD1-BFC9-0297EAAAC446}" destId="{D88EE34F-0E96-4DA8-8A4C-646B6CE54E1A}" srcOrd="0" destOrd="0" presId="urn:microsoft.com/office/officeart/2005/8/layout/radial6"/>
    <dgm:cxn modelId="{28089DA0-A394-494E-B13C-A9959F3155E3}" srcId="{427F9BA6-E2C8-405D-A7CB-5EA54195008E}" destId="{C0426B59-712D-4EFB-A70A-E5AC62527A74}" srcOrd="0" destOrd="0" parTransId="{D4C2CFC0-9B8A-4295-A341-AE2A4DEC741B}" sibTransId="{2CB1A852-A9AF-42F7-8B71-66195BEBEE0F}"/>
    <dgm:cxn modelId="{9FD66AC2-21F6-40A1-983A-3825729F680C}" srcId="{C0426B59-712D-4EFB-A70A-E5AC62527A74}" destId="{E8D963EC-52B2-4BCE-B8EB-675FCCFA89E4}" srcOrd="1" destOrd="0" parTransId="{7CDF169D-1C6D-44F8-A365-28FBA1E79F8F}" sibTransId="{B0830C30-A85F-43D9-9040-617997F52295}"/>
    <dgm:cxn modelId="{E611A9CD-AA71-4AC5-A7BB-C2E3FB3FD71F}" type="presOf" srcId="{C0426B59-712D-4EFB-A70A-E5AC62527A74}" destId="{F3E9352D-B362-4710-8B58-628091B41B8A}" srcOrd="0" destOrd="0" presId="urn:microsoft.com/office/officeart/2005/8/layout/radial6"/>
    <dgm:cxn modelId="{EFEDC8D6-C6B0-4EA4-86C5-22B978FEEFA2}" srcId="{C0426B59-712D-4EFB-A70A-E5AC62527A74}" destId="{7E408D61-CAE7-4CD1-A03E-ED084CBB5884}" srcOrd="3" destOrd="0" parTransId="{6DE9F7F3-3A4F-4228-8155-730B894DFEE0}" sibTransId="{A84B5619-1C54-4714-BB8C-392510AD3799}"/>
    <dgm:cxn modelId="{7565F0E0-F98D-4B94-801D-75522091F442}" type="presOf" srcId="{E8D963EC-52B2-4BCE-B8EB-675FCCFA89E4}" destId="{86C41D1B-0A13-436D-BA63-5D3B018DE606}" srcOrd="0" destOrd="0" presId="urn:microsoft.com/office/officeart/2005/8/layout/radial6"/>
    <dgm:cxn modelId="{9B116CFC-1806-4EE8-BD9E-38A9D03FC31A}" type="presParOf" srcId="{8D6F738B-79D7-4C11-BD30-635CCA6CEC6F}" destId="{F3E9352D-B362-4710-8B58-628091B41B8A}" srcOrd="0" destOrd="0" presId="urn:microsoft.com/office/officeart/2005/8/layout/radial6"/>
    <dgm:cxn modelId="{E8A4FB89-C1AB-4CE2-908A-7ECC86AF01FE}" type="presParOf" srcId="{8D6F738B-79D7-4C11-BD30-635CCA6CEC6F}" destId="{E3D1E7D6-35CE-4F53-BF30-B21838D3B4DF}" srcOrd="1" destOrd="0" presId="urn:microsoft.com/office/officeart/2005/8/layout/radial6"/>
    <dgm:cxn modelId="{83185994-5DEC-4B9B-82D9-8FFA2D187F01}" type="presParOf" srcId="{8D6F738B-79D7-4C11-BD30-635CCA6CEC6F}" destId="{2B9DEE4C-4AC1-4965-B0BF-871BE38E1446}" srcOrd="2" destOrd="0" presId="urn:microsoft.com/office/officeart/2005/8/layout/radial6"/>
    <dgm:cxn modelId="{E5E8C603-EDED-4517-ABB8-9DDE7D726825}" type="presParOf" srcId="{8D6F738B-79D7-4C11-BD30-635CCA6CEC6F}" destId="{B34232AD-10BC-48E1-9E15-E50546019AA7}" srcOrd="3" destOrd="0" presId="urn:microsoft.com/office/officeart/2005/8/layout/radial6"/>
    <dgm:cxn modelId="{06FC2E8E-1A44-4A7F-BC85-F3A0B03AE7FE}" type="presParOf" srcId="{8D6F738B-79D7-4C11-BD30-635CCA6CEC6F}" destId="{86C41D1B-0A13-436D-BA63-5D3B018DE606}" srcOrd="4" destOrd="0" presId="urn:microsoft.com/office/officeart/2005/8/layout/radial6"/>
    <dgm:cxn modelId="{655D0077-6943-4730-AFAA-1D10E8A6E225}" type="presParOf" srcId="{8D6F738B-79D7-4C11-BD30-635CCA6CEC6F}" destId="{EE6F4732-3CF7-4F78-9029-7F35C089A61E}" srcOrd="5" destOrd="0" presId="urn:microsoft.com/office/officeart/2005/8/layout/radial6"/>
    <dgm:cxn modelId="{1E92E14D-DBA7-4992-A779-E228FA6EEA4F}" type="presParOf" srcId="{8D6F738B-79D7-4C11-BD30-635CCA6CEC6F}" destId="{8518731D-46E0-4677-B5DB-E3DD099C013F}" srcOrd="6" destOrd="0" presId="urn:microsoft.com/office/officeart/2005/8/layout/radial6"/>
    <dgm:cxn modelId="{61A79E88-A925-49BF-A494-B8A5668EBEBB}" type="presParOf" srcId="{8D6F738B-79D7-4C11-BD30-635CCA6CEC6F}" destId="{D88EE34F-0E96-4DA8-8A4C-646B6CE54E1A}" srcOrd="7" destOrd="0" presId="urn:microsoft.com/office/officeart/2005/8/layout/radial6"/>
    <dgm:cxn modelId="{16083698-0A6C-45CE-8522-7CCD67D9D141}" type="presParOf" srcId="{8D6F738B-79D7-4C11-BD30-635CCA6CEC6F}" destId="{C6ED246F-DA73-4590-849E-EA6A2DFCE9EB}" srcOrd="8" destOrd="0" presId="urn:microsoft.com/office/officeart/2005/8/layout/radial6"/>
    <dgm:cxn modelId="{98230E53-7A6C-4CBB-A12E-BD717FE8D260}" type="presParOf" srcId="{8D6F738B-79D7-4C11-BD30-635CCA6CEC6F}" destId="{9455735C-B5F4-46D8-8BB8-8F0D37985E83}" srcOrd="9" destOrd="0" presId="urn:microsoft.com/office/officeart/2005/8/layout/radial6"/>
    <dgm:cxn modelId="{0B8A9641-012F-44E3-9303-466A9F78240C}" type="presParOf" srcId="{8D6F738B-79D7-4C11-BD30-635CCA6CEC6F}" destId="{8CD8DF76-77C7-4668-B77B-8B88C6B23DE5}" srcOrd="10" destOrd="0" presId="urn:microsoft.com/office/officeart/2005/8/layout/radial6"/>
    <dgm:cxn modelId="{9090AB00-F4CC-46E8-9E7F-750A59AC1C87}" type="presParOf" srcId="{8D6F738B-79D7-4C11-BD30-635CCA6CEC6F}" destId="{39583B5B-36AE-4ABA-BB9E-01F46F732659}" srcOrd="11" destOrd="0" presId="urn:microsoft.com/office/officeart/2005/8/layout/radial6"/>
    <dgm:cxn modelId="{9E288290-F003-4174-8F6D-7259B8C96B4B}" type="presParOf" srcId="{8D6F738B-79D7-4C11-BD30-635CCA6CEC6F}" destId="{F0EB2002-044A-4832-A1F3-073F62CC17E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7E068-48FB-48C4-9ED9-AA29C1E9E316}">
      <dsp:nvSpPr>
        <dsp:cNvPr id="0" name=""/>
        <dsp:cNvSpPr/>
      </dsp:nvSpPr>
      <dsp:spPr>
        <a:xfrm rot="1888007">
          <a:off x="1683944" y="3598343"/>
          <a:ext cx="2377923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2377923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F5AF5-30AB-461A-9FA9-86D5DB8DFBE0}">
      <dsp:nvSpPr>
        <dsp:cNvPr id="0" name=""/>
        <dsp:cNvSpPr/>
      </dsp:nvSpPr>
      <dsp:spPr>
        <a:xfrm rot="9044412">
          <a:off x="498380" y="2815804"/>
          <a:ext cx="1453109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453109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79845-B912-466E-82B6-D12FD24B1806}">
      <dsp:nvSpPr>
        <dsp:cNvPr id="0" name=""/>
        <dsp:cNvSpPr/>
      </dsp:nvSpPr>
      <dsp:spPr>
        <a:xfrm rot="3784254">
          <a:off x="1324643" y="3665629"/>
          <a:ext cx="1159321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159321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7978C-4B93-483F-9C87-A47F15F8440F}">
      <dsp:nvSpPr>
        <dsp:cNvPr id="0" name=""/>
        <dsp:cNvSpPr/>
      </dsp:nvSpPr>
      <dsp:spPr>
        <a:xfrm rot="562403">
          <a:off x="1837987" y="3034340"/>
          <a:ext cx="3116096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3116096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FEED-2BED-494F-BD0F-1FF03291492D}">
      <dsp:nvSpPr>
        <dsp:cNvPr id="0" name=""/>
        <dsp:cNvSpPr/>
      </dsp:nvSpPr>
      <dsp:spPr>
        <a:xfrm rot="21124462">
          <a:off x="1842851" y="2416293"/>
          <a:ext cx="3337297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3337297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4F671-A888-46E7-A733-875D2B9EBC6A}">
      <dsp:nvSpPr>
        <dsp:cNvPr id="0" name=""/>
        <dsp:cNvSpPr/>
      </dsp:nvSpPr>
      <dsp:spPr>
        <a:xfrm rot="19935976">
          <a:off x="1689695" y="1790915"/>
          <a:ext cx="2943854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2943854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D118A-32CF-4536-8321-27CE3B07A4AC}">
      <dsp:nvSpPr>
        <dsp:cNvPr id="0" name=""/>
        <dsp:cNvSpPr/>
      </dsp:nvSpPr>
      <dsp:spPr>
        <a:xfrm>
          <a:off x="436584" y="2045960"/>
          <a:ext cx="100545" cy="562052"/>
        </a:xfrm>
        <a:prstGeom prst="round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4E90A-EA7D-4E5B-AD15-699B1701DFDE}">
      <dsp:nvSpPr>
        <dsp:cNvPr id="0" name=""/>
        <dsp:cNvSpPr/>
      </dsp:nvSpPr>
      <dsp:spPr>
        <a:xfrm>
          <a:off x="4235704" y="259807"/>
          <a:ext cx="1770247" cy="102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Lingue</a:t>
          </a:r>
          <a:r>
            <a:rPr lang="en-US" sz="2000" kern="1200" dirty="0"/>
            <a:t> di </a:t>
          </a:r>
          <a:r>
            <a:rPr lang="en-US" sz="2000" kern="1200" dirty="0" err="1"/>
            <a:t>minoranza</a:t>
          </a:r>
          <a:endParaRPr lang="it-IT" sz="2000" kern="1200" dirty="0"/>
        </a:p>
      </dsp:txBody>
      <dsp:txXfrm>
        <a:off x="4494951" y="410468"/>
        <a:ext cx="1251753" cy="727459"/>
      </dsp:txXfrm>
    </dsp:sp>
    <dsp:sp modelId="{C65E50F1-9F00-4ACB-A4B0-76BB8101F493}">
      <dsp:nvSpPr>
        <dsp:cNvPr id="0" name=""/>
        <dsp:cNvSpPr/>
      </dsp:nvSpPr>
      <dsp:spPr>
        <a:xfrm>
          <a:off x="5147803" y="1531089"/>
          <a:ext cx="1630668" cy="1114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Lingue</a:t>
          </a:r>
          <a:r>
            <a:rPr lang="en-US" sz="2000" kern="1200" dirty="0"/>
            <a:t> immigrate</a:t>
          </a:r>
          <a:endParaRPr lang="it-IT" sz="2000" kern="1200" dirty="0"/>
        </a:p>
      </dsp:txBody>
      <dsp:txXfrm>
        <a:off x="5386609" y="1694304"/>
        <a:ext cx="1153056" cy="788075"/>
      </dsp:txXfrm>
    </dsp:sp>
    <dsp:sp modelId="{E2468F44-1067-4F5A-B5C0-4A8A26EECBCC}">
      <dsp:nvSpPr>
        <dsp:cNvPr id="0" name=""/>
        <dsp:cNvSpPr/>
      </dsp:nvSpPr>
      <dsp:spPr>
        <a:xfrm>
          <a:off x="4904438" y="2899596"/>
          <a:ext cx="1732247" cy="108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Lingue</a:t>
          </a:r>
          <a:r>
            <a:rPr lang="en-US" sz="2000" kern="1200" dirty="0"/>
            <a:t> indigene</a:t>
          </a:r>
          <a:endParaRPr lang="it-IT" sz="2000" kern="1200" dirty="0"/>
        </a:p>
      </dsp:txBody>
      <dsp:txXfrm>
        <a:off x="5158120" y="3057779"/>
        <a:ext cx="1224883" cy="763775"/>
      </dsp:txXfrm>
    </dsp:sp>
    <dsp:sp modelId="{1104F230-8C69-4CF5-AC03-C4CC18328BD7}">
      <dsp:nvSpPr>
        <dsp:cNvPr id="0" name=""/>
        <dsp:cNvSpPr/>
      </dsp:nvSpPr>
      <dsp:spPr>
        <a:xfrm>
          <a:off x="1550911" y="4178406"/>
          <a:ext cx="1688372" cy="933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Lingue</a:t>
          </a:r>
          <a:r>
            <a:rPr lang="en-US" sz="2000" kern="1200" dirty="0"/>
            <a:t> di </a:t>
          </a:r>
          <a:r>
            <a:rPr lang="en-US" sz="2000" kern="1200" dirty="0" err="1"/>
            <a:t>eredità</a:t>
          </a:r>
          <a:endParaRPr lang="it-IT" sz="2000" kern="1200" dirty="0"/>
        </a:p>
      </dsp:txBody>
      <dsp:txXfrm>
        <a:off x="1798167" y="4315121"/>
        <a:ext cx="1193860" cy="660116"/>
      </dsp:txXfrm>
    </dsp:sp>
    <dsp:sp modelId="{ACD49BD4-FFF1-4A93-82A6-8BEEDD8CC3A2}">
      <dsp:nvSpPr>
        <dsp:cNvPr id="0" name=""/>
        <dsp:cNvSpPr/>
      </dsp:nvSpPr>
      <dsp:spPr>
        <a:xfrm>
          <a:off x="0" y="1129025"/>
          <a:ext cx="4193001" cy="2423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Legame</a:t>
          </a:r>
          <a:r>
            <a:rPr lang="en-US" sz="2000" kern="1200" dirty="0"/>
            <a:t> </a:t>
          </a:r>
          <a:r>
            <a:rPr lang="en-US" sz="2000" kern="1200" dirty="0" err="1"/>
            <a:t>culturale</a:t>
          </a:r>
          <a:r>
            <a:rPr lang="en-US" sz="2000" kern="1200" dirty="0"/>
            <a:t> con </a:t>
          </a:r>
          <a:r>
            <a:rPr lang="en-US" sz="2000" kern="1200" dirty="0" err="1"/>
            <a:t>valenze</a:t>
          </a:r>
          <a:r>
            <a:rPr lang="en-US" sz="2000" kern="1200" dirty="0"/>
            <a:t> </a:t>
          </a:r>
          <a:r>
            <a:rPr lang="en-US" sz="2000" kern="1200" dirty="0" err="1"/>
            <a:t>simboliche</a:t>
          </a:r>
          <a:r>
            <a:rPr lang="en-US" sz="2000" kern="1200" dirty="0"/>
            <a:t> per </a:t>
          </a:r>
          <a:r>
            <a:rPr lang="en-US" sz="2000" kern="1200" dirty="0" err="1"/>
            <a:t>una</a:t>
          </a:r>
          <a:r>
            <a:rPr lang="en-US" sz="2000" kern="1200" dirty="0"/>
            <a:t> lingua, </a:t>
          </a:r>
          <a:r>
            <a:rPr lang="en-US" sz="2000" kern="1200" dirty="0" err="1"/>
            <a:t>alla</a:t>
          </a:r>
          <a:r>
            <a:rPr lang="en-US" sz="2000" kern="1200" dirty="0"/>
            <a:t> quale fa </a:t>
          </a:r>
          <a:r>
            <a:rPr lang="en-US" sz="2000" kern="1200" dirty="0" err="1"/>
            <a:t>riferimento</a:t>
          </a:r>
          <a:r>
            <a:rPr lang="en-US" sz="2000" kern="1200" dirty="0"/>
            <a:t> </a:t>
          </a:r>
          <a:r>
            <a:rPr lang="en-US" sz="2000" kern="1200" dirty="0" err="1"/>
            <a:t>il</a:t>
          </a:r>
          <a:r>
            <a:rPr lang="en-US" sz="2000" kern="1200" dirty="0"/>
            <a:t> </a:t>
          </a:r>
          <a:r>
            <a:rPr lang="en-US" sz="2000" kern="1200" dirty="0" err="1"/>
            <a:t>senso</a:t>
          </a:r>
          <a:r>
            <a:rPr lang="en-US" sz="2000" kern="1200" dirty="0"/>
            <a:t> di </a:t>
          </a:r>
          <a:r>
            <a:rPr lang="en-US" sz="2000" kern="1200" dirty="0" err="1"/>
            <a:t>appartenenza</a:t>
          </a:r>
          <a:r>
            <a:rPr lang="en-US" sz="2000" kern="1200" dirty="0"/>
            <a:t> del </a:t>
          </a:r>
          <a:r>
            <a:rPr lang="en-US" sz="2000" kern="1200" dirty="0" err="1"/>
            <a:t>singolo</a:t>
          </a:r>
          <a:r>
            <a:rPr lang="en-US" sz="2000" kern="1200" dirty="0"/>
            <a:t> </a:t>
          </a:r>
          <a:r>
            <a:rPr lang="en-US" sz="2000" kern="1200" dirty="0" err="1"/>
            <a:t>parlante</a:t>
          </a:r>
          <a:r>
            <a:rPr lang="en-US" sz="2000" kern="1200" dirty="0"/>
            <a:t> e del </a:t>
          </a:r>
          <a:r>
            <a:rPr lang="en-US" sz="2000" kern="1200" dirty="0" err="1"/>
            <a:t>suo</a:t>
          </a:r>
          <a:r>
            <a:rPr lang="en-US" sz="2000" kern="1200" dirty="0"/>
            <a:t> </a:t>
          </a:r>
          <a:r>
            <a:rPr lang="en-US" sz="2000" kern="1200" dirty="0" err="1"/>
            <a:t>gruppo</a:t>
          </a:r>
          <a:endParaRPr lang="it-IT" sz="2000" kern="1200" dirty="0"/>
        </a:p>
      </dsp:txBody>
      <dsp:txXfrm>
        <a:off x="614051" y="1483965"/>
        <a:ext cx="2964899" cy="1713803"/>
      </dsp:txXfrm>
    </dsp:sp>
    <dsp:sp modelId="{7A09F49A-FED8-471E-9372-D6432E8F8D02}">
      <dsp:nvSpPr>
        <dsp:cNvPr id="0" name=""/>
        <dsp:cNvSpPr/>
      </dsp:nvSpPr>
      <dsp:spPr>
        <a:xfrm>
          <a:off x="3632393" y="4084926"/>
          <a:ext cx="1705119" cy="1026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Lingue nazionali</a:t>
          </a:r>
        </a:p>
      </dsp:txBody>
      <dsp:txXfrm>
        <a:off x="3882102" y="4235284"/>
        <a:ext cx="1205701" cy="725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C51FA-B7CE-BA45-B975-CD9EBC4B6968}">
      <dsp:nvSpPr>
        <dsp:cNvPr id="0" name=""/>
        <dsp:cNvSpPr/>
      </dsp:nvSpPr>
      <dsp:spPr>
        <a:xfrm>
          <a:off x="2257777" y="1269663"/>
          <a:ext cx="1505185" cy="1505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51AE7E-D681-A940-BD69-4E804AD6EB43}">
      <dsp:nvSpPr>
        <dsp:cNvPr id="0" name=""/>
        <dsp:cNvSpPr/>
      </dsp:nvSpPr>
      <dsp:spPr>
        <a:xfrm>
          <a:off x="2137363" y="44012"/>
          <a:ext cx="1746014" cy="10106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Una</a:t>
          </a:r>
          <a:r>
            <a:rPr lang="en-US" sz="1800" kern="1200" dirty="0"/>
            <a:t> lingua o </a:t>
          </a:r>
          <a:r>
            <a:rPr lang="en-US" sz="1800" kern="1200" dirty="0" err="1"/>
            <a:t>una</a:t>
          </a:r>
          <a:r>
            <a:rPr lang="en-US" sz="1800" kern="1200" dirty="0"/>
            <a:t> </a:t>
          </a:r>
          <a:r>
            <a:rPr lang="en-US" sz="1800" kern="1200" dirty="0" err="1"/>
            <a:t>varietà</a:t>
          </a:r>
          <a:r>
            <a:rPr lang="en-US" sz="1800" kern="1200" dirty="0"/>
            <a:t> non </a:t>
          </a:r>
          <a:r>
            <a:rPr lang="en-US" sz="1800" kern="1200" dirty="0" err="1"/>
            <a:t>dominante</a:t>
          </a:r>
          <a:endParaRPr lang="en-US" sz="1800" kern="1200" dirty="0"/>
        </a:p>
      </dsp:txBody>
      <dsp:txXfrm>
        <a:off x="2137363" y="44012"/>
        <a:ext cx="1746014" cy="1010624"/>
      </dsp:txXfrm>
    </dsp:sp>
    <dsp:sp modelId="{7724081A-8623-4C46-8146-20DD5B07B0AD}">
      <dsp:nvSpPr>
        <dsp:cNvPr id="0" name=""/>
        <dsp:cNvSpPr/>
      </dsp:nvSpPr>
      <dsp:spPr>
        <a:xfrm>
          <a:off x="2830350" y="1685524"/>
          <a:ext cx="1505185" cy="1505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EC9A65-F9E8-DE42-91C4-B9E93AF8D94A}">
      <dsp:nvSpPr>
        <dsp:cNvPr id="0" name=""/>
        <dsp:cNvSpPr/>
      </dsp:nvSpPr>
      <dsp:spPr>
        <a:xfrm>
          <a:off x="4455348" y="1377176"/>
          <a:ext cx="1565392" cy="10966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Che</a:t>
          </a:r>
          <a:r>
            <a:rPr lang="en-US" sz="1800" kern="1200" dirty="0"/>
            <a:t> </a:t>
          </a:r>
          <a:r>
            <a:rPr lang="en-US" sz="1800" kern="1200" dirty="0" err="1"/>
            <a:t>abbia</a:t>
          </a:r>
          <a:r>
            <a:rPr lang="en-US" sz="1800" kern="1200" dirty="0"/>
            <a:t> un </a:t>
          </a:r>
          <a:r>
            <a:rPr lang="en-US" sz="1800" kern="1200" dirty="0" err="1"/>
            <a:t>valore</a:t>
          </a:r>
          <a:r>
            <a:rPr lang="en-US" sz="1800" kern="1200" dirty="0"/>
            <a:t> </a:t>
          </a:r>
          <a:r>
            <a:rPr lang="en-US" sz="1800" kern="1200" dirty="0" err="1"/>
            <a:t>culturale</a:t>
          </a:r>
          <a:r>
            <a:rPr lang="en-US" sz="1800" kern="1200" dirty="0"/>
            <a:t> e </a:t>
          </a:r>
          <a:r>
            <a:rPr lang="en-US" sz="1800" kern="1200" dirty="0" err="1"/>
            <a:t>simbolico</a:t>
          </a:r>
          <a:r>
            <a:rPr lang="en-US" sz="1800" kern="1200" dirty="0"/>
            <a:t> per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suoi</a:t>
          </a:r>
          <a:r>
            <a:rPr lang="en-US" sz="1800" kern="1200" dirty="0"/>
            <a:t> </a:t>
          </a:r>
          <a:r>
            <a:rPr lang="en-US" sz="1800" kern="1200" dirty="0" err="1"/>
            <a:t>parlanti</a:t>
          </a:r>
          <a:endParaRPr lang="en-US" sz="1800" kern="1200" dirty="0"/>
        </a:p>
      </dsp:txBody>
      <dsp:txXfrm>
        <a:off x="4455348" y="1377176"/>
        <a:ext cx="1565392" cy="1096634"/>
      </dsp:txXfrm>
    </dsp:sp>
    <dsp:sp modelId="{7A331D93-AC91-FA4E-8927-7BE271252AFC}">
      <dsp:nvSpPr>
        <dsp:cNvPr id="0" name=""/>
        <dsp:cNvSpPr/>
      </dsp:nvSpPr>
      <dsp:spPr>
        <a:xfrm>
          <a:off x="2611797" y="2358987"/>
          <a:ext cx="1505185" cy="1505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CE4B24-ABF1-1448-81A7-EB27229C50E3}">
      <dsp:nvSpPr>
        <dsp:cNvPr id="0" name=""/>
        <dsp:cNvSpPr/>
      </dsp:nvSpPr>
      <dsp:spPr>
        <a:xfrm>
          <a:off x="4214518" y="3247907"/>
          <a:ext cx="1565392" cy="10966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Che</a:t>
          </a:r>
          <a:r>
            <a:rPr lang="en-US" sz="1800" kern="1200" dirty="0"/>
            <a:t> </a:t>
          </a:r>
          <a:r>
            <a:rPr lang="en-US" sz="1800" kern="1200" dirty="0" err="1"/>
            <a:t>identifichi</a:t>
          </a:r>
          <a:r>
            <a:rPr lang="en-US" sz="1800" kern="1200" dirty="0"/>
            <a:t> in </a:t>
          </a:r>
          <a:r>
            <a:rPr lang="en-US" sz="1800" kern="1200" dirty="0" err="1"/>
            <a:t>una</a:t>
          </a:r>
          <a:r>
            <a:rPr lang="en-US" sz="1800" kern="1200" dirty="0"/>
            <a:t> </a:t>
          </a:r>
          <a:r>
            <a:rPr lang="en-US" sz="1800" kern="1200" dirty="0" err="1"/>
            <a:t>comunità</a:t>
          </a:r>
          <a:r>
            <a:rPr lang="en-US" sz="1800" kern="1200" dirty="0"/>
            <a:t> </a:t>
          </a:r>
          <a:r>
            <a:rPr lang="en-US" sz="1800" kern="1200" dirty="0" err="1"/>
            <a:t>reale</a:t>
          </a:r>
          <a:r>
            <a:rPr lang="en-US" sz="1800" kern="1200" dirty="0"/>
            <a:t> o </a:t>
          </a:r>
          <a:r>
            <a:rPr lang="en-US" sz="1800" kern="1200" dirty="0" err="1"/>
            <a:t>virtuale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suoi</a:t>
          </a:r>
          <a:r>
            <a:rPr lang="en-US" sz="1800" kern="1200" dirty="0"/>
            <a:t> </a:t>
          </a:r>
          <a:r>
            <a:rPr lang="en-US" sz="1800" kern="1200" dirty="0" err="1"/>
            <a:t>parlanti</a:t>
          </a:r>
          <a:endParaRPr lang="en-US" sz="1800" kern="1200" dirty="0"/>
        </a:p>
      </dsp:txBody>
      <dsp:txXfrm>
        <a:off x="4214518" y="3247907"/>
        <a:ext cx="1565392" cy="1096634"/>
      </dsp:txXfrm>
    </dsp:sp>
    <dsp:sp modelId="{C7154606-D40F-9045-81CB-952DA63EE3ED}">
      <dsp:nvSpPr>
        <dsp:cNvPr id="0" name=""/>
        <dsp:cNvSpPr/>
      </dsp:nvSpPr>
      <dsp:spPr>
        <a:xfrm>
          <a:off x="1903758" y="2358987"/>
          <a:ext cx="1505185" cy="1505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536714-6D89-A949-B1D8-A39E73CB343A}">
      <dsp:nvSpPr>
        <dsp:cNvPr id="0" name=""/>
        <dsp:cNvSpPr/>
      </dsp:nvSpPr>
      <dsp:spPr>
        <a:xfrm>
          <a:off x="240829" y="3247907"/>
          <a:ext cx="1565392" cy="10966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Che</a:t>
          </a:r>
          <a:r>
            <a:rPr lang="en-US" sz="1800" kern="1200" dirty="0"/>
            <a:t> </a:t>
          </a:r>
          <a:r>
            <a:rPr lang="en-US" sz="1800" kern="1200" dirty="0" err="1"/>
            <a:t>sia</a:t>
          </a:r>
          <a:r>
            <a:rPr lang="en-US" sz="1800" kern="1200" dirty="0"/>
            <a:t> </a:t>
          </a:r>
          <a:r>
            <a:rPr lang="en-US" sz="1800" kern="1200" dirty="0" err="1"/>
            <a:t>il</a:t>
          </a:r>
          <a:r>
            <a:rPr lang="en-US" sz="1800" kern="1200" dirty="0"/>
            <a:t> </a:t>
          </a:r>
          <a:r>
            <a:rPr lang="en-US" sz="1800" kern="1200" dirty="0" err="1"/>
            <a:t>prodotto</a:t>
          </a:r>
          <a:r>
            <a:rPr lang="en-US" sz="1800" kern="1200" dirty="0"/>
            <a:t> di </a:t>
          </a:r>
          <a:r>
            <a:rPr lang="en-US" sz="1800" kern="1200" dirty="0" err="1"/>
            <a:t>una</a:t>
          </a:r>
          <a:r>
            <a:rPr lang="en-US" sz="1800" kern="1200" dirty="0"/>
            <a:t> </a:t>
          </a:r>
          <a:r>
            <a:rPr lang="en-US" sz="1800" kern="1200" dirty="0" err="1"/>
            <a:t>identità</a:t>
          </a:r>
          <a:r>
            <a:rPr lang="en-US" sz="1800" kern="1200" dirty="0"/>
            <a:t> </a:t>
          </a:r>
          <a:r>
            <a:rPr lang="en-US" sz="1800" kern="1200" dirty="0" err="1"/>
            <a:t>migrata</a:t>
          </a:r>
          <a:endParaRPr lang="en-US" sz="1800" kern="1200" dirty="0"/>
        </a:p>
      </dsp:txBody>
      <dsp:txXfrm>
        <a:off x="240829" y="3247907"/>
        <a:ext cx="1565392" cy="1096634"/>
      </dsp:txXfrm>
    </dsp:sp>
    <dsp:sp modelId="{B03CA79C-42B3-114A-8023-0C742596D9C5}">
      <dsp:nvSpPr>
        <dsp:cNvPr id="0" name=""/>
        <dsp:cNvSpPr/>
      </dsp:nvSpPr>
      <dsp:spPr>
        <a:xfrm>
          <a:off x="1685205" y="1685524"/>
          <a:ext cx="1505185" cy="1505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CA3486-B2A0-A148-ADF0-35EA838E632F}">
      <dsp:nvSpPr>
        <dsp:cNvPr id="0" name=""/>
        <dsp:cNvSpPr/>
      </dsp:nvSpPr>
      <dsp:spPr>
        <a:xfrm>
          <a:off x="0" y="1377176"/>
          <a:ext cx="1565392" cy="10966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Che</a:t>
          </a:r>
          <a:r>
            <a:rPr lang="en-US" sz="1800" kern="1200" dirty="0"/>
            <a:t> </a:t>
          </a:r>
          <a:r>
            <a:rPr lang="en-US" sz="1800" kern="1200" dirty="0" err="1"/>
            <a:t>si</a:t>
          </a:r>
          <a:r>
            <a:rPr lang="en-US" sz="1800" kern="1200" dirty="0"/>
            <a:t> </a:t>
          </a:r>
          <a:r>
            <a:rPr lang="en-US" sz="1800" kern="1200" dirty="0" err="1"/>
            <a:t>leghi</a:t>
          </a:r>
          <a:r>
            <a:rPr lang="en-US" sz="1800" kern="1200" dirty="0"/>
            <a:t> </a:t>
          </a:r>
          <a:r>
            <a:rPr lang="en-US" sz="1800" kern="1200" dirty="0" err="1"/>
            <a:t>simbolicamente</a:t>
          </a:r>
          <a:r>
            <a:rPr lang="en-US" sz="1800" kern="1200" dirty="0"/>
            <a:t> </a:t>
          </a:r>
          <a:r>
            <a:rPr lang="en-US" sz="1800" kern="1200" dirty="0" err="1"/>
            <a:t>alle</a:t>
          </a:r>
          <a:r>
            <a:rPr lang="en-US" sz="1800" kern="1200" dirty="0"/>
            <a:t> </a:t>
          </a:r>
          <a:r>
            <a:rPr lang="en-US" sz="1800" kern="1200" dirty="0" err="1"/>
            <a:t>origini</a:t>
          </a:r>
          <a:endParaRPr lang="en-US" sz="1800" kern="1200" dirty="0"/>
        </a:p>
      </dsp:txBody>
      <dsp:txXfrm>
        <a:off x="0" y="1377176"/>
        <a:ext cx="1565392" cy="1096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85BD8-C2FB-40D1-B055-B5D96E0E2E70}">
      <dsp:nvSpPr>
        <dsp:cNvPr id="0" name=""/>
        <dsp:cNvSpPr/>
      </dsp:nvSpPr>
      <dsp:spPr>
        <a:xfrm>
          <a:off x="2" y="0"/>
          <a:ext cx="4738141" cy="4007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solidFill>
                <a:schemeClr val="accent4">
                  <a:lumMod val="10000"/>
                </a:schemeClr>
              </a:solidFill>
            </a:rPr>
            <a:t>Nozione di cultura come (Duranti 1997)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>
              <a:solidFill>
                <a:schemeClr val="accent4">
                  <a:lumMod val="10000"/>
                </a:schemeClr>
              </a:solidFill>
            </a:rPr>
            <a:t>insieme di forme di comunicazione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>
              <a:solidFill>
                <a:schemeClr val="accent4">
                  <a:lumMod val="10000"/>
                </a:schemeClr>
              </a:solidFill>
            </a:rPr>
            <a:t>Insieme di pratiche sociali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 dirty="0">
              <a:solidFill>
                <a:schemeClr val="accent4">
                  <a:lumMod val="10000"/>
                </a:schemeClr>
              </a:solidFill>
            </a:rPr>
            <a:t>Insieme di conoscenze condivise</a:t>
          </a:r>
        </a:p>
      </dsp:txBody>
      <dsp:txXfrm>
        <a:off x="693887" y="586844"/>
        <a:ext cx="3350371" cy="2833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AA676-6873-4CC6-8DAC-A45044BC4C8C}">
      <dsp:nvSpPr>
        <dsp:cNvPr id="0" name=""/>
        <dsp:cNvSpPr/>
      </dsp:nvSpPr>
      <dsp:spPr>
        <a:xfrm>
          <a:off x="0" y="0"/>
          <a:ext cx="42619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9A3FB-3F3B-4F6E-AA74-1D2DB787BC4F}">
      <dsp:nvSpPr>
        <dsp:cNvPr id="0" name=""/>
        <dsp:cNvSpPr/>
      </dsp:nvSpPr>
      <dsp:spPr>
        <a:xfrm>
          <a:off x="0" y="0"/>
          <a:ext cx="884928" cy="2247441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Vecchie e nuove definizioni (Turchetta 2018)</a:t>
          </a:r>
        </a:p>
      </dsp:txBody>
      <dsp:txXfrm>
        <a:off x="0" y="0"/>
        <a:ext cx="884928" cy="2247441"/>
      </dsp:txXfrm>
    </dsp:sp>
    <dsp:sp modelId="{652429B0-7BF7-439C-81B9-E6011CF68C8D}">
      <dsp:nvSpPr>
        <dsp:cNvPr id="0" name=""/>
        <dsp:cNvSpPr/>
      </dsp:nvSpPr>
      <dsp:spPr>
        <a:xfrm>
          <a:off x="948234" y="35116"/>
          <a:ext cx="3312995" cy="7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Comunità migrate</a:t>
          </a:r>
        </a:p>
      </dsp:txBody>
      <dsp:txXfrm>
        <a:off x="948234" y="35116"/>
        <a:ext cx="3312995" cy="702325"/>
      </dsp:txXfrm>
    </dsp:sp>
    <dsp:sp modelId="{E70D7AAA-5EE7-4320-B271-7B079F5B4F83}">
      <dsp:nvSpPr>
        <dsp:cNvPr id="0" name=""/>
        <dsp:cNvSpPr/>
      </dsp:nvSpPr>
      <dsp:spPr>
        <a:xfrm>
          <a:off x="884928" y="737441"/>
          <a:ext cx="337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AB1CA-B74F-4D23-B475-91CBE5DBCE84}">
      <dsp:nvSpPr>
        <dsp:cNvPr id="0" name=""/>
        <dsp:cNvSpPr/>
      </dsp:nvSpPr>
      <dsp:spPr>
        <a:xfrm>
          <a:off x="948234" y="772557"/>
          <a:ext cx="3312995" cy="7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Reti sociali e catene migratorie</a:t>
          </a:r>
        </a:p>
      </dsp:txBody>
      <dsp:txXfrm>
        <a:off x="948234" y="772557"/>
        <a:ext cx="3312995" cy="702325"/>
      </dsp:txXfrm>
    </dsp:sp>
    <dsp:sp modelId="{F2F19E59-1673-4AB1-977C-A7C31E384D40}">
      <dsp:nvSpPr>
        <dsp:cNvPr id="0" name=""/>
        <dsp:cNvSpPr/>
      </dsp:nvSpPr>
      <dsp:spPr>
        <a:xfrm>
          <a:off x="884928" y="1474883"/>
          <a:ext cx="337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5D5F3-B6A9-41EA-896F-43EE07F41CD4}">
      <dsp:nvSpPr>
        <dsp:cNvPr id="0" name=""/>
        <dsp:cNvSpPr/>
      </dsp:nvSpPr>
      <dsp:spPr>
        <a:xfrm>
          <a:off x="948234" y="1509999"/>
          <a:ext cx="3312995" cy="7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Processi interculturali e assimilatorii</a:t>
          </a:r>
        </a:p>
      </dsp:txBody>
      <dsp:txXfrm>
        <a:off x="948234" y="1509999"/>
        <a:ext cx="3312995" cy="702325"/>
      </dsp:txXfrm>
    </dsp:sp>
    <dsp:sp modelId="{B0241764-859E-4B87-97B4-76B72F3AD528}">
      <dsp:nvSpPr>
        <dsp:cNvPr id="0" name=""/>
        <dsp:cNvSpPr/>
      </dsp:nvSpPr>
      <dsp:spPr>
        <a:xfrm>
          <a:off x="885696" y="2247441"/>
          <a:ext cx="337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B2002-044A-4832-A1F3-073F62CC17EF}">
      <dsp:nvSpPr>
        <dsp:cNvPr id="0" name=""/>
        <dsp:cNvSpPr/>
      </dsp:nvSpPr>
      <dsp:spPr>
        <a:xfrm>
          <a:off x="1300110" y="427056"/>
          <a:ext cx="3125428" cy="3125428"/>
        </a:xfrm>
        <a:prstGeom prst="blockArc">
          <a:avLst>
            <a:gd name="adj1" fmla="val 10701064"/>
            <a:gd name="adj2" fmla="val 16926355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5735C-B5F4-46D8-8BB8-8F0D37985E83}">
      <dsp:nvSpPr>
        <dsp:cNvPr id="0" name=""/>
        <dsp:cNvSpPr/>
      </dsp:nvSpPr>
      <dsp:spPr>
        <a:xfrm>
          <a:off x="1300686" y="457923"/>
          <a:ext cx="3125428" cy="3125428"/>
        </a:xfrm>
        <a:prstGeom prst="blockArc">
          <a:avLst>
            <a:gd name="adj1" fmla="val 5026962"/>
            <a:gd name="adj2" fmla="val 10770593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8731D-46E0-4677-B5DB-E3DD099C013F}">
      <dsp:nvSpPr>
        <dsp:cNvPr id="0" name=""/>
        <dsp:cNvSpPr/>
      </dsp:nvSpPr>
      <dsp:spPr>
        <a:xfrm>
          <a:off x="1798357" y="485567"/>
          <a:ext cx="3125428" cy="3125428"/>
        </a:xfrm>
        <a:prstGeom prst="blockArc">
          <a:avLst>
            <a:gd name="adj1" fmla="val 21431323"/>
            <a:gd name="adj2" fmla="val 6154554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232AD-10BC-48E1-9E15-E50546019AA7}">
      <dsp:nvSpPr>
        <dsp:cNvPr id="0" name=""/>
        <dsp:cNvSpPr/>
      </dsp:nvSpPr>
      <dsp:spPr>
        <a:xfrm>
          <a:off x="1797045" y="450727"/>
          <a:ext cx="3125428" cy="3125428"/>
        </a:xfrm>
        <a:prstGeom prst="blockArc">
          <a:avLst>
            <a:gd name="adj1" fmla="val 15800908"/>
            <a:gd name="adj2" fmla="val 21509844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9352D-B362-4710-8B58-628091B41B8A}">
      <dsp:nvSpPr>
        <dsp:cNvPr id="0" name=""/>
        <dsp:cNvSpPr/>
      </dsp:nvSpPr>
      <dsp:spPr>
        <a:xfrm>
          <a:off x="2463342" y="125513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individuo</a:t>
          </a:r>
        </a:p>
      </dsp:txBody>
      <dsp:txXfrm>
        <a:off x="2674103" y="1465897"/>
        <a:ext cx="1017645" cy="1017645"/>
      </dsp:txXfrm>
    </dsp:sp>
    <dsp:sp modelId="{E3D1E7D6-35CE-4F53-BF30-B21838D3B4DF}">
      <dsp:nvSpPr>
        <dsp:cNvPr id="0" name=""/>
        <dsp:cNvSpPr/>
      </dsp:nvSpPr>
      <dsp:spPr>
        <a:xfrm>
          <a:off x="2208807" y="-193466"/>
          <a:ext cx="1948285" cy="13814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>
                  <a:lumMod val="50000"/>
                </a:schemeClr>
              </a:solidFill>
            </a:rPr>
            <a:t>identificazione</a:t>
          </a:r>
        </a:p>
      </dsp:txBody>
      <dsp:txXfrm>
        <a:off x="2494127" y="8846"/>
        <a:ext cx="1377645" cy="976847"/>
      </dsp:txXfrm>
    </dsp:sp>
    <dsp:sp modelId="{86C41D1B-0A13-436D-BA63-5D3B018DE606}">
      <dsp:nvSpPr>
        <dsp:cNvPr id="0" name=""/>
        <dsp:cNvSpPr/>
      </dsp:nvSpPr>
      <dsp:spPr>
        <a:xfrm>
          <a:off x="3930025" y="1303235"/>
          <a:ext cx="1911312" cy="1340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>
                  <a:lumMod val="50000"/>
                </a:schemeClr>
              </a:solidFill>
            </a:rPr>
            <a:t>proiezione</a:t>
          </a:r>
        </a:p>
      </dsp:txBody>
      <dsp:txXfrm>
        <a:off x="4209930" y="1499526"/>
        <a:ext cx="1351502" cy="947777"/>
      </dsp:txXfrm>
    </dsp:sp>
    <dsp:sp modelId="{D88EE34F-0E96-4DA8-8A4C-646B6CE54E1A}">
      <dsp:nvSpPr>
        <dsp:cNvPr id="0" name=""/>
        <dsp:cNvSpPr/>
      </dsp:nvSpPr>
      <dsp:spPr>
        <a:xfrm>
          <a:off x="2021720" y="2806692"/>
          <a:ext cx="2013988" cy="1462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>
                  <a:lumMod val="50000"/>
                </a:schemeClr>
              </a:solidFill>
            </a:rPr>
            <a:t>serializzazione</a:t>
          </a:r>
        </a:p>
      </dsp:txBody>
      <dsp:txXfrm>
        <a:off x="2316662" y="3020918"/>
        <a:ext cx="1424104" cy="1034378"/>
      </dsp:txXfrm>
    </dsp:sp>
    <dsp:sp modelId="{8CD8DF76-77C7-4668-B77B-8B88C6B23DE5}">
      <dsp:nvSpPr>
        <dsp:cNvPr id="0" name=""/>
        <dsp:cNvSpPr/>
      </dsp:nvSpPr>
      <dsp:spPr>
        <a:xfrm>
          <a:off x="287713" y="1335726"/>
          <a:ext cx="2098591" cy="139593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2">
                  <a:lumMod val="50000"/>
                </a:schemeClr>
              </a:solidFill>
            </a:rPr>
            <a:t>differenziazione</a:t>
          </a:r>
        </a:p>
      </dsp:txBody>
      <dsp:txXfrm>
        <a:off x="595045" y="1540156"/>
        <a:ext cx="1483927" cy="98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E294-2D8E-4AE1-887F-E0616897FFC6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365AB-D903-49F6-BDB2-1D5538890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18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2176272"/>
            <a:ext cx="48768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205967" y="228600"/>
            <a:ext cx="566928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3342401"/>
            <a:ext cx="48768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936" y="6300217"/>
            <a:ext cx="1731264" cy="365125"/>
          </a:xfrm>
        </p:spPr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00217"/>
            <a:ext cx="312115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2336" y="6300217"/>
            <a:ext cx="597408" cy="365125"/>
          </a:xfrm>
        </p:spPr>
        <p:txBody>
          <a:bodyPr/>
          <a:lstStyle>
            <a:lvl1pPr algn="l">
              <a:defRPr/>
            </a:lvl1pPr>
          </a:lstStyle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4648201"/>
            <a:ext cx="115824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108712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57799"/>
            <a:ext cx="10875264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04801" y="228600"/>
            <a:ext cx="11570447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6800" y="838201"/>
            <a:ext cx="1625600" cy="5105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83" y="838201"/>
            <a:ext cx="8409517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olo Testo"/>
          <p:cNvSpPr txBox="1">
            <a:spLocks noGrp="1"/>
          </p:cNvSpPr>
          <p:nvPr>
            <p:ph type="title"/>
          </p:nvPr>
        </p:nvSpPr>
        <p:spPr>
          <a:xfrm>
            <a:off x="2592925" y="624112"/>
            <a:ext cx="8911688" cy="128089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589213" y="2133602"/>
            <a:ext cx="8915401" cy="377762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914400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10FB5B-85FF-4030-B8AE-42EB53C93AA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34626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659E0DB-B0CA-4297-8370-AD6993EEF768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EBF936B-4F8A-4FE1-A699-52AF3FD390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78206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5C7930D-D231-4EAE-8160-BA06F8002D26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44CAAA8-400F-4C5C-96FA-803A878C58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98564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A179FEA-628B-4EAC-9295-90B9947CE878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960C8C8-BEEF-40EA-96B7-84A9DA36C2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802554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91CFA8-68EE-469A-9574-1B6D58162E7E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0C62C8B-96D5-40F1-B17C-B501C8F67D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63969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5D2CC43-5463-40EE-995C-B349D54B8ACF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9F0C39-51FF-472A-842E-58FE6D83E8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72963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2CDF04A-FAEF-4EC7-8B28-AD8A6926E80C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C971091-5A17-4795-8323-FEE717AAB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528807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EDEECD1-7CD9-4450-9DDD-0BF73DA860DE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8848786-5824-4EDD-8757-1525D6EA5D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38020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221E36D-B407-485C-B158-24C6A9CD051E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F0039A1-4EE0-4B35-B5FD-D825254EA1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783240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C0A9AFA-FE1C-42A4-B5D6-67D0EF23B4F2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FF4F4EF-0C00-41F8-B989-85C80DCCBD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74193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0622DBE-9B99-40B6-B463-B73221CE44E0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2BAA839-C255-465F-A9ED-39B498FB3AD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4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DBDBB3-FA8A-4C2C-AB19-A9FC872138B7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B2FEAD2-F783-455F-AEAA-1C3D0EB26FC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0">
                <a:solidFill>
                  <a:srgbClr val="FFFFFF"/>
                </a:solidFill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0">
                <a:solidFill>
                  <a:srgbClr val="FFFFFF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A59C97-D16A-4B43-BE9A-A775D487E856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AB92979-57C8-417F-959C-969FCBF925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37B24E-A066-4D9F-821F-B271535A2AEF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A07759-D2A4-4327-A947-D5C2C758E9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0">
                <a:solidFill>
                  <a:srgbClr val="FFFFFF"/>
                </a:solidFill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0">
                <a:solidFill>
                  <a:srgbClr val="FFFFFF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C8FDED3-C906-41E2-9287-E34ED23344C3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6F04BDB-3DC6-40F1-9CE8-264088A8D5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35868" y="4442884"/>
            <a:ext cx="2057400" cy="486833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132848" y="4442884"/>
            <a:ext cx="2057397" cy="486833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100584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7E1BFCC-2B34-4C47-B430-95F18F1C29F7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80C7CDD-D1D8-4EB2-83CA-564AB799FC1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8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F074702-B96E-4E28-9285-3D147A86F45F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3B20EA8-87BC-4A7F-BC39-C1E78A383D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237112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201B8BE-965B-4183-83EE-16EE9A3EFEE1}" type="datetimeFigureOut">
              <a:rPr lang="it-IT" altLang="it-IT"/>
              <a:pPr>
                <a:defRPr/>
              </a:pPr>
              <a:t>03/11/22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D5133E7-64B9-4721-AAB4-7DAE5F6A00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94036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olo Testo"/>
          <p:cNvSpPr txBox="1">
            <a:spLocks noGrp="1"/>
          </p:cNvSpPr>
          <p:nvPr>
            <p:ph type="title"/>
          </p:nvPr>
        </p:nvSpPr>
        <p:spPr>
          <a:xfrm>
            <a:off x="2592925" y="624112"/>
            <a:ext cx="8911688" cy="128089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589213" y="2133602"/>
            <a:ext cx="8915401" cy="377762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fld id="{87153468-F4B3-411B-9C62-102131FA0ED5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2327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2133600" y="2126878"/>
            <a:ext cx="100584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807" y="2653553"/>
            <a:ext cx="7827264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4807" y="4134881"/>
            <a:ext cx="7827264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1016254" y="3414184"/>
            <a:ext cx="1828801" cy="486833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515479" y="3414184"/>
            <a:ext cx="1828800" cy="486833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1" y="1981201"/>
            <a:ext cx="48768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1" y="1852426"/>
            <a:ext cx="48768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1" y="2743200"/>
            <a:ext cx="48768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304800" y="228600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304800" y="228600"/>
            <a:ext cx="566928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6197600" y="228600"/>
            <a:ext cx="566928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2177303"/>
            <a:ext cx="48768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840" y="609600"/>
            <a:ext cx="48768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" y="3352800"/>
            <a:ext cx="48768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297707"/>
            <a:ext cx="1727200" cy="365125"/>
          </a:xfrm>
        </p:spPr>
        <p:txBody>
          <a:bodyPr/>
          <a:lstStyle/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97707"/>
            <a:ext cx="31197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6401" y="6297707"/>
            <a:ext cx="591671" cy="365125"/>
          </a:xfrm>
        </p:spPr>
        <p:txBody>
          <a:bodyPr/>
          <a:lstStyle>
            <a:lvl1pPr algn="l">
              <a:defRPr/>
            </a:lvl1pPr>
          </a:lstStyle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8B296F-5F10-408F-BA9B-57C6073DEAF2}" type="datetimeFigureOut">
              <a:rPr lang="it-IT" smtClean="0"/>
              <a:t>03/11/22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DF1ACF1-FAB7-42F7-B1EC-ED7AE1251D9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3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53D"/>
            </a:gs>
            <a:gs pos="10001">
              <a:srgbClr val="FFC53D"/>
            </a:gs>
            <a:gs pos="100000">
              <a:srgbClr val="D14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D06F1E">
                    <a:lumMod val="50000"/>
                  </a:srgb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E003C846-DDEB-487E-B32E-710E18CCD6FE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D06F1E">
                    <a:lumMod val="50000"/>
                  </a:srgb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rgbClr val="D06F1E">
                    <a:lumMod val="50000"/>
                  </a:srgb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A6343CCA-C7D4-425F-BCB3-F3FD07518A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5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it-IT" sz="2800" dirty="0"/>
            </a:br>
            <a:r>
              <a:rPr lang="it-IT" sz="2800" dirty="0"/>
              <a:t>Linguistica migratoria 1</a:t>
            </a:r>
            <a:br>
              <a:rPr lang="it-IT" sz="2800" dirty="0"/>
            </a:br>
            <a:r>
              <a:rPr lang="it-IT" sz="2800" dirty="0"/>
              <a:t>considerazioni introduttive e generali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Barbara Turchetta</a:t>
            </a:r>
          </a:p>
        </p:txBody>
      </p:sp>
    </p:spTree>
    <p:extLst>
      <p:ext uri="{BB962C8B-B14F-4D97-AF65-F5344CB8AC3E}">
        <p14:creationId xmlns:p14="http://schemas.microsoft.com/office/powerpoint/2010/main" val="16745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289" y="623888"/>
            <a:ext cx="8232775" cy="1281112"/>
          </a:xfrm>
        </p:spPr>
        <p:txBody>
          <a:bodyPr/>
          <a:lstStyle/>
          <a:p>
            <a:pPr>
              <a:defRPr/>
            </a:pPr>
            <a:r>
              <a:rPr lang="it-IT" dirty="0"/>
              <a:t>Italiano di prima generazione migrata: L1, LS o L2?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63751" y="1905000"/>
            <a:ext cx="8088313" cy="400685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/>
          <a:lstStyle/>
          <a:p>
            <a:pPr marL="0" indent="0">
              <a:buNone/>
              <a:defRPr/>
            </a:pPr>
            <a:endParaRPr lang="it-IT" dirty="0"/>
          </a:p>
        </p:txBody>
      </p:sp>
      <p:graphicFrame>
        <p:nvGraphicFramePr>
          <p:cNvPr id="249860" name="Oggetto 3"/>
          <p:cNvGraphicFramePr>
            <a:graphicFrameLocks noChangeAspect="1"/>
          </p:cNvGraphicFramePr>
          <p:nvPr/>
        </p:nvGraphicFramePr>
        <p:xfrm>
          <a:off x="2782889" y="2708275"/>
          <a:ext cx="7102475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o" r:id="rId3" imgW="5270793" imgH="1865227" progId="Word.Document.12">
                  <p:embed/>
                </p:oleObj>
              </mc:Choice>
              <mc:Fallback>
                <p:oleObj name="Documento" r:id="rId3" imgW="5270793" imgH="1865227" progId="Word.Document.12">
                  <p:embed/>
                  <p:pic>
                    <p:nvPicPr>
                      <p:cNvPr id="24986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708275"/>
                        <a:ext cx="7102475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75090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658" y="511825"/>
            <a:ext cx="2390661" cy="17349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000" dirty="0"/>
              <a:t>Italiano di prima generazione migrata: L1, LS o L2?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53178" y="511825"/>
            <a:ext cx="8497887" cy="6048375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/>
          <a:lstStyle/>
          <a:p>
            <a:pPr marL="0" indent="0">
              <a:buNone/>
              <a:defRPr/>
            </a:pPr>
            <a:r>
              <a:rPr lang="it-IT" b="1" dirty="0">
                <a:solidFill>
                  <a:srgbClr val="001E32"/>
                </a:solidFill>
              </a:rPr>
              <a:t>Erosione e instabilità morfologica</a:t>
            </a:r>
          </a:p>
          <a:p>
            <a:pPr marL="0" indent="0">
              <a:buNone/>
              <a:defRPr/>
            </a:pPr>
            <a:r>
              <a:rPr lang="it-IT" i="1" dirty="0">
                <a:solidFill>
                  <a:srgbClr val="001E32"/>
                </a:solidFill>
              </a:rPr>
              <a:t>								son grande lavoratori i portoghesi</a:t>
            </a:r>
          </a:p>
          <a:p>
            <a:pPr marL="0" indent="0">
              <a:buNone/>
              <a:defRPr/>
            </a:pPr>
            <a:r>
              <a:rPr lang="it-IT" i="1" dirty="0">
                <a:solidFill>
                  <a:srgbClr val="001E32"/>
                </a:solidFill>
              </a:rPr>
              <a:t>								La sua vita è sempre stato lì</a:t>
            </a:r>
            <a:endParaRPr lang="it-IT" dirty="0">
              <a:solidFill>
                <a:srgbClr val="001E32"/>
              </a:solidFill>
            </a:endParaRPr>
          </a:p>
          <a:p>
            <a:pPr marL="0" indent="0">
              <a:buNone/>
              <a:defRPr/>
            </a:pPr>
            <a:r>
              <a:rPr lang="it-IT" b="1" dirty="0">
                <a:solidFill>
                  <a:srgbClr val="001E32"/>
                </a:solidFill>
              </a:rPr>
              <a:t>Fluttuazione di repertorio</a:t>
            </a:r>
            <a:r>
              <a:rPr lang="it-IT" dirty="0">
                <a:solidFill>
                  <a:srgbClr val="001E32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A1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S: ero troppo piccola quando morì meo </a:t>
            </a:r>
            <a:r>
              <a:rPr lang="it-IT" dirty="0" err="1">
                <a:solidFill>
                  <a:srgbClr val="001E32"/>
                </a:solidFill>
              </a:rPr>
              <a:t>patre</a:t>
            </a:r>
            <a:r>
              <a:rPr lang="it-IT" dirty="0">
                <a:solidFill>
                  <a:srgbClr val="001E32"/>
                </a:solidFill>
              </a:rPr>
              <a:t> / </a:t>
            </a:r>
            <a:r>
              <a:rPr lang="it-IT" dirty="0" err="1">
                <a:solidFill>
                  <a:srgbClr val="001E32"/>
                </a:solidFill>
              </a:rPr>
              <a:t>nun</a:t>
            </a:r>
            <a:r>
              <a:rPr lang="it-IT" dirty="0">
                <a:solidFill>
                  <a:srgbClr val="001E32"/>
                </a:solidFill>
              </a:rPr>
              <a:t> me lo ricordo pe </a:t>
            </a:r>
            <a:r>
              <a:rPr lang="it-IT" dirty="0" err="1">
                <a:solidFill>
                  <a:srgbClr val="001E32"/>
                </a:solidFill>
              </a:rPr>
              <a:t>nenti</a:t>
            </a:r>
            <a:r>
              <a:rPr lang="it-IT" dirty="0">
                <a:solidFill>
                  <a:srgbClr val="001E32"/>
                </a:solidFill>
              </a:rPr>
              <a:t> / </a:t>
            </a:r>
            <a:r>
              <a:rPr lang="it-IT" dirty="0" err="1">
                <a:solidFill>
                  <a:srgbClr val="001E32"/>
                </a:solidFill>
              </a:rPr>
              <a:t>that’s</a:t>
            </a:r>
            <a:r>
              <a:rPr lang="it-IT" dirty="0">
                <a:solidFill>
                  <a:srgbClr val="001E32"/>
                </a:solidFill>
              </a:rPr>
              <a:t> </a:t>
            </a:r>
            <a:r>
              <a:rPr lang="it-IT" dirty="0" err="1">
                <a:solidFill>
                  <a:srgbClr val="001E32"/>
                </a:solidFill>
              </a:rPr>
              <a:t>it</a:t>
            </a:r>
            <a:endParaRPr lang="it-IT" dirty="0">
              <a:solidFill>
                <a:srgbClr val="001E32"/>
              </a:solidFill>
            </a:endParaRP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S: e </a:t>
            </a:r>
            <a:r>
              <a:rPr lang="it-IT" dirty="0" err="1">
                <a:solidFill>
                  <a:srgbClr val="001E32"/>
                </a:solidFill>
              </a:rPr>
              <a:t>ca</a:t>
            </a:r>
            <a:r>
              <a:rPr lang="it-IT" dirty="0">
                <a:solidFill>
                  <a:srgbClr val="001E32"/>
                </a:solidFill>
              </a:rPr>
              <a:t> meo marito travagliavano </a:t>
            </a:r>
            <a:r>
              <a:rPr lang="it-IT" dirty="0" err="1">
                <a:solidFill>
                  <a:srgbClr val="001E32"/>
                </a:solidFill>
              </a:rPr>
              <a:t>cà</a:t>
            </a:r>
            <a:r>
              <a:rPr lang="it-IT" dirty="0">
                <a:solidFill>
                  <a:srgbClr val="001E32"/>
                </a:solidFill>
              </a:rPr>
              <a:t> / cu nu fratello mio / e poi dice “</a:t>
            </a:r>
            <a:r>
              <a:rPr lang="it-IT" dirty="0" err="1">
                <a:solidFill>
                  <a:srgbClr val="001E32"/>
                </a:solidFill>
              </a:rPr>
              <a:t>emmo</a:t>
            </a:r>
            <a:r>
              <a:rPr lang="it-IT" dirty="0">
                <a:solidFill>
                  <a:srgbClr val="001E32"/>
                </a:solidFill>
              </a:rPr>
              <a:t>” dice “a Toronto” /e mi </a:t>
            </a:r>
            <a:r>
              <a:rPr lang="it-IT" dirty="0" err="1">
                <a:solidFill>
                  <a:srgbClr val="001E32"/>
                </a:solidFill>
              </a:rPr>
              <a:t>portà</a:t>
            </a:r>
            <a:r>
              <a:rPr lang="it-IT" dirty="0">
                <a:solidFill>
                  <a:srgbClr val="001E32"/>
                </a:solidFill>
              </a:rPr>
              <a:t> da </a:t>
            </a:r>
            <a:r>
              <a:rPr lang="it-IT" dirty="0" err="1">
                <a:solidFill>
                  <a:srgbClr val="001E32"/>
                </a:solidFill>
              </a:rPr>
              <a:t>chessa</a:t>
            </a:r>
            <a:r>
              <a:rPr lang="it-IT" dirty="0">
                <a:solidFill>
                  <a:srgbClr val="001E32"/>
                </a:solidFill>
              </a:rPr>
              <a:t> paesana mia no / </a:t>
            </a:r>
            <a:r>
              <a:rPr lang="it-IT" dirty="0" err="1">
                <a:solidFill>
                  <a:srgbClr val="001E32"/>
                </a:solidFill>
              </a:rPr>
              <a:t>ca</a:t>
            </a:r>
            <a:r>
              <a:rPr lang="it-IT" dirty="0">
                <a:solidFill>
                  <a:srgbClr val="001E32"/>
                </a:solidFill>
              </a:rPr>
              <a:t> io ci dormivano </a:t>
            </a:r>
            <a:r>
              <a:rPr lang="it-IT" dirty="0" err="1">
                <a:solidFill>
                  <a:srgbClr val="001E32"/>
                </a:solidFill>
              </a:rPr>
              <a:t>ddà</a:t>
            </a:r>
            <a:r>
              <a:rPr lang="it-IT" dirty="0">
                <a:solidFill>
                  <a:srgbClr val="001E32"/>
                </a:solidFill>
              </a:rPr>
              <a:t> / </a:t>
            </a:r>
            <a:r>
              <a:rPr lang="it-IT" dirty="0" err="1">
                <a:solidFill>
                  <a:srgbClr val="001E32"/>
                </a:solidFill>
              </a:rPr>
              <a:t>pecchè</a:t>
            </a:r>
            <a:r>
              <a:rPr lang="it-IT" dirty="0">
                <a:solidFill>
                  <a:srgbClr val="001E32"/>
                </a:solidFill>
              </a:rPr>
              <a:t> lavoravano / </a:t>
            </a:r>
            <a:r>
              <a:rPr lang="it-IT" dirty="0" err="1">
                <a:solidFill>
                  <a:srgbClr val="001E32"/>
                </a:solidFill>
              </a:rPr>
              <a:t>avìano</a:t>
            </a:r>
            <a:r>
              <a:rPr lang="it-IT" dirty="0">
                <a:solidFill>
                  <a:srgbClr val="001E32"/>
                </a:solidFill>
              </a:rPr>
              <a:t> </a:t>
            </a:r>
            <a:r>
              <a:rPr lang="it-IT" dirty="0" err="1">
                <a:solidFill>
                  <a:srgbClr val="001E32"/>
                </a:solidFill>
              </a:rPr>
              <a:t>dormere</a:t>
            </a:r>
            <a:r>
              <a:rPr lang="it-IT" dirty="0">
                <a:solidFill>
                  <a:srgbClr val="001E32"/>
                </a:solidFill>
              </a:rPr>
              <a:t> mezzo la strada? / capisce?  / e messo amici / però paesana / </a:t>
            </a:r>
            <a:r>
              <a:rPr lang="it-IT" dirty="0" err="1">
                <a:solidFill>
                  <a:srgbClr val="001E32"/>
                </a:solidFill>
              </a:rPr>
              <a:t>ca</a:t>
            </a:r>
            <a:r>
              <a:rPr lang="it-IT" dirty="0">
                <a:solidFill>
                  <a:srgbClr val="001E32"/>
                </a:solidFill>
              </a:rPr>
              <a:t> io la </a:t>
            </a:r>
            <a:r>
              <a:rPr lang="it-IT" dirty="0" err="1">
                <a:solidFill>
                  <a:srgbClr val="001E32"/>
                </a:solidFill>
              </a:rPr>
              <a:t>canusciva</a:t>
            </a:r>
            <a:r>
              <a:rPr lang="it-IT" dirty="0">
                <a:solidFill>
                  <a:srgbClr val="001E32"/>
                </a:solidFill>
              </a:rPr>
              <a:t> / era magari vicino di casa / no propria vicino però la </a:t>
            </a:r>
            <a:r>
              <a:rPr lang="it-IT" dirty="0" err="1">
                <a:solidFill>
                  <a:srgbClr val="001E32"/>
                </a:solidFill>
              </a:rPr>
              <a:t>canusciva</a:t>
            </a:r>
            <a:r>
              <a:rPr lang="it-IT" dirty="0">
                <a:solidFill>
                  <a:srgbClr val="001E32"/>
                </a:solidFill>
              </a:rPr>
              <a:t> cu era / </a:t>
            </a:r>
            <a:r>
              <a:rPr lang="it-IT" dirty="0" err="1">
                <a:solidFill>
                  <a:srgbClr val="001E32"/>
                </a:solidFill>
              </a:rPr>
              <a:t>you</a:t>
            </a:r>
            <a:r>
              <a:rPr lang="it-IT" dirty="0">
                <a:solidFill>
                  <a:srgbClr val="001E32"/>
                </a:solidFill>
              </a:rPr>
              <a:t> </a:t>
            </a:r>
            <a:r>
              <a:rPr lang="it-IT" dirty="0" err="1">
                <a:solidFill>
                  <a:srgbClr val="001E32"/>
                </a:solidFill>
              </a:rPr>
              <a:t>know</a:t>
            </a:r>
            <a:r>
              <a:rPr lang="it-IT" dirty="0">
                <a:solidFill>
                  <a:srgbClr val="001E32"/>
                </a:solidFill>
              </a:rPr>
              <a:t> </a:t>
            </a:r>
            <a:r>
              <a:rPr lang="it-IT" dirty="0" err="1">
                <a:solidFill>
                  <a:srgbClr val="001E32"/>
                </a:solidFill>
              </a:rPr>
              <a:t>what</a:t>
            </a:r>
            <a:r>
              <a:rPr lang="it-IT" dirty="0">
                <a:solidFill>
                  <a:srgbClr val="001E32"/>
                </a:solidFill>
              </a:rPr>
              <a:t> I </a:t>
            </a:r>
            <a:r>
              <a:rPr lang="it-IT" dirty="0" err="1">
                <a:solidFill>
                  <a:srgbClr val="001E32"/>
                </a:solidFill>
              </a:rPr>
              <a:t>mean</a:t>
            </a:r>
            <a:r>
              <a:rPr lang="it-IT" dirty="0">
                <a:solidFill>
                  <a:srgbClr val="001E32"/>
                </a:solidFill>
              </a:rPr>
              <a:t> / poi … successe </a:t>
            </a:r>
            <a:r>
              <a:rPr lang="it-IT" dirty="0" err="1">
                <a:solidFill>
                  <a:srgbClr val="001E32"/>
                </a:solidFill>
              </a:rPr>
              <a:t>ca</a:t>
            </a:r>
            <a:r>
              <a:rPr lang="it-IT" dirty="0">
                <a:solidFill>
                  <a:srgbClr val="001E32"/>
                </a:solidFill>
              </a:rPr>
              <a:t> poi ero incinta / aspettava a baby / c’era / </a:t>
            </a:r>
            <a:r>
              <a:rPr lang="it-IT" dirty="0" err="1">
                <a:solidFill>
                  <a:srgbClr val="001E32"/>
                </a:solidFill>
              </a:rPr>
              <a:t>vinne</a:t>
            </a:r>
            <a:r>
              <a:rPr lang="it-IT" dirty="0">
                <a:solidFill>
                  <a:srgbClr val="001E32"/>
                </a:solidFill>
              </a:rPr>
              <a:t> </a:t>
            </a:r>
            <a:r>
              <a:rPr lang="it-IT" dirty="0" err="1">
                <a:solidFill>
                  <a:srgbClr val="001E32"/>
                </a:solidFill>
              </a:rPr>
              <a:t>na</a:t>
            </a:r>
            <a:r>
              <a:rPr lang="it-IT" dirty="0">
                <a:solidFill>
                  <a:srgbClr val="001E32"/>
                </a:solidFill>
              </a:rPr>
              <a:t> cognata mia / se ne venne a stare </a:t>
            </a:r>
            <a:r>
              <a:rPr lang="it-IT" dirty="0" err="1">
                <a:solidFill>
                  <a:srgbClr val="001E32"/>
                </a:solidFill>
              </a:rPr>
              <a:t>cà</a:t>
            </a:r>
            <a:r>
              <a:rPr lang="it-IT" dirty="0">
                <a:solidFill>
                  <a:srgbClr val="001E32"/>
                </a:solidFill>
              </a:rPr>
              <a:t> a </a:t>
            </a:r>
            <a:r>
              <a:rPr lang="it-IT" dirty="0" err="1">
                <a:solidFill>
                  <a:srgbClr val="001E32"/>
                </a:solidFill>
              </a:rPr>
              <a:t>Ossingtòn</a:t>
            </a:r>
            <a:r>
              <a:rPr lang="it-IT" dirty="0">
                <a:solidFill>
                  <a:srgbClr val="001E32"/>
                </a:solidFill>
              </a:rPr>
              <a:t> / </a:t>
            </a:r>
            <a:r>
              <a:rPr lang="it-IT" dirty="0" err="1">
                <a:solidFill>
                  <a:srgbClr val="001E32"/>
                </a:solidFill>
              </a:rPr>
              <a:t>cà</a:t>
            </a:r>
            <a:r>
              <a:rPr lang="it-IT" dirty="0">
                <a:solidFill>
                  <a:srgbClr val="001E32"/>
                </a:solidFill>
              </a:rPr>
              <a:t> sotta / e me ne iva da mia cognata / </a:t>
            </a:r>
            <a:r>
              <a:rPr lang="it-IT" dirty="0" err="1">
                <a:solidFill>
                  <a:srgbClr val="001E32"/>
                </a:solidFill>
              </a:rPr>
              <a:t>ca</a:t>
            </a:r>
            <a:r>
              <a:rPr lang="it-IT" dirty="0">
                <a:solidFill>
                  <a:srgbClr val="001E32"/>
                </a:solidFill>
              </a:rPr>
              <a:t> poi me ne iva a lavorare e ci lassavo la figlia / capisci</a:t>
            </a:r>
          </a:p>
          <a:p>
            <a:pPr marL="0" indent="0">
              <a:buNone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34208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658" y="511825"/>
            <a:ext cx="2390661" cy="17349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000" dirty="0"/>
              <a:t>Italiano di prima generazione migrata: L1, LS o L2?</a:t>
            </a:r>
            <a:br>
              <a:rPr lang="it-IT" sz="2000" dirty="0"/>
            </a:br>
            <a:r>
              <a:rPr lang="it-IT" sz="2000" dirty="0"/>
              <a:t>Innovazioni linguistiche 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8116" y="126195"/>
            <a:ext cx="4417765" cy="655486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/>
          <a:lstStyle/>
          <a:p>
            <a:pPr marL="0" indent="0">
              <a:buNone/>
              <a:defRPr/>
            </a:pPr>
            <a:r>
              <a:rPr lang="it-IT" b="1" dirty="0">
                <a:solidFill>
                  <a:srgbClr val="001E32"/>
                </a:solidFill>
              </a:rPr>
              <a:t>Erosione e instabilità morfosintattica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  	Calchi sintattici dalla nuova L1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	</a:t>
            </a:r>
            <a:r>
              <a:rPr lang="it-IT" i="1" dirty="0">
                <a:solidFill>
                  <a:srgbClr val="001E32"/>
                </a:solidFill>
              </a:rPr>
              <a:t>unitivi voi</a:t>
            </a:r>
            <a:endParaRPr lang="it-IT" dirty="0">
              <a:solidFill>
                <a:srgbClr val="001E32"/>
              </a:solidFill>
            </a:endParaRP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  	Corrispondenza semantica con le forme analoghe della nuova L1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	impressionanti lotterie</a:t>
            </a:r>
          </a:p>
          <a:p>
            <a:pPr marL="0" indent="0">
              <a:buNone/>
              <a:defRPr/>
            </a:pPr>
            <a:endParaRPr lang="it-IT" dirty="0">
              <a:solidFill>
                <a:srgbClr val="001E32"/>
              </a:solidFill>
            </a:endParaRP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	Morfologia affissa instabile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rgbClr val="001E32"/>
                </a:solidFill>
              </a:rPr>
              <a:t>	</a:t>
            </a:r>
            <a:r>
              <a:rPr lang="it-IT" i="1" dirty="0">
                <a:solidFill>
                  <a:srgbClr val="001E32"/>
                </a:solidFill>
              </a:rPr>
              <a:t>unitivi</a:t>
            </a:r>
          </a:p>
          <a:p>
            <a:pPr marL="0" indent="0">
              <a:buNone/>
              <a:defRPr/>
            </a:pPr>
            <a:r>
              <a:rPr lang="it-IT" i="1" dirty="0">
                <a:solidFill>
                  <a:srgbClr val="001E32"/>
                </a:solidFill>
              </a:rPr>
              <a:t>	portavi asciugamano</a:t>
            </a:r>
            <a:endParaRPr lang="it-IT" dirty="0">
              <a:solidFill>
                <a:srgbClr val="001E32"/>
              </a:solidFill>
            </a:endParaRP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i="1" dirty="0"/>
              <a:t>								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 b="14860"/>
          <a:stretch/>
        </p:blipFill>
        <p:spPr>
          <a:xfrm>
            <a:off x="7232760" y="0"/>
            <a:ext cx="4751164" cy="6670712"/>
          </a:xfrm>
          <a:prstGeom prst="rect">
            <a:avLst/>
          </a:prstGeom>
        </p:spPr>
      </p:pic>
      <p:sp>
        <p:nvSpPr>
          <p:cNvPr id="6" name="Stella a 4 punte 5"/>
          <p:cNvSpPr/>
          <p:nvPr/>
        </p:nvSpPr>
        <p:spPr>
          <a:xfrm>
            <a:off x="2890986" y="970954"/>
            <a:ext cx="187287" cy="15423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47" y="1846611"/>
            <a:ext cx="262151" cy="20118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553" y="3816502"/>
            <a:ext cx="262151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321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237" y="203200"/>
            <a:ext cx="11780964" cy="13298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Tipologia di società ospitante:</a:t>
            </a:r>
            <a:br>
              <a:rPr lang="it-IT" sz="3200" dirty="0"/>
            </a:br>
            <a:r>
              <a:rPr lang="it-IT" sz="3200" dirty="0"/>
              <a:t>Politiche linguistiche nel Nord America </a:t>
            </a:r>
            <a:br>
              <a:rPr lang="it-IT" sz="3200" dirty="0"/>
            </a:br>
            <a:r>
              <a:rPr lang="it-IT" sz="3200" dirty="0"/>
              <a:t>Il sostegno alla conservazione e all’apprendimento delle lingue compresenti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Benefici: la perdita delle lingue non dominanti può comportare insicurezza sociale legata al disagio della mancata integrazione e alla crescita di movimenti di dissidenza. La diffusione di tutte le lingue facilita l’informazione.</a:t>
            </a:r>
          </a:p>
          <a:p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Costi: 1,2 miliardi USD per anno per le sole attività educative</a:t>
            </a:r>
          </a:p>
          <a:p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In US National Security Language 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Initiative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established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 in 2006 by the State </a:t>
            </a:r>
            <a:r>
              <a:rPr lang="it-IT" dirty="0" err="1">
                <a:solidFill>
                  <a:schemeClr val="accent4">
                    <a:lumMod val="10000"/>
                  </a:schemeClr>
                </a:solidFill>
              </a:rPr>
              <a:t>Department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 to: “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dramatically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increase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the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number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of Americans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learning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critical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need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foreign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languages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such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as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Arabic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Chinese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, Russian, Farsi, and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others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through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new and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expanded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programs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from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kindergarden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to </a:t>
            </a:r>
            <a:r>
              <a:rPr lang="it-IT" i="1" dirty="0" err="1">
                <a:solidFill>
                  <a:schemeClr val="accent4">
                    <a:lumMod val="10000"/>
                  </a:schemeClr>
                </a:solidFill>
              </a:rPr>
              <a:t>university</a:t>
            </a:r>
            <a:r>
              <a:rPr lang="it-IT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mr-IN" dirty="0">
                <a:solidFill>
                  <a:schemeClr val="accent4">
                    <a:lumMod val="10000"/>
                  </a:schemeClr>
                </a:solidFill>
              </a:rPr>
              <a:t>…</a:t>
            </a:r>
            <a:r>
              <a:rPr lang="it-IT" dirty="0">
                <a:solidFill>
                  <a:schemeClr val="accent4">
                    <a:lumMod val="10000"/>
                  </a:schemeClr>
                </a:solidFill>
              </a:rPr>
              <a:t>)”</a:t>
            </a:r>
          </a:p>
        </p:txBody>
      </p:sp>
      <p:pic>
        <p:nvPicPr>
          <p:cNvPr id="5" name="Picture 4" descr="U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" y="74789"/>
            <a:ext cx="1400948" cy="9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3" y="2161142"/>
            <a:ext cx="5511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Le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</a:rPr>
              <a:t>eredità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</a:rPr>
              <a:t>linguistiche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</a:rPr>
              <a:t>canadesi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La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promozione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e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difusione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delle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lingue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dominanti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comprendono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azioni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di 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sostegno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economico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per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il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loro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insegnamento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, la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diffusione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delle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arti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e culture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minori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, come parte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integrante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della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vita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culturale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canadese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Gli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investimenti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pubblici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sul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settore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raggiungono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53,8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miliardi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di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dollari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canadesi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investiti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in festival,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editoria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produzione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cinematografica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teatro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  <a:p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Lingue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 non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dominanti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</a:p>
          <a:p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11 di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migrazione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storica</a:t>
            </a:r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120 di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migrazione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recente</a:t>
            </a:r>
            <a:endParaRPr lang="en-US" i="1" dirty="0">
              <a:solidFill>
                <a:schemeClr val="accent4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60 </a:t>
            </a:r>
            <a:r>
              <a:rPr lang="en-US" i="1" dirty="0" err="1">
                <a:solidFill>
                  <a:schemeClr val="accent4">
                    <a:lumMod val="10000"/>
                  </a:schemeClr>
                </a:solidFill>
              </a:rPr>
              <a:t>delle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 First Nations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687" y="644899"/>
            <a:ext cx="1307630" cy="1169551"/>
          </a:xfrm>
          <a:prstGeom prst="rect">
            <a:avLst/>
          </a:prstGeom>
          <a:solidFill>
            <a:srgbClr val="55251E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First Nations Languages: 60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1,15 million people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15% speakers</a:t>
            </a:r>
          </a:p>
        </p:txBody>
      </p:sp>
      <p:pic>
        <p:nvPicPr>
          <p:cNvPr id="6" name="Picture 5" descr="Schermata 2019-10-16 alle 19.0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84" y="79286"/>
            <a:ext cx="6128633" cy="5089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0155" y="5405496"/>
            <a:ext cx="364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Heritage languages at home census 2011-2016</a:t>
            </a:r>
          </a:p>
        </p:txBody>
      </p:sp>
      <p:pic>
        <p:nvPicPr>
          <p:cNvPr id="9" name="Picture 8" descr="canad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917" y="79286"/>
            <a:ext cx="1301566" cy="8692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37799" y="418136"/>
            <a:ext cx="280380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4">
                    <a:lumMod val="10000"/>
                  </a:schemeClr>
                </a:solidFill>
              </a:rPr>
              <a:t>Tipologia di società ospitante:</a:t>
            </a:r>
            <a:br>
              <a:rPr lang="it-IT" sz="16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it-IT" sz="1600" dirty="0">
                <a:solidFill>
                  <a:schemeClr val="accent4">
                    <a:lumMod val="10000"/>
                  </a:schemeClr>
                </a:solidFill>
              </a:rPr>
              <a:t>Politiche linguistiche nel Nord America </a:t>
            </a:r>
            <a:br>
              <a:rPr lang="it-IT" sz="16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it-IT" sz="1600" dirty="0">
                <a:solidFill>
                  <a:schemeClr val="accent4">
                    <a:lumMod val="10000"/>
                  </a:schemeClr>
                </a:solidFill>
              </a:rPr>
              <a:t>Il sostegno alla conservazione e all’apprendimento delle lingue compresenti</a:t>
            </a:r>
          </a:p>
        </p:txBody>
      </p:sp>
    </p:spTree>
    <p:extLst>
      <p:ext uri="{BB962C8B-B14F-4D97-AF65-F5344CB8AC3E}">
        <p14:creationId xmlns:p14="http://schemas.microsoft.com/office/powerpoint/2010/main" val="237320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139" y="288098"/>
            <a:ext cx="10111317" cy="574537"/>
          </a:xfrm>
        </p:spPr>
        <p:txBody>
          <a:bodyPr>
            <a:normAutofit fontScale="90000"/>
          </a:bodyPr>
          <a:lstStyle/>
          <a:p>
            <a:r>
              <a:rPr lang="it-IT" dirty="0"/>
              <a:t>Riferimenti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200" y="862635"/>
            <a:ext cx="11544300" cy="5639765"/>
          </a:xfrm>
        </p:spPr>
        <p:txBody>
          <a:bodyPr>
            <a:noAutofit/>
          </a:bodyPr>
          <a:lstStyle/>
          <a:p>
            <a:r>
              <a:rPr lang="it-IT" sz="1400" dirty="0" err="1"/>
              <a:t>Duff</a:t>
            </a:r>
            <a:r>
              <a:rPr lang="it-IT" sz="1400" dirty="0"/>
              <a:t> Patricia, </a:t>
            </a:r>
            <a:r>
              <a:rPr lang="it-IT" sz="1400" dirty="0" err="1"/>
              <a:t>Duandan</a:t>
            </a:r>
            <a:r>
              <a:rPr lang="it-IT" sz="1400" dirty="0"/>
              <a:t> Li, 2009, </a:t>
            </a:r>
            <a:r>
              <a:rPr lang="it-IT" sz="1400" i="1" dirty="0" err="1"/>
              <a:t>Indigenous</a:t>
            </a:r>
            <a:r>
              <a:rPr lang="it-IT" sz="1400" i="1" dirty="0"/>
              <a:t>, </a:t>
            </a:r>
            <a:r>
              <a:rPr lang="it-IT" sz="1400" i="1" dirty="0" err="1"/>
              <a:t>Minority</a:t>
            </a:r>
            <a:r>
              <a:rPr lang="it-IT" sz="1400" i="1" dirty="0"/>
              <a:t> and Heritage Language </a:t>
            </a:r>
            <a:r>
              <a:rPr lang="it-IT" sz="1400" i="1" dirty="0" err="1"/>
              <a:t>Education</a:t>
            </a:r>
            <a:r>
              <a:rPr lang="it-IT" sz="1400" i="1" dirty="0"/>
              <a:t> in Canada: </a:t>
            </a:r>
            <a:r>
              <a:rPr lang="it-IT" sz="1400" i="1" dirty="0" err="1"/>
              <a:t>Policies</a:t>
            </a:r>
            <a:r>
              <a:rPr lang="it-IT" sz="1400" i="1" dirty="0"/>
              <a:t>, </a:t>
            </a:r>
            <a:r>
              <a:rPr lang="it-IT" sz="1400" i="1" dirty="0" err="1"/>
              <a:t>Contexts</a:t>
            </a:r>
            <a:r>
              <a:rPr lang="it-IT" sz="1400" i="1" dirty="0"/>
              <a:t> and </a:t>
            </a:r>
            <a:r>
              <a:rPr lang="it-IT" sz="1400" i="1" dirty="0" err="1"/>
              <a:t>Issues</a:t>
            </a:r>
            <a:r>
              <a:rPr lang="it-IT" sz="1400" dirty="0"/>
              <a:t>, “Canadian </a:t>
            </a:r>
            <a:r>
              <a:rPr lang="it-IT" sz="1400" dirty="0" err="1"/>
              <a:t>Modern</a:t>
            </a:r>
            <a:r>
              <a:rPr lang="it-IT" sz="1400" dirty="0"/>
              <a:t> </a:t>
            </a:r>
            <a:r>
              <a:rPr lang="it-IT" sz="1400" dirty="0" err="1"/>
              <a:t>Languege</a:t>
            </a:r>
            <a:r>
              <a:rPr lang="it-IT" sz="1400" dirty="0"/>
              <a:t> </a:t>
            </a:r>
            <a:r>
              <a:rPr lang="it-IT" sz="1400" dirty="0" err="1"/>
              <a:t>Review</a:t>
            </a:r>
            <a:r>
              <a:rPr lang="it-IT" sz="1400" dirty="0"/>
              <a:t>”, 66, 1, 1-8.</a:t>
            </a:r>
          </a:p>
          <a:p>
            <a:r>
              <a:rPr lang="en-US" sz="1400" dirty="0" err="1"/>
              <a:t>Duranti</a:t>
            </a:r>
            <a:r>
              <a:rPr lang="en-US" sz="1400" dirty="0"/>
              <a:t> A. (1997) Linguistic Anthropology. Cambridge University Press, Cambridge UK.</a:t>
            </a:r>
            <a:endParaRPr lang="it-IT" sz="1400" dirty="0"/>
          </a:p>
          <a:p>
            <a:r>
              <a:rPr lang="it-IT" sz="1400" dirty="0" err="1"/>
              <a:t>Fishman</a:t>
            </a:r>
            <a:r>
              <a:rPr lang="it-IT" sz="1400" dirty="0"/>
              <a:t>, </a:t>
            </a:r>
            <a:r>
              <a:rPr lang="it-IT" sz="1400" dirty="0" err="1"/>
              <a:t>Joshua</a:t>
            </a:r>
            <a:r>
              <a:rPr lang="it-IT" sz="1400" dirty="0"/>
              <a:t>, 1999, "Three </a:t>
            </a:r>
            <a:r>
              <a:rPr lang="it-IT" sz="1400" dirty="0" err="1"/>
              <a:t>centuries</a:t>
            </a:r>
            <a:r>
              <a:rPr lang="it-IT" sz="1400" dirty="0"/>
              <a:t> of </a:t>
            </a:r>
            <a:r>
              <a:rPr lang="it-IT" sz="1400" dirty="0" err="1"/>
              <a:t>heritage</a:t>
            </a:r>
            <a:r>
              <a:rPr lang="it-IT" sz="1400" dirty="0"/>
              <a:t> </a:t>
            </a:r>
            <a:r>
              <a:rPr lang="it-IT" sz="1400" dirty="0" err="1"/>
              <a:t>language</a:t>
            </a:r>
            <a:r>
              <a:rPr lang="it-IT" sz="1400" dirty="0"/>
              <a:t> </a:t>
            </a:r>
            <a:r>
              <a:rPr lang="it-IT" sz="1400" dirty="0" err="1"/>
              <a:t>education</a:t>
            </a:r>
            <a:r>
              <a:rPr lang="it-IT" sz="1400" dirty="0"/>
              <a:t> in the </a:t>
            </a:r>
            <a:r>
              <a:rPr lang="it-IT" sz="1400" dirty="0" err="1"/>
              <a:t>United</a:t>
            </a:r>
            <a:r>
              <a:rPr lang="it-IT" sz="1400" dirty="0"/>
              <a:t> </a:t>
            </a:r>
            <a:r>
              <a:rPr lang="it-IT" sz="1400" dirty="0" err="1"/>
              <a:t>States</a:t>
            </a:r>
            <a:r>
              <a:rPr lang="it-IT" sz="1400" dirty="0"/>
              <a:t>." </a:t>
            </a:r>
            <a:r>
              <a:rPr lang="it-IT" sz="1400" i="1" dirty="0"/>
              <a:t>Heritage </a:t>
            </a:r>
            <a:r>
              <a:rPr lang="it-IT" sz="1400" i="1" dirty="0" err="1"/>
              <a:t>Languages</a:t>
            </a:r>
            <a:r>
              <a:rPr lang="it-IT" sz="1400" i="1" dirty="0"/>
              <a:t> in America: </a:t>
            </a:r>
            <a:r>
              <a:rPr lang="it-IT" sz="1400" i="1" dirty="0" err="1"/>
              <a:t>Preserving</a:t>
            </a:r>
            <a:r>
              <a:rPr lang="it-IT" sz="1400" i="1" dirty="0"/>
              <a:t> a National Resource. </a:t>
            </a:r>
            <a:r>
              <a:rPr lang="it-IT" sz="1400" i="1" dirty="0" err="1"/>
              <a:t>Eds</a:t>
            </a:r>
            <a:r>
              <a:rPr lang="it-IT" sz="1400" i="1" dirty="0"/>
              <a:t>. JK </a:t>
            </a:r>
            <a:r>
              <a:rPr lang="it-IT" sz="1400" i="1" dirty="0" err="1"/>
              <a:t>Peyton</a:t>
            </a:r>
            <a:r>
              <a:rPr lang="it-IT" sz="1400" i="1" dirty="0"/>
              <a:t>, S. </a:t>
            </a:r>
            <a:r>
              <a:rPr lang="it-IT" sz="1400" i="1" dirty="0" err="1"/>
              <a:t>McGinnis</a:t>
            </a:r>
            <a:r>
              <a:rPr lang="it-IT" sz="1400" i="1" dirty="0"/>
              <a:t>, and DA </a:t>
            </a:r>
            <a:r>
              <a:rPr lang="it-IT" sz="1400" i="1" dirty="0" err="1"/>
              <a:t>Ranard</a:t>
            </a:r>
            <a:r>
              <a:rPr lang="it-IT" sz="1400" i="1" dirty="0"/>
              <a:t>. </a:t>
            </a:r>
            <a:r>
              <a:rPr lang="it-IT" sz="1400" i="1" dirty="0" err="1"/>
              <a:t>McHenry</a:t>
            </a:r>
            <a:r>
              <a:rPr lang="it-IT" sz="1400" i="1" dirty="0"/>
              <a:t>, IL &amp; Washington, DC: Delta Systems and Center for </a:t>
            </a:r>
            <a:r>
              <a:rPr lang="it-IT" sz="1400" i="1" dirty="0" err="1"/>
              <a:t>Applied</a:t>
            </a:r>
            <a:r>
              <a:rPr lang="it-IT" sz="1400" i="1" dirty="0"/>
              <a:t> </a:t>
            </a:r>
            <a:r>
              <a:rPr lang="it-IT" sz="1400" i="1" dirty="0" err="1"/>
              <a:t>Linguistics</a:t>
            </a:r>
            <a:r>
              <a:rPr lang="it-IT" sz="1400" dirty="0"/>
              <a:t>.</a:t>
            </a:r>
          </a:p>
          <a:p>
            <a:r>
              <a:rPr lang="it-IT" sz="1400" dirty="0" err="1"/>
              <a:t>Fishman</a:t>
            </a:r>
            <a:r>
              <a:rPr lang="it-IT" sz="1400" dirty="0"/>
              <a:t>, J.A. ed., 2001. </a:t>
            </a:r>
            <a:r>
              <a:rPr lang="it-IT" sz="1400" i="1" dirty="0"/>
              <a:t>Can </a:t>
            </a:r>
            <a:r>
              <a:rPr lang="it-IT" sz="1400" i="1" dirty="0" err="1"/>
              <a:t>threatened</a:t>
            </a:r>
            <a:r>
              <a:rPr lang="it-IT" sz="1400" i="1" dirty="0"/>
              <a:t> </a:t>
            </a:r>
            <a:r>
              <a:rPr lang="it-IT" sz="1400" i="1" dirty="0" err="1"/>
              <a:t>languages</a:t>
            </a:r>
            <a:r>
              <a:rPr lang="it-IT" sz="1400" i="1" dirty="0"/>
              <a:t> be </a:t>
            </a:r>
            <a:r>
              <a:rPr lang="it-IT" sz="1400" i="1" dirty="0" err="1"/>
              <a:t>saved</a:t>
            </a:r>
            <a:r>
              <a:rPr lang="it-IT" sz="1400" i="1" dirty="0"/>
              <a:t>?: </a:t>
            </a:r>
            <a:r>
              <a:rPr lang="it-IT" sz="1400" i="1" dirty="0" err="1"/>
              <a:t>Reversing</a:t>
            </a:r>
            <a:r>
              <a:rPr lang="it-IT" sz="1400" i="1" dirty="0"/>
              <a:t> </a:t>
            </a:r>
            <a:r>
              <a:rPr lang="it-IT" sz="1400" i="1" dirty="0" err="1"/>
              <a:t>language</a:t>
            </a:r>
            <a:r>
              <a:rPr lang="it-IT" sz="1400" i="1" dirty="0"/>
              <a:t> </a:t>
            </a:r>
            <a:r>
              <a:rPr lang="it-IT" sz="1400" i="1" dirty="0" err="1"/>
              <a:t>shift</a:t>
            </a:r>
            <a:r>
              <a:rPr lang="it-IT" sz="1400" i="1" dirty="0"/>
              <a:t>, </a:t>
            </a:r>
            <a:r>
              <a:rPr lang="it-IT" sz="1400" i="1" dirty="0" err="1"/>
              <a:t>revisited</a:t>
            </a:r>
            <a:r>
              <a:rPr lang="it-IT" sz="1400" i="1" dirty="0"/>
              <a:t>: A 21st </a:t>
            </a:r>
            <a:r>
              <a:rPr lang="it-IT" sz="1400" i="1" dirty="0" err="1"/>
              <a:t>century</a:t>
            </a:r>
            <a:r>
              <a:rPr lang="it-IT" sz="1400" i="1" dirty="0"/>
              <a:t> </a:t>
            </a:r>
            <a:r>
              <a:rPr lang="it-IT" sz="1400" i="1" dirty="0" err="1"/>
              <a:t>perspective</a:t>
            </a:r>
            <a:r>
              <a:rPr lang="it-IT" sz="1400" dirty="0"/>
              <a:t> (Vol. 116). </a:t>
            </a:r>
            <a:r>
              <a:rPr lang="it-IT" sz="1400" dirty="0" err="1"/>
              <a:t>Multilingual</a:t>
            </a:r>
            <a:r>
              <a:rPr lang="it-IT" sz="1400" dirty="0"/>
              <a:t> </a:t>
            </a:r>
            <a:r>
              <a:rPr lang="it-IT" sz="1400" dirty="0" err="1"/>
              <a:t>Matters</a:t>
            </a:r>
            <a:r>
              <a:rPr lang="it-IT" sz="1400" dirty="0"/>
              <a:t>.</a:t>
            </a:r>
          </a:p>
          <a:p>
            <a:r>
              <a:rPr lang="it-IT" sz="1400" dirty="0" err="1"/>
              <a:t>Hornberger</a:t>
            </a:r>
            <a:r>
              <a:rPr lang="it-IT" sz="1400" dirty="0"/>
              <a:t> N.H., </a:t>
            </a:r>
            <a:r>
              <a:rPr lang="it-IT" sz="1400" dirty="0" err="1"/>
              <a:t>Wang</a:t>
            </a:r>
            <a:r>
              <a:rPr lang="it-IT" sz="1400" dirty="0"/>
              <a:t> S.C. 2008, «</a:t>
            </a:r>
            <a:r>
              <a:rPr lang="it-IT" sz="1400" dirty="0" err="1"/>
              <a:t>Who</a:t>
            </a:r>
            <a:r>
              <a:rPr lang="it-IT" sz="1400" dirty="0"/>
              <a:t> are </a:t>
            </a:r>
            <a:r>
              <a:rPr lang="it-IT" sz="1400" dirty="0" err="1"/>
              <a:t>our</a:t>
            </a:r>
            <a:r>
              <a:rPr lang="it-IT" sz="1400" dirty="0"/>
              <a:t> </a:t>
            </a:r>
            <a:r>
              <a:rPr lang="it-IT" sz="1400" dirty="0" err="1"/>
              <a:t>heritage</a:t>
            </a:r>
            <a:r>
              <a:rPr lang="it-IT" sz="1400" dirty="0"/>
              <a:t> </a:t>
            </a:r>
            <a:r>
              <a:rPr lang="it-IT" sz="1400" dirty="0" err="1"/>
              <a:t>langues</a:t>
            </a:r>
            <a:r>
              <a:rPr lang="it-IT" sz="1400" dirty="0"/>
              <a:t> </a:t>
            </a:r>
            <a:r>
              <a:rPr lang="it-IT" sz="1400" dirty="0" err="1"/>
              <a:t>learners</a:t>
            </a:r>
            <a:r>
              <a:rPr lang="it-IT" sz="1400" dirty="0"/>
              <a:t>? Identity and </a:t>
            </a:r>
            <a:r>
              <a:rPr lang="it-IT" sz="1400" dirty="0" err="1"/>
              <a:t>biliteracy</a:t>
            </a:r>
            <a:r>
              <a:rPr lang="it-IT" sz="1400" dirty="0"/>
              <a:t> in </a:t>
            </a:r>
            <a:r>
              <a:rPr lang="it-IT" sz="1400" dirty="0" err="1"/>
              <a:t>heritage</a:t>
            </a:r>
            <a:r>
              <a:rPr lang="it-IT" sz="1400" dirty="0"/>
              <a:t> </a:t>
            </a:r>
            <a:r>
              <a:rPr lang="it-IT" sz="1400" dirty="0" err="1"/>
              <a:t>languageeducation</a:t>
            </a:r>
            <a:r>
              <a:rPr lang="it-IT" sz="1400" dirty="0"/>
              <a:t> in the </a:t>
            </a:r>
            <a:r>
              <a:rPr lang="it-IT" sz="1400" dirty="0" err="1"/>
              <a:t>United</a:t>
            </a:r>
            <a:r>
              <a:rPr lang="it-IT" sz="1400" dirty="0"/>
              <a:t> </a:t>
            </a:r>
            <a:r>
              <a:rPr lang="it-IT" sz="1400" dirty="0" err="1"/>
              <a:t>States</a:t>
            </a:r>
            <a:r>
              <a:rPr lang="it-IT" sz="1400" dirty="0"/>
              <a:t>». In D.M. </a:t>
            </a:r>
            <a:r>
              <a:rPr lang="it-IT" sz="1400" dirty="0" err="1"/>
              <a:t>Brinton</a:t>
            </a:r>
            <a:r>
              <a:rPr lang="it-IT" sz="1400" dirty="0"/>
              <a:t>, </a:t>
            </a:r>
            <a:r>
              <a:rPr lang="it-IT" sz="1400" dirty="0" err="1"/>
              <a:t>O.Kagan</a:t>
            </a:r>
            <a:r>
              <a:rPr lang="it-IT" sz="1400" dirty="0"/>
              <a:t>, S. </a:t>
            </a:r>
            <a:r>
              <a:rPr lang="it-IT" sz="1400" dirty="0" err="1"/>
              <a:t>Bauckus</a:t>
            </a:r>
            <a:r>
              <a:rPr lang="it-IT" sz="1400" dirty="0"/>
              <a:t> (a cura di) </a:t>
            </a:r>
            <a:r>
              <a:rPr lang="it-IT" sz="1400" i="1" dirty="0"/>
              <a:t>Heritage </a:t>
            </a:r>
            <a:r>
              <a:rPr lang="it-IT" sz="1400" i="1" dirty="0" err="1"/>
              <a:t>Languegs</a:t>
            </a:r>
            <a:r>
              <a:rPr lang="it-IT" sz="1400" i="1" dirty="0"/>
              <a:t> </a:t>
            </a:r>
            <a:r>
              <a:rPr lang="it-IT" sz="1400" i="1" dirty="0" err="1"/>
              <a:t>Education</a:t>
            </a:r>
            <a:r>
              <a:rPr lang="it-IT" sz="1400" i="1" dirty="0"/>
              <a:t>: a New Field </a:t>
            </a:r>
            <a:r>
              <a:rPr lang="it-IT" sz="1400" i="1" dirty="0" err="1"/>
              <a:t>Emerging</a:t>
            </a:r>
            <a:r>
              <a:rPr lang="it-IT" sz="1400" dirty="0"/>
              <a:t>. </a:t>
            </a:r>
            <a:r>
              <a:rPr lang="it-IT" sz="1400" dirty="0" err="1"/>
              <a:t>Routledge</a:t>
            </a:r>
            <a:r>
              <a:rPr lang="it-IT" sz="1400" dirty="0"/>
              <a:t>, New York, pp.3-38.</a:t>
            </a:r>
          </a:p>
          <a:p>
            <a:r>
              <a:rPr lang="it-IT" sz="1400" dirty="0" err="1"/>
              <a:t>Kietl</a:t>
            </a:r>
            <a:r>
              <a:rPr lang="it-IT" sz="1400" dirty="0"/>
              <a:t> Falla, Grace </a:t>
            </a:r>
            <a:r>
              <a:rPr lang="it-IT" sz="1400" dirty="0" err="1"/>
              <a:t>Liesl</a:t>
            </a:r>
            <a:r>
              <a:rPr lang="it-IT" sz="1400" dirty="0"/>
              <a:t>-Maffei 2015, «Design e Made in </a:t>
            </a:r>
            <a:r>
              <a:rPr lang="it-IT" sz="1400" dirty="0" err="1"/>
              <a:t>Italy</a:t>
            </a:r>
            <a:r>
              <a:rPr lang="it-IT" sz="1400" dirty="0"/>
              <a:t>. Storia e identità», In </a:t>
            </a:r>
            <a:r>
              <a:rPr lang="it-IT" sz="1400" dirty="0" err="1"/>
              <a:t>Balicco</a:t>
            </a:r>
            <a:r>
              <a:rPr lang="it-IT" sz="1400" dirty="0"/>
              <a:t> Daniele (a cura di) </a:t>
            </a:r>
            <a:r>
              <a:rPr lang="it-IT" sz="1400" i="1" dirty="0"/>
              <a:t>Made in </a:t>
            </a:r>
            <a:r>
              <a:rPr lang="it-IT" sz="1400" i="1" dirty="0" err="1"/>
              <a:t>Italy</a:t>
            </a:r>
            <a:r>
              <a:rPr lang="it-IT" sz="1400" i="1" dirty="0"/>
              <a:t> e Cultura. Indagine sull’identità italiana contemporanea</a:t>
            </a:r>
            <a:r>
              <a:rPr lang="it-IT" sz="1400" dirty="0"/>
              <a:t>. Palumbo Editore, 93-116.</a:t>
            </a:r>
          </a:p>
          <a:p>
            <a:r>
              <a:rPr lang="it-IT" sz="1400" dirty="0" err="1"/>
              <a:t>Polinsky</a:t>
            </a:r>
            <a:r>
              <a:rPr lang="it-IT" sz="1400" dirty="0"/>
              <a:t>, Maria, 2018, </a:t>
            </a:r>
            <a:r>
              <a:rPr lang="it-IT" sz="1400" i="1" dirty="0"/>
              <a:t>Heritage </a:t>
            </a:r>
            <a:r>
              <a:rPr lang="it-IT" sz="1400" i="1" dirty="0" err="1"/>
              <a:t>Languages</a:t>
            </a:r>
            <a:r>
              <a:rPr lang="it-IT" sz="1400" i="1" dirty="0"/>
              <a:t> and </a:t>
            </a:r>
            <a:r>
              <a:rPr lang="it-IT" sz="1400" i="1" dirty="0" err="1"/>
              <a:t>their</a:t>
            </a:r>
            <a:r>
              <a:rPr lang="it-IT" sz="1400" i="1" dirty="0"/>
              <a:t> speakers</a:t>
            </a:r>
            <a:r>
              <a:rPr lang="it-IT" sz="1400" dirty="0"/>
              <a:t>. Cambridge </a:t>
            </a:r>
            <a:r>
              <a:rPr lang="it-IT" sz="1400" dirty="0" err="1"/>
              <a:t>University</a:t>
            </a:r>
            <a:r>
              <a:rPr lang="it-IT" sz="1400" dirty="0"/>
              <a:t> Press</a:t>
            </a:r>
          </a:p>
          <a:p>
            <a:r>
              <a:rPr lang="it-IT" sz="1400" dirty="0" err="1"/>
              <a:t>Seals</a:t>
            </a:r>
            <a:r>
              <a:rPr lang="it-IT" sz="1400" dirty="0"/>
              <a:t> Corinne, </a:t>
            </a:r>
            <a:r>
              <a:rPr lang="it-IT" sz="1400" dirty="0" err="1"/>
              <a:t>Shah</a:t>
            </a:r>
            <a:r>
              <a:rPr lang="it-IT" sz="1400" dirty="0"/>
              <a:t> Sheena,2018 </a:t>
            </a:r>
            <a:r>
              <a:rPr lang="it-IT" sz="1400" i="1" dirty="0"/>
              <a:t>Heritage Language </a:t>
            </a:r>
            <a:r>
              <a:rPr lang="it-IT" sz="1400" i="1" dirty="0" err="1"/>
              <a:t>policies</a:t>
            </a:r>
            <a:r>
              <a:rPr lang="it-IT" sz="1400" i="1" dirty="0"/>
              <a:t> </a:t>
            </a:r>
            <a:r>
              <a:rPr lang="it-IT" sz="1400" i="1" dirty="0" err="1"/>
              <a:t>around</a:t>
            </a:r>
            <a:r>
              <a:rPr lang="it-IT" sz="1400" i="1" dirty="0"/>
              <a:t> the world</a:t>
            </a:r>
            <a:r>
              <a:rPr lang="it-IT" sz="1400" dirty="0"/>
              <a:t>. </a:t>
            </a:r>
            <a:r>
              <a:rPr lang="it-IT" sz="1400" dirty="0" err="1"/>
              <a:t>Routledge</a:t>
            </a:r>
            <a:r>
              <a:rPr lang="it-IT" sz="1400" dirty="0"/>
              <a:t>, </a:t>
            </a:r>
            <a:r>
              <a:rPr lang="it-IT" sz="1400" dirty="0" err="1"/>
              <a:t>London</a:t>
            </a:r>
            <a:endParaRPr lang="it-IT" sz="1400" dirty="0"/>
          </a:p>
          <a:p>
            <a:r>
              <a:rPr lang="it-IT" sz="1400" dirty="0"/>
              <a:t>Turchetta B., M Vedovelli (2018 </a:t>
            </a:r>
            <a:r>
              <a:rPr lang="it-IT" sz="1400" dirty="0" err="1"/>
              <a:t>eds</a:t>
            </a:r>
            <a:r>
              <a:rPr lang="it-IT" sz="1400" dirty="0"/>
              <a:t>.) Lo spazio linguistico dell’italiano globale: il caso dell’Ontario. </a:t>
            </a:r>
            <a:r>
              <a:rPr lang="it-IT" sz="1400" dirty="0" err="1"/>
              <a:t>Pacini</a:t>
            </a:r>
            <a:r>
              <a:rPr lang="it-IT" sz="1400" dirty="0"/>
              <a:t>., Pisa.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95423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54" y="263407"/>
            <a:ext cx="11555776" cy="103105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Le </a:t>
            </a:r>
            <a:r>
              <a:rPr lang="en-US" sz="2400" b="1" dirty="0" err="1"/>
              <a:t>lingue</a:t>
            </a:r>
            <a:r>
              <a:rPr lang="en-US" sz="2400" b="1" dirty="0"/>
              <a:t> migrate </a:t>
            </a:r>
            <a:r>
              <a:rPr lang="en-US" sz="2400" b="1" dirty="0" err="1"/>
              <a:t>fra</a:t>
            </a:r>
            <a:r>
              <a:rPr lang="en-US" sz="2400" b="1" dirty="0"/>
              <a:t> le </a:t>
            </a:r>
            <a:r>
              <a:rPr lang="en-US" sz="2400" b="1"/>
              <a:t>altre </a:t>
            </a:r>
            <a:r>
              <a:rPr lang="en-US" sz="2400" b="1" dirty="0" err="1"/>
              <a:t>lingue</a:t>
            </a:r>
            <a:r>
              <a:rPr lang="en-US" sz="2400" b="1" dirty="0"/>
              <a:t> due </a:t>
            </a:r>
            <a:r>
              <a:rPr lang="en-US" sz="2400" b="1" dirty="0" err="1"/>
              <a:t>possibili</a:t>
            </a:r>
            <a:r>
              <a:rPr lang="en-US" sz="2400" b="1" dirty="0"/>
              <a:t> </a:t>
            </a:r>
            <a:r>
              <a:rPr lang="en-US" sz="2400" b="1" dirty="0" err="1"/>
              <a:t>definizioni</a:t>
            </a:r>
            <a:r>
              <a:rPr lang="en-US" sz="2400" b="1" dirty="0"/>
              <a:t> :</a:t>
            </a:r>
            <a:br>
              <a:rPr lang="en-US" sz="2400" b="1" dirty="0"/>
            </a:br>
            <a:r>
              <a:rPr lang="en-US" sz="2400" b="1" dirty="0"/>
              <a:t>1. </a:t>
            </a:r>
            <a:r>
              <a:rPr lang="en-US" sz="2400" b="1" dirty="0" err="1"/>
              <a:t>Politica</a:t>
            </a:r>
            <a:r>
              <a:rPr lang="en-US" sz="2400" b="1" dirty="0"/>
              <a:t>:	 </a:t>
            </a:r>
            <a:r>
              <a:rPr lang="en-US" sz="2400" b="1" dirty="0" err="1"/>
              <a:t>lingue</a:t>
            </a:r>
            <a:r>
              <a:rPr lang="en-US" sz="2400" b="1" dirty="0"/>
              <a:t> non </a:t>
            </a:r>
            <a:r>
              <a:rPr lang="en-US" sz="2400" b="1" dirty="0" err="1"/>
              <a:t>ufficiali</a:t>
            </a:r>
            <a:r>
              <a:rPr lang="en-US" sz="2400" b="1" dirty="0"/>
              <a:t> (vs. </a:t>
            </a:r>
            <a:r>
              <a:rPr lang="en-US" sz="2400" b="1" dirty="0" err="1"/>
              <a:t>lingue</a:t>
            </a:r>
            <a:r>
              <a:rPr lang="en-US" sz="2400" b="1" dirty="0"/>
              <a:t> </a:t>
            </a:r>
            <a:r>
              <a:rPr lang="en-US" sz="2400" b="1" dirty="0" err="1"/>
              <a:t>ufficiali</a:t>
            </a:r>
            <a:r>
              <a:rPr lang="en-US" sz="2400" b="1" dirty="0"/>
              <a:t>)</a:t>
            </a:r>
            <a:br>
              <a:rPr lang="en-US" sz="2400" b="1" dirty="0"/>
            </a:br>
            <a:r>
              <a:rPr lang="en-US" sz="2400" b="1" dirty="0"/>
              <a:t>2. </a:t>
            </a:r>
            <a:r>
              <a:rPr lang="en-US" sz="2400" b="1" dirty="0" err="1"/>
              <a:t>Culturale</a:t>
            </a:r>
            <a:r>
              <a:rPr lang="en-US" sz="2400" b="1" dirty="0"/>
              <a:t>: 	</a:t>
            </a:r>
            <a:r>
              <a:rPr lang="en-US" sz="2400" b="1" dirty="0" err="1"/>
              <a:t>lingue</a:t>
            </a:r>
            <a:r>
              <a:rPr lang="en-US" sz="2400" b="1" dirty="0"/>
              <a:t> di </a:t>
            </a:r>
            <a:r>
              <a:rPr lang="en-US" sz="2400" b="1" dirty="0" err="1"/>
              <a:t>eredità</a:t>
            </a:r>
            <a:r>
              <a:rPr lang="en-US" sz="2400" b="1" dirty="0"/>
              <a:t>, di </a:t>
            </a:r>
            <a:r>
              <a:rPr lang="en-US" sz="2400" b="1" dirty="0" err="1"/>
              <a:t>minoranza</a:t>
            </a:r>
            <a:r>
              <a:rPr lang="en-US" sz="2400" b="1" dirty="0"/>
              <a:t>, </a:t>
            </a:r>
            <a:r>
              <a:rPr lang="en-US" sz="2400" b="1" dirty="0" err="1"/>
              <a:t>nazionali</a:t>
            </a:r>
            <a:r>
              <a:rPr lang="en-US" sz="2400" b="1" dirty="0"/>
              <a:t> (vs. </a:t>
            </a:r>
            <a:r>
              <a:rPr lang="en-US" sz="2400" b="1" dirty="0" err="1"/>
              <a:t>lingue</a:t>
            </a:r>
            <a:r>
              <a:rPr lang="en-US" sz="2400" b="1" dirty="0"/>
              <a:t> di </a:t>
            </a:r>
            <a:r>
              <a:rPr lang="en-US" sz="2400" b="1" dirty="0" err="1"/>
              <a:t>maggioranza</a:t>
            </a:r>
            <a:r>
              <a:rPr lang="en-US" sz="2400" b="1" dirty="0"/>
              <a:t>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26961"/>
              </p:ext>
            </p:extLst>
          </p:nvPr>
        </p:nvGraphicFramePr>
        <p:xfrm>
          <a:off x="1828800" y="1151467"/>
          <a:ext cx="8489245" cy="544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94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9956"/>
            <a:ext cx="10515600" cy="94562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Orientamenti storico-simbolici sulle lingue migrate:</a:t>
            </a:r>
            <a:br>
              <a:rPr lang="it-IT" dirty="0"/>
            </a:br>
            <a:r>
              <a:rPr lang="it-IT" dirty="0"/>
              <a:t>Cos’è una lingua ereditaria?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2048343"/>
              </p:ext>
            </p:extLst>
          </p:nvPr>
        </p:nvGraphicFramePr>
        <p:xfrm>
          <a:off x="4167482" y="1937925"/>
          <a:ext cx="6020741" cy="438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Valenze</a:t>
            </a:r>
            <a:r>
              <a:rPr lang="en-US" dirty="0"/>
              <a:t> </a:t>
            </a:r>
            <a:r>
              <a:rPr lang="en-US" dirty="0" err="1"/>
              <a:t>identitarie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3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446" y="430977"/>
            <a:ext cx="11571111" cy="77317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Attitudini diffuse verso le lingue non dominanti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10446" y="1881891"/>
            <a:ext cx="5733361" cy="4148257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it-IT" b="1" dirty="0"/>
              <a:t>Parlanti e apprendenti una lingua non dominante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it-IT" dirty="0"/>
              <a:t>(conservazione ed erosione linguistica dell’italiano all’estero)</a:t>
            </a:r>
          </a:p>
          <a:p>
            <a:pPr marL="0" indent="0">
              <a:spcBef>
                <a:spcPts val="200"/>
              </a:spcBef>
              <a:buNone/>
            </a:pPr>
            <a:endParaRPr lang="it-IT" dirty="0"/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en-US" dirty="0"/>
              <a:t>M</a:t>
            </a:r>
            <a:r>
              <a:rPr lang="it-IT" dirty="0" err="1"/>
              <a:t>ultilinguismo</a:t>
            </a:r>
            <a:r>
              <a:rPr lang="it-IT" dirty="0"/>
              <a:t> diffuso in contesti pubblici e privati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Rischi di acquisizione incompleta/attrito linguistico sulla L1  (</a:t>
            </a:r>
            <a:r>
              <a:rPr lang="it-IT" dirty="0" err="1"/>
              <a:t>Polinsky</a:t>
            </a:r>
            <a:r>
              <a:rPr lang="it-IT" dirty="0"/>
              <a:t> 2011)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Per gli adulti: attrito progressivo in L1, acquisizione incompleta di L2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Per i figli: Attrito di L2 (L1 nella generazione precedente), acquisizione progressiva di nuova L1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60348" y="1881891"/>
            <a:ext cx="5181600" cy="363085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b="1" dirty="0"/>
              <a:t>P</a:t>
            </a:r>
            <a:r>
              <a:rPr lang="it-IT" b="1" dirty="0" err="1"/>
              <a:t>arlanti</a:t>
            </a:r>
            <a:r>
              <a:rPr lang="it-IT" b="1" dirty="0"/>
              <a:t> e apprendenti (L1)  Lingue Dominanti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it-IT" dirty="0"/>
              <a:t>(l’italiano in Italia)</a:t>
            </a:r>
          </a:p>
          <a:p>
            <a:pPr marL="0" indent="0">
              <a:spcBef>
                <a:spcPts val="200"/>
              </a:spcBef>
              <a:buNone/>
            </a:pPr>
            <a:endParaRPr lang="it-IT" dirty="0"/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Ancoraggio a valori simbolici nazionali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Approccio positivo alle politiche linguistiche governative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Generazione di movimenti ideologici per la tutela della lingua nazionale come patrimonio collettivo</a:t>
            </a:r>
          </a:p>
          <a:p>
            <a:pPr>
              <a:spcBef>
                <a:spcPts val="200"/>
              </a:spcBef>
              <a:buFont typeface="Wingdings" charset="2"/>
              <a:buChar char="§"/>
            </a:pPr>
            <a:r>
              <a:rPr lang="it-IT" dirty="0"/>
              <a:t>Scarsa o nulla attenzione alla presenza di Lingue Non Dominanti</a:t>
            </a:r>
          </a:p>
          <a:p>
            <a:pPr marL="0" indent="0">
              <a:spcBef>
                <a:spcPts val="200"/>
              </a:spcBef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17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256" y="583893"/>
            <a:ext cx="6992012" cy="579517"/>
          </a:xfrm>
        </p:spPr>
        <p:txBody>
          <a:bodyPr>
            <a:normAutofit fontScale="90000"/>
          </a:bodyPr>
          <a:lstStyle/>
          <a:p>
            <a:r>
              <a:rPr lang="it-IT" dirty="0"/>
              <a:t>Cosa portano con sé i parlanti migrati?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92912"/>
              </p:ext>
            </p:extLst>
          </p:nvPr>
        </p:nvGraphicFramePr>
        <p:xfrm>
          <a:off x="964156" y="2132520"/>
          <a:ext cx="4738144" cy="40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951082065"/>
              </p:ext>
            </p:extLst>
          </p:nvPr>
        </p:nvGraphicFramePr>
        <p:xfrm>
          <a:off x="7493129" y="4263527"/>
          <a:ext cx="4261997" cy="224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9268" y="233722"/>
            <a:ext cx="452972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0613" y="323225"/>
            <a:ext cx="7943850" cy="12811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Le dinamiche di aggregazione:</a:t>
            </a:r>
            <a:br>
              <a:rPr lang="it-IT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</a:br>
            <a:r>
              <a:rPr lang="it-IT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processi individuali e riferimenti collettivi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237952908"/>
              </p:ext>
            </p:extLst>
          </p:nvPr>
        </p:nvGraphicFramePr>
        <p:xfrm>
          <a:off x="2774538" y="19736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ttore 7 6"/>
          <p:cNvCxnSpPr/>
          <p:nvPr/>
        </p:nvCxnSpPr>
        <p:spPr>
          <a:xfrm rot="16200000" flipH="1">
            <a:off x="6303834" y="4436093"/>
            <a:ext cx="1672564" cy="1656184"/>
          </a:xfrm>
          <a:prstGeom prst="curvedConnector3">
            <a:avLst/>
          </a:prstGeom>
          <a:noFill/>
          <a:ln w="85725" cap="rnd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asellaDiTesto 7"/>
          <p:cNvSpPr txBox="1"/>
          <p:nvPr/>
        </p:nvSpPr>
        <p:spPr>
          <a:xfrm>
            <a:off x="7333690" y="6100467"/>
            <a:ext cx="1536848" cy="369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640000"/>
            </a:solidFill>
            <a:miter lim="4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defTabSz="457200">
              <a:defRPr/>
            </a:pPr>
            <a:r>
              <a:rPr lang="it-IT" dirty="0">
                <a:solidFill>
                  <a:srgbClr val="C00000"/>
                </a:solidFill>
                <a:latin typeface="Jokerman" panose="04090605060D06020702" pitchFamily="82" charset="0"/>
                <a:ea typeface="Century Gothic"/>
                <a:cs typeface="Century Gothic"/>
                <a:sym typeface="Century Gothic"/>
              </a:rPr>
              <a:t>Innovazione</a:t>
            </a:r>
          </a:p>
        </p:txBody>
      </p:sp>
    </p:spTree>
    <p:extLst>
      <p:ext uri="{BB962C8B-B14F-4D97-AF65-F5344CB8AC3E}">
        <p14:creationId xmlns:p14="http://schemas.microsoft.com/office/powerpoint/2010/main" val="33541423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olo 1"/>
          <p:cNvSpPr txBox="1">
            <a:spLocks noGrp="1"/>
          </p:cNvSpPr>
          <p:nvPr>
            <p:ph type="title"/>
          </p:nvPr>
        </p:nvSpPr>
        <p:spPr>
          <a:xfrm>
            <a:off x="1831975" y="110169"/>
            <a:ext cx="8716963" cy="162957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Variabili nella trasmissione e conservazione linguistica in contesti migrati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31976" y="1739749"/>
            <a:ext cx="8716963" cy="50246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Definizione di generazione migrata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Modalità di trasmissione linguistica e culturale verso le generazioni 0 successive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Modelli di repertori linguistici di partenza e nuovo spazio globale della lingua migrata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Tipologia di società ospitante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Reti sociali nella società ospitante e negoziazione identitaria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accent4">
                    <a:lumMod val="10000"/>
                  </a:schemeClr>
                </a:solidFill>
                <a:sym typeface="Century Gothic"/>
              </a:rPr>
              <a:t>Definizione di spazi linguistici versus repertori linguistici: negoziazione comunicativa di contesto in relazione a proiezioni identitarie</a:t>
            </a:r>
          </a:p>
        </p:txBody>
      </p:sp>
      <p:sp>
        <p:nvSpPr>
          <p:cNvPr id="2" name="Stella a 4 punte 1"/>
          <p:cNvSpPr/>
          <p:nvPr/>
        </p:nvSpPr>
        <p:spPr>
          <a:xfrm>
            <a:off x="4900743" y="3815323"/>
            <a:ext cx="341194" cy="327547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63" y="2751459"/>
            <a:ext cx="487722" cy="4816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34" y="1837059"/>
            <a:ext cx="487722" cy="4816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595" y="4402838"/>
            <a:ext cx="48772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797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olo 1"/>
          <p:cNvSpPr txBox="1">
            <a:spLocks noGrp="1"/>
          </p:cNvSpPr>
          <p:nvPr>
            <p:ph type="title"/>
          </p:nvPr>
        </p:nvSpPr>
        <p:spPr>
          <a:xfrm>
            <a:off x="485795" y="238297"/>
            <a:ext cx="7720012" cy="754062"/>
          </a:xfrm>
        </p:spPr>
        <p:txBody>
          <a:bodyPr/>
          <a:lstStyle/>
          <a:p>
            <a:pPr eaLnBrk="1" hangingPunct="1"/>
            <a:r>
              <a:rPr lang="it-IT" altLang="it-IT" sz="3200" i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Definizione di generazione migrata</a:t>
            </a:r>
          </a:p>
        </p:txBody>
      </p:sp>
      <p:sp>
        <p:nvSpPr>
          <p:cNvPr id="268291" name="Segnaposto testo 2"/>
          <p:cNvSpPr txBox="1">
            <a:spLocks noGrp="1"/>
          </p:cNvSpPr>
          <p:nvPr>
            <p:ph type="body" idx="1"/>
          </p:nvPr>
        </p:nvSpPr>
        <p:spPr>
          <a:xfrm>
            <a:off x="1270000" y="1219200"/>
            <a:ext cx="9601199" cy="544353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2000" b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Generazione 1: </a:t>
            </a:r>
            <a:r>
              <a:rPr lang="it-IT" altLang="it-IT" sz="2000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individui di età adolescenziale o I-III età adulta, già parzialmente o totalmente scolarizzati nel paese di provenienza (tranne analfabeti), culturalmente e socialmente radicati in P1 con una o più L1 di partenza</a:t>
            </a:r>
          </a:p>
          <a:p>
            <a:pPr eaLnBrk="1" hangingPunct="1"/>
            <a:endParaRPr lang="it-IT" altLang="it-IT" sz="2000" dirty="0">
              <a:solidFill>
                <a:schemeClr val="accent4">
                  <a:lumMod val="10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/>
            <a:r>
              <a:rPr lang="it-IT" altLang="it-IT" sz="2000" b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Generazione/i 0</a:t>
            </a:r>
            <a:r>
              <a:rPr lang="it-IT" altLang="it-IT" sz="2000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: individui in età preadolescenziale nati in P1 o in P2 scolarizzati in P2, culturalmente e socialmente radicati in P2, con L1 coincidente con P2 ed L2 parzialmente o totalmente coincidente con P1 </a:t>
            </a:r>
            <a:r>
              <a:rPr lang="it-IT" altLang="it-IT" sz="2000" i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[Generazione 0 rispetto al Paese di provenienza della generazione 1, ma nuova generazione 1 rispetto al Paese di riferimento per nascita e/o crescita]</a:t>
            </a:r>
          </a:p>
          <a:p>
            <a:pPr eaLnBrk="1" hangingPunct="1"/>
            <a:endParaRPr lang="it-IT" altLang="it-IT" sz="2000" i="1" dirty="0">
              <a:solidFill>
                <a:schemeClr val="accent4">
                  <a:lumMod val="10000"/>
                </a:schemeClr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/>
            <a:r>
              <a:rPr lang="it-IT" altLang="it-IT" sz="2000" i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Successive generazioni 0: caratterizzate da spazio linguistico italiano trasmesso da Generazione 1 eroso o interrotto, con nuovo spazio linguistico per l’italiano indotto da altri fattori </a:t>
            </a:r>
            <a:r>
              <a:rPr lang="it-IT" altLang="it-IT" sz="2000" i="1" dirty="0" err="1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extragenerazionali</a:t>
            </a:r>
            <a:r>
              <a:rPr lang="it-IT" altLang="it-IT" sz="2000" i="1" dirty="0">
                <a:solidFill>
                  <a:schemeClr val="accent4">
                    <a:lumMod val="10000"/>
                  </a:schemeClr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6121400" y="2235200"/>
            <a:ext cx="177800" cy="63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93" y="4671025"/>
            <a:ext cx="329213" cy="7925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893300" y="1397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03154"/>
                </a:solidFill>
              </a:rPr>
              <a:t>P: Paese</a:t>
            </a:r>
          </a:p>
          <a:p>
            <a:r>
              <a:rPr lang="it-IT" dirty="0">
                <a:solidFill>
                  <a:srgbClr val="103154"/>
                </a:solidFill>
              </a:rPr>
              <a:t>L: Lingua</a:t>
            </a:r>
          </a:p>
        </p:txBody>
      </p:sp>
    </p:spTree>
    <p:extLst>
      <p:ext uri="{BB962C8B-B14F-4D97-AF65-F5344CB8AC3E}">
        <p14:creationId xmlns:p14="http://schemas.microsoft.com/office/powerpoint/2010/main" val="23148544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100" y="192752"/>
            <a:ext cx="2088257" cy="3817937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Modelli di repertori linguistici di partenza e nuovo spazio globale della lingua migrata</a:t>
            </a:r>
            <a:br>
              <a:rPr lang="it-IT" sz="2400" dirty="0">
                <a:solidFill>
                  <a:schemeClr val="bg1">
                    <a:lumMod val="95000"/>
                  </a:schemeClr>
                </a:solidFill>
              </a:rPr>
            </a:b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92925" y="4010689"/>
            <a:ext cx="1660525" cy="2584450"/>
          </a:xfrm>
          <a:prstGeom prst="rect">
            <a:avLst/>
          </a:prstGeom>
          <a:solidFill>
            <a:srgbClr val="E78712">
              <a:lumMod val="40000"/>
              <a:lumOff val="60000"/>
            </a:srgbClr>
          </a:solidFill>
        </p:spPr>
        <p:txBody>
          <a:bodyPr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</a:rPr>
              <a:t>Es. Lo spazio linguistico dell’italiano trasmesso in Ontario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MS PGothic" panose="020B0600070205080204" pitchFamily="34" charset="-128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S PGothic" panose="020B0600070205080204" pitchFamily="34" charset="-128"/>
              </a:rPr>
              <a:t>(Turchetta e Vedovelli, 2018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6" y="192752"/>
            <a:ext cx="67452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6870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ezione">
  <a:themeElements>
    <a:clrScheme name="Sezion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1466</TotalTime>
  <Words>1542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Pixel</vt:lpstr>
      <vt:lpstr>2_Sezione</vt:lpstr>
      <vt:lpstr> Linguistica migratoria 1 considerazioni introduttive e generali</vt:lpstr>
      <vt:lpstr>Le lingue migrate fra le altre lingue due possibili definizioni : 1. Politica:  lingue non ufficiali (vs. lingue ufficiali) 2. Culturale:  lingue di eredità, di minoranza, nazionali (vs. lingue di maggioranza)</vt:lpstr>
      <vt:lpstr>Orientamenti storico-simbolici sulle lingue migrate: Cos’è una lingua ereditaria? </vt:lpstr>
      <vt:lpstr>Attitudini diffuse verso le lingue non dominanti</vt:lpstr>
      <vt:lpstr>Cosa portano con sé i parlanti migrati?</vt:lpstr>
      <vt:lpstr>Le dinamiche di aggregazione: processi individuali e riferimenti collettivi</vt:lpstr>
      <vt:lpstr>Variabili nella trasmissione e conservazione linguistica in contesti migrati</vt:lpstr>
      <vt:lpstr>Definizione di generazione migrata</vt:lpstr>
      <vt:lpstr>Modelli di repertori linguistici di partenza e nuovo spazio globale della lingua migrata </vt:lpstr>
      <vt:lpstr>Italiano di prima generazione migrata: L1, LS o L2?</vt:lpstr>
      <vt:lpstr>Italiano di prima generazione migrata: L1, LS o L2?</vt:lpstr>
      <vt:lpstr>Italiano di prima generazione migrata: L1, LS o L2? Innovazioni linguistiche e culturali</vt:lpstr>
      <vt:lpstr>Tipologia di società ospitante: Politiche linguistiche nel Nord America  Il sostegno alla conservazione e all’apprendimento delle lingue compresenti</vt:lpstr>
      <vt:lpstr>Presentazione standard di PowerPoint</vt:lpstr>
      <vt:lpstr>Riferimenti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Sostenibilità e criticità di politiche linguistiche a sostegno del plurilinguismo: una riflessione transcontinentale</dc:title>
  <dc:creator>Barbara Turchetta</dc:creator>
  <cp:lastModifiedBy>Barbara Turchetta</cp:lastModifiedBy>
  <cp:revision>113</cp:revision>
  <dcterms:created xsi:type="dcterms:W3CDTF">2019-10-08T08:47:02Z</dcterms:created>
  <dcterms:modified xsi:type="dcterms:W3CDTF">2022-11-03T18:10:22Z</dcterms:modified>
</cp:coreProperties>
</file>