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8"/>
  </p:notesMasterIdLst>
  <p:sldIdLst>
    <p:sldId id="256" r:id="rId2"/>
    <p:sldId id="553" r:id="rId3"/>
    <p:sldId id="555" r:id="rId4"/>
    <p:sldId id="554" r:id="rId5"/>
    <p:sldId id="556" r:id="rId6"/>
    <p:sldId id="59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05/10/2023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ricci@unibg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1953" y="1165413"/>
            <a:ext cx="9628094" cy="2387600"/>
          </a:xfrm>
        </p:spPr>
        <p:txBody>
          <a:bodyPr>
            <a:normAutofit/>
          </a:bodyPr>
          <a:lstStyle/>
          <a:p>
            <a:r>
              <a:rPr lang="it-IT" dirty="0"/>
              <a:t>Istituzioni di Storia e Geografia</a:t>
            </a:r>
            <a:br>
              <a:rPr lang="it-IT" dirty="0"/>
            </a:br>
            <a:r>
              <a:rPr lang="it-IT" dirty="0"/>
              <a:t>«Geografia»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62014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 LEZIONE</a:t>
            </a:r>
          </a:p>
          <a:p>
            <a:r>
              <a:rPr lang="it-IT" dirty="0"/>
              <a:t>Alessandro RICCI</a:t>
            </a:r>
          </a:p>
          <a:p>
            <a:r>
              <a:rPr lang="it-IT" dirty="0">
                <a:hlinkClick r:id="rId2"/>
              </a:rPr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FDED0A5-90BB-439D-AA5A-E9A27131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467" y="76612"/>
            <a:ext cx="12284467" cy="67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15F5CD9-F879-4597-8002-72AED2518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540" y="0"/>
            <a:ext cx="6904234" cy="266921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4FC9608-0F5A-4B2F-A68A-4F4645454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540" y="2590328"/>
            <a:ext cx="6904234" cy="2883728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8E6AB50-FC0B-4F9C-B2D6-F2FCC13F8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540" y="5402137"/>
            <a:ext cx="6904234" cy="176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Lunedì h. 16-18</a:t>
            </a:r>
          </a:p>
          <a:p>
            <a:r>
              <a:rPr lang="it-IT" dirty="0"/>
              <a:t>Martedì h. 10-13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Ricevimento</a:t>
            </a:r>
            <a:r>
              <a:rPr lang="it-IT" dirty="0"/>
              <a:t>: Martedì, ore 15 Stanza -302 (piano -3) – Via Pignolo oppure online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62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Che cos’è la geografia?</a:t>
            </a:r>
          </a:p>
        </p:txBody>
      </p:sp>
    </p:spTree>
    <p:extLst>
      <p:ext uri="{BB962C8B-B14F-4D97-AF65-F5344CB8AC3E}">
        <p14:creationId xmlns:p14="http://schemas.microsoft.com/office/powerpoint/2010/main" val="258846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La geografia può essere </a:t>
            </a:r>
            <a:r>
              <a:rPr lang="it-IT" i="1" dirty="0"/>
              <a:t>esistenziale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5918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8173</TotalTime>
  <Words>58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Istituzioni di Storia e Geografia «Geografia»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Alessandro Ricci</cp:lastModifiedBy>
  <cp:revision>224</cp:revision>
  <dcterms:created xsi:type="dcterms:W3CDTF">2019-03-07T15:55:27Z</dcterms:created>
  <dcterms:modified xsi:type="dcterms:W3CDTF">2023-10-05T10:41:48Z</dcterms:modified>
</cp:coreProperties>
</file>