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2" r:id="rId7"/>
    <p:sldId id="261" r:id="rId8"/>
  </p:sldIdLst>
  <p:sldSz cx="12192000" cy="6858000"/>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B9EB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66E4096-7335-4FAE-9420-1175F9AF79CC}" v="3" dt="2023-10-13T12:48:24.618"/>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95" d="100"/>
          <a:sy n="95" d="100"/>
        </p:scale>
        <p:origin x="80" y="1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microsoft.com/office/2016/11/relationships/changesInfo" Target="changesInfos/changesInfo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 Id="rId14"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ara Giovansana" userId="17feca41e6bb5a38" providerId="LiveId" clId="{36DC6A23-556F-4D13-B04B-88A2DB555039}"/>
    <pc:docChg chg="custSel modSld">
      <pc:chgData name="Sara Giovansana" userId="17feca41e6bb5a38" providerId="LiveId" clId="{36DC6A23-556F-4D13-B04B-88A2DB555039}" dt="2023-10-12T16:46:13.273" v="109" actId="114"/>
      <pc:docMkLst>
        <pc:docMk/>
      </pc:docMkLst>
      <pc:sldChg chg="modSp mod">
        <pc:chgData name="Sara Giovansana" userId="17feca41e6bb5a38" providerId="LiveId" clId="{36DC6A23-556F-4D13-B04B-88A2DB555039}" dt="2023-10-12T16:42:22.741" v="15" actId="20577"/>
        <pc:sldMkLst>
          <pc:docMk/>
          <pc:sldMk cId="1055434655" sldId="256"/>
        </pc:sldMkLst>
        <pc:spChg chg="mod">
          <ac:chgData name="Sara Giovansana" userId="17feca41e6bb5a38" providerId="LiveId" clId="{36DC6A23-556F-4D13-B04B-88A2DB555039}" dt="2023-10-12T16:42:22.741" v="15" actId="20577"/>
          <ac:spMkLst>
            <pc:docMk/>
            <pc:sldMk cId="1055434655" sldId="256"/>
            <ac:spMk id="5" creationId="{BFEDE669-2DF9-EBC9-E4BA-7992542066CF}"/>
          </ac:spMkLst>
        </pc:spChg>
      </pc:sldChg>
      <pc:sldChg chg="modSp mod">
        <pc:chgData name="Sara Giovansana" userId="17feca41e6bb5a38" providerId="LiveId" clId="{36DC6A23-556F-4D13-B04B-88A2DB555039}" dt="2023-10-12T16:43:47.688" v="47" actId="20577"/>
        <pc:sldMkLst>
          <pc:docMk/>
          <pc:sldMk cId="3419340302" sldId="257"/>
        </pc:sldMkLst>
        <pc:spChg chg="mod">
          <ac:chgData name="Sara Giovansana" userId="17feca41e6bb5a38" providerId="LiveId" clId="{36DC6A23-556F-4D13-B04B-88A2DB555039}" dt="2023-10-12T16:43:22.486" v="31" actId="207"/>
          <ac:spMkLst>
            <pc:docMk/>
            <pc:sldMk cId="3419340302" sldId="257"/>
            <ac:spMk id="2" creationId="{0C7AFCF4-8885-1C7D-680A-94D5CB8D2B85}"/>
          </ac:spMkLst>
        </pc:spChg>
        <pc:spChg chg="mod">
          <ac:chgData name="Sara Giovansana" userId="17feca41e6bb5a38" providerId="LiveId" clId="{36DC6A23-556F-4D13-B04B-88A2DB555039}" dt="2023-10-12T16:43:47.688" v="47" actId="20577"/>
          <ac:spMkLst>
            <pc:docMk/>
            <pc:sldMk cId="3419340302" sldId="257"/>
            <ac:spMk id="3" creationId="{ABD3AA36-1DF6-A83E-0AD1-3F6C1CBACB6A}"/>
          </ac:spMkLst>
        </pc:spChg>
      </pc:sldChg>
      <pc:sldChg chg="modSp mod">
        <pc:chgData name="Sara Giovansana" userId="17feca41e6bb5a38" providerId="LiveId" clId="{36DC6A23-556F-4D13-B04B-88A2DB555039}" dt="2023-10-12T16:44:48.095" v="72" actId="113"/>
        <pc:sldMkLst>
          <pc:docMk/>
          <pc:sldMk cId="1294015846" sldId="258"/>
        </pc:sldMkLst>
        <pc:spChg chg="mod">
          <ac:chgData name="Sara Giovansana" userId="17feca41e6bb5a38" providerId="LiveId" clId="{36DC6A23-556F-4D13-B04B-88A2DB555039}" dt="2023-10-12T16:44:48.095" v="72" actId="113"/>
          <ac:spMkLst>
            <pc:docMk/>
            <pc:sldMk cId="1294015846" sldId="258"/>
            <ac:spMk id="3" creationId="{0CE8005E-3A63-23AC-1CB8-F73DF6BEF665}"/>
          </ac:spMkLst>
        </pc:spChg>
      </pc:sldChg>
      <pc:sldChg chg="modSp mod">
        <pc:chgData name="Sara Giovansana" userId="17feca41e6bb5a38" providerId="LiveId" clId="{36DC6A23-556F-4D13-B04B-88A2DB555039}" dt="2023-10-12T16:45:33.608" v="77" actId="20577"/>
        <pc:sldMkLst>
          <pc:docMk/>
          <pc:sldMk cId="4098361729" sldId="259"/>
        </pc:sldMkLst>
        <pc:spChg chg="mod">
          <ac:chgData name="Sara Giovansana" userId="17feca41e6bb5a38" providerId="LiveId" clId="{36DC6A23-556F-4D13-B04B-88A2DB555039}" dt="2023-10-12T16:45:33.608" v="77" actId="20577"/>
          <ac:spMkLst>
            <pc:docMk/>
            <pc:sldMk cId="4098361729" sldId="259"/>
            <ac:spMk id="2" creationId="{0E23BA30-8A4F-E65C-98AF-0B07A5B18EB4}"/>
          </ac:spMkLst>
        </pc:spChg>
        <pc:spChg chg="mod">
          <ac:chgData name="Sara Giovansana" userId="17feca41e6bb5a38" providerId="LiveId" clId="{36DC6A23-556F-4D13-B04B-88A2DB555039}" dt="2023-10-12T16:45:08.812" v="76" actId="20577"/>
          <ac:spMkLst>
            <pc:docMk/>
            <pc:sldMk cId="4098361729" sldId="259"/>
            <ac:spMk id="3" creationId="{0A02513B-F3CD-3CC5-CCC8-4BDE4C3620AC}"/>
          </ac:spMkLst>
        </pc:spChg>
      </pc:sldChg>
      <pc:sldChg chg="modSp mod">
        <pc:chgData name="Sara Giovansana" userId="17feca41e6bb5a38" providerId="LiveId" clId="{36DC6A23-556F-4D13-B04B-88A2DB555039}" dt="2023-10-12T16:46:13.273" v="109" actId="114"/>
        <pc:sldMkLst>
          <pc:docMk/>
          <pc:sldMk cId="3640090428" sldId="260"/>
        </pc:sldMkLst>
        <pc:spChg chg="mod">
          <ac:chgData name="Sara Giovansana" userId="17feca41e6bb5a38" providerId="LiveId" clId="{36DC6A23-556F-4D13-B04B-88A2DB555039}" dt="2023-10-12T16:45:46.466" v="102" actId="20577"/>
          <ac:spMkLst>
            <pc:docMk/>
            <pc:sldMk cId="3640090428" sldId="260"/>
            <ac:spMk id="2" creationId="{E82B20D7-BF3A-7883-9611-68754622F2CF}"/>
          </ac:spMkLst>
        </pc:spChg>
        <pc:spChg chg="mod">
          <ac:chgData name="Sara Giovansana" userId="17feca41e6bb5a38" providerId="LiveId" clId="{36DC6A23-556F-4D13-B04B-88A2DB555039}" dt="2023-10-12T16:46:13.273" v="109" actId="114"/>
          <ac:spMkLst>
            <pc:docMk/>
            <pc:sldMk cId="3640090428" sldId="260"/>
            <ac:spMk id="3" creationId="{E9EFD6DD-E221-FE34-AF8B-1DC9998D3E66}"/>
          </ac:spMkLst>
        </pc:spChg>
      </pc:sldChg>
    </pc:docChg>
  </pc:docChgLst>
  <pc:docChgLst>
    <pc:chgData name="Sara Giovansana" userId="17feca41e6bb5a38" providerId="LiveId" clId="{466E4096-7335-4FAE-9420-1175F9AF79CC}"/>
    <pc:docChg chg="custSel addSld modSld">
      <pc:chgData name="Sara Giovansana" userId="17feca41e6bb5a38" providerId="LiveId" clId="{466E4096-7335-4FAE-9420-1175F9AF79CC}" dt="2023-10-16T20:30:40.171" v="741" actId="14100"/>
      <pc:docMkLst>
        <pc:docMk/>
      </pc:docMkLst>
      <pc:sldChg chg="modSp mod">
        <pc:chgData name="Sara Giovansana" userId="17feca41e6bb5a38" providerId="LiveId" clId="{466E4096-7335-4FAE-9420-1175F9AF79CC}" dt="2023-10-13T12:57:02.684" v="641" actId="113"/>
        <pc:sldMkLst>
          <pc:docMk/>
          <pc:sldMk cId="1294015846" sldId="258"/>
        </pc:sldMkLst>
        <pc:spChg chg="mod">
          <ac:chgData name="Sara Giovansana" userId="17feca41e6bb5a38" providerId="LiveId" clId="{466E4096-7335-4FAE-9420-1175F9AF79CC}" dt="2023-10-13T12:57:02.684" v="641" actId="113"/>
          <ac:spMkLst>
            <pc:docMk/>
            <pc:sldMk cId="1294015846" sldId="258"/>
            <ac:spMk id="3" creationId="{0CE8005E-3A63-23AC-1CB8-F73DF6BEF665}"/>
          </ac:spMkLst>
        </pc:spChg>
      </pc:sldChg>
      <pc:sldChg chg="modSp mod">
        <pc:chgData name="Sara Giovansana" userId="17feca41e6bb5a38" providerId="LiveId" clId="{466E4096-7335-4FAE-9420-1175F9AF79CC}" dt="2023-10-16T19:51:36.746" v="678" actId="20577"/>
        <pc:sldMkLst>
          <pc:docMk/>
          <pc:sldMk cId="4098361729" sldId="259"/>
        </pc:sldMkLst>
        <pc:spChg chg="mod">
          <ac:chgData name="Sara Giovansana" userId="17feca41e6bb5a38" providerId="LiveId" clId="{466E4096-7335-4FAE-9420-1175F9AF79CC}" dt="2023-10-16T19:51:36.746" v="678" actId="20577"/>
          <ac:spMkLst>
            <pc:docMk/>
            <pc:sldMk cId="4098361729" sldId="259"/>
            <ac:spMk id="3" creationId="{0A02513B-F3CD-3CC5-CCC8-4BDE4C3620AC}"/>
          </ac:spMkLst>
        </pc:spChg>
      </pc:sldChg>
      <pc:sldChg chg="modSp mod">
        <pc:chgData name="Sara Giovansana" userId="17feca41e6bb5a38" providerId="LiveId" clId="{466E4096-7335-4FAE-9420-1175F9AF79CC}" dt="2023-10-16T19:52:20.822" v="680" actId="27636"/>
        <pc:sldMkLst>
          <pc:docMk/>
          <pc:sldMk cId="3640090428" sldId="260"/>
        </pc:sldMkLst>
        <pc:spChg chg="mod">
          <ac:chgData name="Sara Giovansana" userId="17feca41e6bb5a38" providerId="LiveId" clId="{466E4096-7335-4FAE-9420-1175F9AF79CC}" dt="2023-10-16T19:52:20.822" v="680" actId="27636"/>
          <ac:spMkLst>
            <pc:docMk/>
            <pc:sldMk cId="3640090428" sldId="260"/>
            <ac:spMk id="3" creationId="{E9EFD6DD-E221-FE34-AF8B-1DC9998D3E66}"/>
          </ac:spMkLst>
        </pc:spChg>
      </pc:sldChg>
      <pc:sldChg chg="modSp mod">
        <pc:chgData name="Sara Giovansana" userId="17feca41e6bb5a38" providerId="LiveId" clId="{466E4096-7335-4FAE-9420-1175F9AF79CC}" dt="2023-10-16T20:30:40.171" v="741" actId="14100"/>
        <pc:sldMkLst>
          <pc:docMk/>
          <pc:sldMk cId="3117065381" sldId="261"/>
        </pc:sldMkLst>
        <pc:spChg chg="mod">
          <ac:chgData name="Sara Giovansana" userId="17feca41e6bb5a38" providerId="LiveId" clId="{466E4096-7335-4FAE-9420-1175F9AF79CC}" dt="2023-10-16T20:30:40.171" v="741" actId="14100"/>
          <ac:spMkLst>
            <pc:docMk/>
            <pc:sldMk cId="3117065381" sldId="261"/>
            <ac:spMk id="3" creationId="{4AFC0C85-0A51-AB50-E466-7DA87AD6EEDD}"/>
          </ac:spMkLst>
        </pc:spChg>
      </pc:sldChg>
      <pc:sldChg chg="addSp delSp modSp new mod">
        <pc:chgData name="Sara Giovansana" userId="17feca41e6bb5a38" providerId="LiveId" clId="{466E4096-7335-4FAE-9420-1175F9AF79CC}" dt="2023-10-16T19:52:50.983" v="739" actId="114"/>
        <pc:sldMkLst>
          <pc:docMk/>
          <pc:sldMk cId="4121245787" sldId="262"/>
        </pc:sldMkLst>
        <pc:spChg chg="del">
          <ac:chgData name="Sara Giovansana" userId="17feca41e6bb5a38" providerId="LiveId" clId="{466E4096-7335-4FAE-9420-1175F9AF79CC}" dt="2023-10-13T12:41:15.429" v="1" actId="478"/>
          <ac:spMkLst>
            <pc:docMk/>
            <pc:sldMk cId="4121245787" sldId="262"/>
            <ac:spMk id="2" creationId="{2A99B0B5-D346-5435-D813-19C0DD9A1283}"/>
          </ac:spMkLst>
        </pc:spChg>
        <pc:spChg chg="mod">
          <ac:chgData name="Sara Giovansana" userId="17feca41e6bb5a38" providerId="LiveId" clId="{466E4096-7335-4FAE-9420-1175F9AF79CC}" dt="2023-10-16T19:52:50.983" v="739" actId="114"/>
          <ac:spMkLst>
            <pc:docMk/>
            <pc:sldMk cId="4121245787" sldId="262"/>
            <ac:spMk id="3" creationId="{2BAD620F-5635-E64F-F511-A2F12C791C57}"/>
          </ac:spMkLst>
        </pc:spChg>
        <pc:spChg chg="add mod">
          <ac:chgData name="Sara Giovansana" userId="17feca41e6bb5a38" providerId="LiveId" clId="{466E4096-7335-4FAE-9420-1175F9AF79CC}" dt="2023-10-13T12:48:38.135" v="323" actId="1076"/>
          <ac:spMkLst>
            <pc:docMk/>
            <pc:sldMk cId="4121245787" sldId="262"/>
            <ac:spMk id="4" creationId="{A3749ADA-D2F9-5DEE-FD87-E0C939E1155C}"/>
          </ac:spMkLst>
        </pc:spChg>
        <pc:spChg chg="add mod">
          <ac:chgData name="Sara Giovansana" userId="17feca41e6bb5a38" providerId="LiveId" clId="{466E4096-7335-4FAE-9420-1175F9AF79CC}" dt="2023-10-13T12:48:11.856" v="319" actId="1076"/>
          <ac:spMkLst>
            <pc:docMk/>
            <pc:sldMk cId="4121245787" sldId="262"/>
            <ac:spMk id="5" creationId="{54D482DB-E453-44C3-5607-83948747AB91}"/>
          </ac:spMkLst>
        </pc:spChg>
        <pc:spChg chg="add mod">
          <ac:chgData name="Sara Giovansana" userId="17feca41e6bb5a38" providerId="LiveId" clId="{466E4096-7335-4FAE-9420-1175F9AF79CC}" dt="2023-10-13T12:53:26.809" v="602" actId="20577"/>
          <ac:spMkLst>
            <pc:docMk/>
            <pc:sldMk cId="4121245787" sldId="262"/>
            <ac:spMk id="6" creationId="{9F96AA3B-982F-C15A-A615-578CA975F278}"/>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446534" y="3085764"/>
            <a:ext cx="11298932" cy="3338149"/>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ctrTitle"/>
          </p:nvPr>
        </p:nvSpPr>
        <p:spPr>
          <a:xfrm>
            <a:off x="581191" y="1020431"/>
            <a:ext cx="10993549" cy="1475013"/>
          </a:xfrm>
          <a:effectLst/>
        </p:spPr>
        <p:txBody>
          <a:bodyPr anchor="b">
            <a:normAutofit/>
          </a:bodyPr>
          <a:lstStyle>
            <a:lvl1pPr>
              <a:defRPr sz="3600">
                <a:solidFill>
                  <a:schemeClr val="tx1">
                    <a:lumMod val="75000"/>
                    <a:lumOff val="25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581194" y="2495445"/>
            <a:ext cx="10993546" cy="590321"/>
          </a:xfrm>
        </p:spPr>
        <p:txBody>
          <a:bodyPr anchor="t">
            <a:normAutofit/>
          </a:bodyPr>
          <a:lstStyle>
            <a:lvl1pPr marL="0" indent="0" algn="l">
              <a:buNone/>
              <a:defRPr sz="1600" cap="all">
                <a:solidFill>
                  <a:schemeClr val="accent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8" name="Date Placeholder 7">
            <a:extLst>
              <a:ext uri="{FF2B5EF4-FFF2-40B4-BE49-F238E27FC236}">
                <a16:creationId xmlns:a16="http://schemas.microsoft.com/office/drawing/2014/main" id="{7FA0ACE7-29A8-47D3-A7D9-257B711D8023}"/>
              </a:ext>
            </a:extLst>
          </p:cNvPr>
          <p:cNvSpPr>
            <a:spLocks noGrp="1"/>
          </p:cNvSpPr>
          <p:nvPr>
            <p:ph type="dt" sz="half" idx="10"/>
          </p:nvPr>
        </p:nvSpPr>
        <p:spPr/>
        <p:txBody>
          <a:bodyPr/>
          <a:lstStyle/>
          <a:p>
            <a:fld id="{ED291B17-9318-49DB-B28B-6E5994AE9581}" type="datetime1">
              <a:rPr lang="en-US" smtClean="0"/>
              <a:t>10/16/2023</a:t>
            </a:fld>
            <a:endParaRPr lang="en-US" dirty="0"/>
          </a:p>
        </p:txBody>
      </p:sp>
      <p:sp>
        <p:nvSpPr>
          <p:cNvPr id="9" name="Footer Placeholder 8">
            <a:extLst>
              <a:ext uri="{FF2B5EF4-FFF2-40B4-BE49-F238E27FC236}">
                <a16:creationId xmlns:a16="http://schemas.microsoft.com/office/drawing/2014/main" id="{DEC604B9-52E9-4810-8359-47206518D038}"/>
              </a:ext>
            </a:extLst>
          </p:cNvPr>
          <p:cNvSpPr>
            <a:spLocks noGrp="1"/>
          </p:cNvSpPr>
          <p:nvPr>
            <p:ph type="ftr" sz="quarter" idx="11"/>
          </p:nvPr>
        </p:nvSpPr>
        <p:spPr/>
        <p:txBody>
          <a:bodyPr/>
          <a:lstStyle/>
          <a:p>
            <a:endParaRPr lang="en-US" dirty="0"/>
          </a:p>
        </p:txBody>
      </p:sp>
      <p:sp>
        <p:nvSpPr>
          <p:cNvPr id="10" name="Slide Number Placeholder 9">
            <a:extLst>
              <a:ext uri="{FF2B5EF4-FFF2-40B4-BE49-F238E27FC236}">
                <a16:creationId xmlns:a16="http://schemas.microsoft.com/office/drawing/2014/main" id="{5898A89F-CA25-400F-B05A-AECBF2517E4F}"/>
              </a:ext>
            </a:extLst>
          </p:cNvPr>
          <p:cNvSpPr>
            <a:spLocks noGrp="1"/>
          </p:cNvSpPr>
          <p:nvPr>
            <p:ph type="sldNum" sz="quarter" idx="12"/>
          </p:nvPr>
        </p:nvSpPr>
        <p:spPr/>
        <p:txBody>
          <a:bodyPr/>
          <a:lstStyle/>
          <a:p>
            <a:fld id="{3A98EE3D-8CD1-4C3F-BD1C-C98C9596463C}" type="slidenum">
              <a:rPr lang="en-US" smtClean="0"/>
              <a:t>‹N›</a:t>
            </a:fld>
            <a:endParaRPr lang="en-US" dirty="0"/>
          </a:p>
        </p:txBody>
      </p:sp>
    </p:spTree>
    <p:extLst>
      <p:ext uri="{BB962C8B-B14F-4D97-AF65-F5344CB8AC3E}">
        <p14:creationId xmlns:p14="http://schemas.microsoft.com/office/powerpoint/2010/main" val="18991754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9" name="Title 1"/>
          <p:cNvSpPr>
            <a:spLocks noGrp="1"/>
          </p:cNvSpPr>
          <p:nvPr>
            <p:ph type="title"/>
          </p:nvPr>
        </p:nvSpPr>
        <p:spPr>
          <a:xfrm>
            <a:off x="581192" y="702156"/>
            <a:ext cx="11029616" cy="1013800"/>
          </a:xfrm>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lvl1pPr algn="l">
              <a:defRPr/>
            </a:lvl1pPr>
            <a:lvl2pPr algn="l">
              <a:defRPr/>
            </a:lvl2pPr>
            <a:lvl3pPr algn="l">
              <a:defRPr/>
            </a:lvl3pPr>
            <a:lvl4pPr algn="l">
              <a:defRPr/>
            </a:lvl4pPr>
            <a:lvl5pPr algn="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CED4963-E985-44C4-B8C4-FDD613B7C2F8}" type="datetime1">
              <a:rPr lang="en-US" smtClean="0"/>
              <a:t>10/16/2023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A98EE3D-8CD1-4C3F-BD1C-C98C9596463C}" type="slidenum">
              <a:rPr lang="en-US" smtClean="0"/>
              <a:t>‹N›</a:t>
            </a:fld>
            <a:endParaRPr lang="en-US" dirty="0"/>
          </a:p>
        </p:txBody>
      </p:sp>
    </p:spTree>
    <p:extLst>
      <p:ext uri="{BB962C8B-B14F-4D97-AF65-F5344CB8AC3E}">
        <p14:creationId xmlns:p14="http://schemas.microsoft.com/office/powerpoint/2010/main" val="177831815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a:spLocks noChangeAspect="1"/>
          </p:cNvSpPr>
          <p:nvPr/>
        </p:nvSpPr>
        <p:spPr>
          <a:xfrm>
            <a:off x="8058151" y="599725"/>
            <a:ext cx="3687316" cy="5816950"/>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2" name="Vertical Title 1"/>
          <p:cNvSpPr>
            <a:spLocks noGrp="1"/>
          </p:cNvSpPr>
          <p:nvPr>
            <p:ph type="title" orient="vert"/>
          </p:nvPr>
        </p:nvSpPr>
        <p:spPr>
          <a:xfrm>
            <a:off x="8204200" y="863600"/>
            <a:ext cx="3124200" cy="4807326"/>
          </a:xfrm>
        </p:spPr>
        <p:txBody>
          <a:bodyPr vert="eaVert" anchor="ctr"/>
          <a:lstStyle>
            <a:lvl1pPr>
              <a:defRPr>
                <a:solidFill>
                  <a:srgbClr val="FFFFFF"/>
                </a:solidFil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774923" y="863600"/>
            <a:ext cx="7161625" cy="4807326"/>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Rectangle 7">
            <a:extLst>
              <a:ext uri="{FF2B5EF4-FFF2-40B4-BE49-F238E27FC236}">
                <a16:creationId xmlns:a16="http://schemas.microsoft.com/office/drawing/2014/main" id="{F6423B97-A5D4-47B9-8861-73B3707A04CF}"/>
              </a:ext>
            </a:extLst>
          </p:cNvPr>
          <p:cNvSpPr/>
          <p:nvPr/>
        </p:nvSpPr>
        <p:spPr>
          <a:xfrm>
            <a:off x="446534" y="457200"/>
            <a:ext cx="3703320" cy="94997"/>
          </a:xfrm>
          <a:prstGeom prst="rect">
            <a:avLst/>
          </a:prstGeom>
          <a:solidFill>
            <a:srgbClr val="969FA7"/>
          </a:solidFill>
          <a:ln>
            <a:noFill/>
          </a:ln>
          <a:effectLst/>
        </p:spPr>
        <p:style>
          <a:lnRef idx="1">
            <a:schemeClr val="accent1"/>
          </a:lnRef>
          <a:fillRef idx="3">
            <a:schemeClr val="accent1"/>
          </a:fillRef>
          <a:effectRef idx="2">
            <a:schemeClr val="accent1"/>
          </a:effectRef>
          <a:fontRef idx="minor">
            <a:schemeClr val="lt1"/>
          </a:fontRef>
        </p:style>
      </p:sp>
      <p:sp>
        <p:nvSpPr>
          <p:cNvPr id="9" name="Rectangle 8">
            <a:extLst>
              <a:ext uri="{FF2B5EF4-FFF2-40B4-BE49-F238E27FC236}">
                <a16:creationId xmlns:a16="http://schemas.microsoft.com/office/drawing/2014/main" id="{1AEC0421-37B4-4481-A10D-69FDF5EC7909}"/>
              </a:ext>
            </a:extLst>
          </p:cNvPr>
          <p:cNvSpPr/>
          <p:nvPr/>
        </p:nvSpPr>
        <p:spPr>
          <a:xfrm>
            <a:off x="8042147" y="453643"/>
            <a:ext cx="3703320" cy="98554"/>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10" name="Rectangle 9">
            <a:extLst>
              <a:ext uri="{FF2B5EF4-FFF2-40B4-BE49-F238E27FC236}">
                <a16:creationId xmlns:a16="http://schemas.microsoft.com/office/drawing/2014/main" id="{5F7265B5-9F97-4F1E-99E9-74F7B7E62337}"/>
              </a:ext>
            </a:extLst>
          </p:cNvPr>
          <p:cNvSpPr/>
          <p:nvPr/>
        </p:nvSpPr>
        <p:spPr>
          <a:xfrm>
            <a:off x="4241830" y="457200"/>
            <a:ext cx="3703320" cy="9144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1" name="Date Placeholder 10">
            <a:extLst>
              <a:ext uri="{FF2B5EF4-FFF2-40B4-BE49-F238E27FC236}">
                <a16:creationId xmlns:a16="http://schemas.microsoft.com/office/drawing/2014/main" id="{5C74A470-3BD3-4F33-80E5-67E6E87FCBE7}"/>
              </a:ext>
            </a:extLst>
          </p:cNvPr>
          <p:cNvSpPr>
            <a:spLocks noGrp="1"/>
          </p:cNvSpPr>
          <p:nvPr>
            <p:ph type="dt" sz="half" idx="10"/>
          </p:nvPr>
        </p:nvSpPr>
        <p:spPr/>
        <p:txBody>
          <a:bodyPr/>
          <a:lstStyle/>
          <a:p>
            <a:fld id="{ED291B17-9318-49DB-B28B-6E5994AE9581}" type="datetime1">
              <a:rPr lang="en-US" smtClean="0"/>
              <a:t>10/16/2023</a:t>
            </a:fld>
            <a:endParaRPr lang="en-US" dirty="0"/>
          </a:p>
        </p:txBody>
      </p:sp>
      <p:sp>
        <p:nvSpPr>
          <p:cNvPr id="12" name="Footer Placeholder 11">
            <a:extLst>
              <a:ext uri="{FF2B5EF4-FFF2-40B4-BE49-F238E27FC236}">
                <a16:creationId xmlns:a16="http://schemas.microsoft.com/office/drawing/2014/main" id="{9A3A30BA-DB50-4D7D-BCDE-17D20FB354DF}"/>
              </a:ext>
            </a:extLst>
          </p:cNvPr>
          <p:cNvSpPr>
            <a:spLocks noGrp="1"/>
          </p:cNvSpPr>
          <p:nvPr>
            <p:ph type="ftr" sz="quarter" idx="11"/>
          </p:nvPr>
        </p:nvSpPr>
        <p:spPr/>
        <p:txBody>
          <a:bodyPr/>
          <a:lstStyle/>
          <a:p>
            <a:endParaRPr lang="en-US" dirty="0"/>
          </a:p>
        </p:txBody>
      </p:sp>
      <p:sp>
        <p:nvSpPr>
          <p:cNvPr id="13" name="Slide Number Placeholder 12">
            <a:extLst>
              <a:ext uri="{FF2B5EF4-FFF2-40B4-BE49-F238E27FC236}">
                <a16:creationId xmlns:a16="http://schemas.microsoft.com/office/drawing/2014/main" id="{76FF9E58-C0B2-436B-A21C-DB45A00D6515}"/>
              </a:ext>
            </a:extLst>
          </p:cNvPr>
          <p:cNvSpPr>
            <a:spLocks noGrp="1"/>
          </p:cNvSpPr>
          <p:nvPr>
            <p:ph type="sldNum" sz="quarter" idx="12"/>
          </p:nvPr>
        </p:nvSpPr>
        <p:spPr/>
        <p:txBody>
          <a:bodyPr/>
          <a:lstStyle/>
          <a:p>
            <a:fld id="{3A98EE3D-8CD1-4C3F-BD1C-C98C9596463C}" type="slidenum">
              <a:rPr lang="en-US" smtClean="0"/>
              <a:t>‹N›</a:t>
            </a:fld>
            <a:endParaRPr lang="en-US" dirty="0"/>
          </a:p>
        </p:txBody>
      </p:sp>
    </p:spTree>
    <p:extLst>
      <p:ext uri="{BB962C8B-B14F-4D97-AF65-F5344CB8AC3E}">
        <p14:creationId xmlns:p14="http://schemas.microsoft.com/office/powerpoint/2010/main" val="40571585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581192" y="702156"/>
            <a:ext cx="11029616" cy="1188720"/>
          </a:xfrm>
        </p:spPr>
        <p:txBody>
          <a:bodyPr/>
          <a:lstStyle/>
          <a:p>
            <a:r>
              <a:rPr lang="en-US"/>
              <a:t>Click to edit Master title style</a:t>
            </a:r>
            <a:endParaRPr lang="en-US" dirty="0"/>
          </a:p>
        </p:txBody>
      </p:sp>
      <p:sp>
        <p:nvSpPr>
          <p:cNvPr id="3" name="Content Placeholder 2"/>
          <p:cNvSpPr>
            <a:spLocks noGrp="1"/>
          </p:cNvSpPr>
          <p:nvPr>
            <p:ph idx="1"/>
          </p:nvPr>
        </p:nvSpPr>
        <p:spPr>
          <a:xfrm>
            <a:off x="581192" y="2340864"/>
            <a:ext cx="11029615" cy="363448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Date Placeholder 7">
            <a:extLst>
              <a:ext uri="{FF2B5EF4-FFF2-40B4-BE49-F238E27FC236}">
                <a16:creationId xmlns:a16="http://schemas.microsoft.com/office/drawing/2014/main" id="{770E6237-3456-439F-802D-3BA93FC7E3E5}"/>
              </a:ext>
            </a:extLst>
          </p:cNvPr>
          <p:cNvSpPr>
            <a:spLocks noGrp="1"/>
          </p:cNvSpPr>
          <p:nvPr>
            <p:ph type="dt" sz="half" idx="10"/>
          </p:nvPr>
        </p:nvSpPr>
        <p:spPr/>
        <p:txBody>
          <a:bodyPr/>
          <a:lstStyle/>
          <a:p>
            <a:fld id="{78DD82B9-B8EE-4375-B6FF-88FA6ABB15D9}" type="datetime1">
              <a:rPr lang="en-US" smtClean="0"/>
              <a:t>10/16/2023</a:t>
            </a:fld>
            <a:endParaRPr lang="en-US" dirty="0"/>
          </a:p>
        </p:txBody>
      </p:sp>
      <p:sp>
        <p:nvSpPr>
          <p:cNvPr id="9" name="Footer Placeholder 8">
            <a:extLst>
              <a:ext uri="{FF2B5EF4-FFF2-40B4-BE49-F238E27FC236}">
                <a16:creationId xmlns:a16="http://schemas.microsoft.com/office/drawing/2014/main" id="{1356D3B5-6063-4A89-B88F-9D3043916FF8}"/>
              </a:ext>
            </a:extLst>
          </p:cNvPr>
          <p:cNvSpPr>
            <a:spLocks noGrp="1"/>
          </p:cNvSpPr>
          <p:nvPr>
            <p:ph type="ftr" sz="quarter" idx="11"/>
          </p:nvPr>
        </p:nvSpPr>
        <p:spPr/>
        <p:txBody>
          <a:bodyPr/>
          <a:lstStyle/>
          <a:p>
            <a:endParaRPr lang="en-US" dirty="0"/>
          </a:p>
        </p:txBody>
      </p:sp>
      <p:sp>
        <p:nvSpPr>
          <p:cNvPr id="10" name="Slide Number Placeholder 9">
            <a:extLst>
              <a:ext uri="{FF2B5EF4-FFF2-40B4-BE49-F238E27FC236}">
                <a16:creationId xmlns:a16="http://schemas.microsoft.com/office/drawing/2014/main" id="{02B78BF7-69D3-4CE0-A631-50EFD41EEEB8}"/>
              </a:ext>
            </a:extLst>
          </p:cNvPr>
          <p:cNvSpPr>
            <a:spLocks noGrp="1"/>
          </p:cNvSpPr>
          <p:nvPr>
            <p:ph type="sldNum" sz="quarter" idx="12"/>
          </p:nvPr>
        </p:nvSpPr>
        <p:spPr/>
        <p:txBody>
          <a:bodyPr/>
          <a:lstStyle/>
          <a:p>
            <a:fld id="{3A98EE3D-8CD1-4C3F-BD1C-C98C9596463C}" type="slidenum">
              <a:rPr lang="en-US" smtClean="0"/>
              <a:t>‹N›</a:t>
            </a:fld>
            <a:endParaRPr lang="en-US" dirty="0"/>
          </a:p>
        </p:txBody>
      </p:sp>
    </p:spTree>
    <p:extLst>
      <p:ext uri="{BB962C8B-B14F-4D97-AF65-F5344CB8AC3E}">
        <p14:creationId xmlns:p14="http://schemas.microsoft.com/office/powerpoint/2010/main" val="10389489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8" name="Rectangle 7"/>
          <p:cNvSpPr>
            <a:spLocks noChangeAspect="1"/>
          </p:cNvSpPr>
          <p:nvPr/>
        </p:nvSpPr>
        <p:spPr>
          <a:xfrm>
            <a:off x="447817" y="5141974"/>
            <a:ext cx="11290860" cy="1258827"/>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2393950"/>
            <a:ext cx="11029615" cy="2147467"/>
          </a:xfrm>
        </p:spPr>
        <p:txBody>
          <a:bodyPr anchor="b">
            <a:normAutofit/>
          </a:bodyPr>
          <a:lstStyle>
            <a:lvl1pPr algn="l">
              <a:defRPr sz="3600" b="0" cap="all">
                <a:solidFill>
                  <a:schemeClr val="tx1">
                    <a:lumMod val="75000"/>
                    <a:lumOff val="2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581192" y="4541417"/>
            <a:ext cx="11029615" cy="600556"/>
          </a:xfrm>
        </p:spPr>
        <p:txBody>
          <a:bodyPr anchor="t">
            <a:normAutofit/>
          </a:bodyPr>
          <a:lstStyle>
            <a:lvl1pPr marL="0" indent="0" algn="l">
              <a:buNone/>
              <a:defRPr sz="1800" cap="all">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7" name="Date Placeholder 6">
            <a:extLst>
              <a:ext uri="{FF2B5EF4-FFF2-40B4-BE49-F238E27FC236}">
                <a16:creationId xmlns:a16="http://schemas.microsoft.com/office/drawing/2014/main" id="{61582016-5696-4A93-887F-BBB3B9002FE5}"/>
              </a:ext>
            </a:extLst>
          </p:cNvPr>
          <p:cNvSpPr>
            <a:spLocks noGrp="1"/>
          </p:cNvSpPr>
          <p:nvPr>
            <p:ph type="dt" sz="half" idx="10"/>
          </p:nvPr>
        </p:nvSpPr>
        <p:spPr/>
        <p:txBody>
          <a:bodyPr/>
          <a:lstStyle/>
          <a:p>
            <a:fld id="{B2497495-0637-405E-AE64-5CC7506D51F5}" type="datetime1">
              <a:rPr lang="en-US" smtClean="0"/>
              <a:t>10/16/2023</a:t>
            </a:fld>
            <a:endParaRPr lang="en-US" dirty="0"/>
          </a:p>
        </p:txBody>
      </p:sp>
      <p:sp>
        <p:nvSpPr>
          <p:cNvPr id="9" name="Footer Placeholder 8">
            <a:extLst>
              <a:ext uri="{FF2B5EF4-FFF2-40B4-BE49-F238E27FC236}">
                <a16:creationId xmlns:a16="http://schemas.microsoft.com/office/drawing/2014/main" id="{857CFCD5-1192-4E18-8A8F-29E153B44DA4}"/>
              </a:ext>
            </a:extLst>
          </p:cNvPr>
          <p:cNvSpPr>
            <a:spLocks noGrp="1"/>
          </p:cNvSpPr>
          <p:nvPr>
            <p:ph type="ftr" sz="quarter" idx="11"/>
          </p:nvPr>
        </p:nvSpPr>
        <p:spPr/>
        <p:txBody>
          <a:bodyPr/>
          <a:lstStyle/>
          <a:p>
            <a:endParaRPr lang="en-US" dirty="0"/>
          </a:p>
        </p:txBody>
      </p:sp>
      <p:sp>
        <p:nvSpPr>
          <p:cNvPr id="10" name="Slide Number Placeholder 9">
            <a:extLst>
              <a:ext uri="{FF2B5EF4-FFF2-40B4-BE49-F238E27FC236}">
                <a16:creationId xmlns:a16="http://schemas.microsoft.com/office/drawing/2014/main" id="{E39A109E-5018-4794-92B3-FD5E5BCD95E8}"/>
              </a:ext>
            </a:extLst>
          </p:cNvPr>
          <p:cNvSpPr>
            <a:spLocks noGrp="1"/>
          </p:cNvSpPr>
          <p:nvPr>
            <p:ph type="sldNum" sz="quarter" idx="12"/>
          </p:nvPr>
        </p:nvSpPr>
        <p:spPr/>
        <p:txBody>
          <a:bodyPr/>
          <a:lstStyle/>
          <a:p>
            <a:fld id="{3A98EE3D-8CD1-4C3F-BD1C-C98C9596463C}" type="slidenum">
              <a:rPr lang="en-US" smtClean="0"/>
              <a:t>‹N›</a:t>
            </a:fld>
            <a:endParaRPr lang="en-US" dirty="0"/>
          </a:p>
        </p:txBody>
      </p:sp>
    </p:spTree>
    <p:extLst>
      <p:ext uri="{BB962C8B-B14F-4D97-AF65-F5344CB8AC3E}">
        <p14:creationId xmlns:p14="http://schemas.microsoft.com/office/powerpoint/2010/main" val="30100175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581193" y="729658"/>
            <a:ext cx="11029616" cy="988332"/>
          </a:xfrm>
        </p:spPr>
        <p:txBody>
          <a:bodyPr/>
          <a:lstStyle/>
          <a:p>
            <a:r>
              <a:rPr lang="en-US"/>
              <a:t>Click to edit Master title style</a:t>
            </a:r>
            <a:endParaRPr lang="en-US" dirty="0"/>
          </a:p>
        </p:txBody>
      </p:sp>
      <p:sp>
        <p:nvSpPr>
          <p:cNvPr id="3" name="Content Placeholder 2"/>
          <p:cNvSpPr>
            <a:spLocks noGrp="1"/>
          </p:cNvSpPr>
          <p:nvPr>
            <p:ph sz="half" idx="1"/>
          </p:nvPr>
        </p:nvSpPr>
        <p:spPr>
          <a:xfrm>
            <a:off x="581193" y="2228003"/>
            <a:ext cx="5194767" cy="363304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16039" y="2228003"/>
            <a:ext cx="5194769" cy="363304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7BFFD690-9426-415D-8B65-26881E07B2D4}" type="datetime1">
              <a:rPr lang="en-US" smtClean="0"/>
              <a:t>10/16/2023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3A98EE3D-8CD1-4C3F-BD1C-C98C9596463C}" type="slidenum">
              <a:rPr lang="en-US" smtClean="0"/>
              <a:t>‹N›</a:t>
            </a:fld>
            <a:endParaRPr lang="en-US" dirty="0"/>
          </a:p>
        </p:txBody>
      </p:sp>
    </p:spTree>
    <p:extLst>
      <p:ext uri="{BB962C8B-B14F-4D97-AF65-F5344CB8AC3E}">
        <p14:creationId xmlns:p14="http://schemas.microsoft.com/office/powerpoint/2010/main" val="311441962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12" name="Title 1"/>
          <p:cNvSpPr>
            <a:spLocks noGrp="1"/>
          </p:cNvSpPr>
          <p:nvPr>
            <p:ph type="title"/>
          </p:nvPr>
        </p:nvSpPr>
        <p:spPr>
          <a:xfrm>
            <a:off x="581193" y="729658"/>
            <a:ext cx="11029616" cy="988332"/>
          </a:xfrm>
        </p:spPr>
        <p:txBody>
          <a:bodyPr/>
          <a:lstStyle/>
          <a:p>
            <a:r>
              <a:rPr lang="en-US"/>
              <a:t>Click to edit Master title style</a:t>
            </a:r>
            <a:endParaRPr lang="en-US" dirty="0"/>
          </a:p>
        </p:txBody>
      </p:sp>
      <p:sp>
        <p:nvSpPr>
          <p:cNvPr id="3" name="Text Placeholder 2"/>
          <p:cNvSpPr>
            <a:spLocks noGrp="1"/>
          </p:cNvSpPr>
          <p:nvPr>
            <p:ph type="body" idx="1"/>
          </p:nvPr>
        </p:nvSpPr>
        <p:spPr>
          <a:xfrm>
            <a:off x="581191" y="2250891"/>
            <a:ext cx="5194769" cy="557784"/>
          </a:xfrm>
        </p:spPr>
        <p:txBody>
          <a:bodyPr anchor="ctr">
            <a:noAutofit/>
          </a:bodyPr>
          <a:lstStyle>
            <a:lvl1pPr marL="0" indent="0">
              <a:buNone/>
              <a:defRPr sz="2000" b="0">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581194" y="2926052"/>
            <a:ext cx="5194766" cy="2934999"/>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16039" y="2250892"/>
            <a:ext cx="5194770" cy="553373"/>
          </a:xfrm>
        </p:spPr>
        <p:txBody>
          <a:bodyPr anchor="ctr">
            <a:noAutofit/>
          </a:bodyPr>
          <a:lstStyle>
            <a:lvl1pPr marL="0" marR="0" indent="0" algn="l" defTabSz="457200" rtl="0" eaLnBrk="1" fontAlgn="auto" latinLnBrk="0" hangingPunct="1">
              <a:lnSpc>
                <a:spcPct val="100000"/>
              </a:lnSpc>
              <a:spcBef>
                <a:spcPct val="20000"/>
              </a:spcBef>
              <a:spcAft>
                <a:spcPts val="600"/>
              </a:spcAft>
              <a:buClr>
                <a:schemeClr val="accent1"/>
              </a:buClr>
              <a:buSzPct val="92000"/>
              <a:buFont typeface="Wingdings 2" panose="05020102010507070707" pitchFamily="18" charset="2"/>
              <a:buNone/>
              <a:tabLst/>
              <a:defRPr sz="2000" b="0">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marR="0" lvl="0" indent="0" algn="l" defTabSz="457200" rtl="0" eaLnBrk="1" fontAlgn="auto" latinLnBrk="0" hangingPunct="1">
              <a:lnSpc>
                <a:spcPct val="100000"/>
              </a:lnSpc>
              <a:spcBef>
                <a:spcPct val="20000"/>
              </a:spcBef>
              <a:spcAft>
                <a:spcPts val="600"/>
              </a:spcAft>
              <a:buClr>
                <a:schemeClr val="accent1"/>
              </a:buClr>
              <a:buSzPct val="92000"/>
              <a:buFont typeface="Wingdings 2" panose="05020102010507070707" pitchFamily="18" charset="2"/>
              <a:buNone/>
              <a:tabLst/>
              <a:defRPr/>
            </a:pPr>
            <a:r>
              <a:rPr lang="en-US"/>
              <a:t>Click to edit Master text styles</a:t>
            </a:r>
          </a:p>
        </p:txBody>
      </p:sp>
      <p:sp>
        <p:nvSpPr>
          <p:cNvPr id="6" name="Content Placeholder 5"/>
          <p:cNvSpPr>
            <a:spLocks noGrp="1"/>
          </p:cNvSpPr>
          <p:nvPr>
            <p:ph sz="quarter" idx="4"/>
          </p:nvPr>
        </p:nvSpPr>
        <p:spPr>
          <a:xfrm>
            <a:off x="6416037" y="2926052"/>
            <a:ext cx="5194771" cy="2934999"/>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4C4989A-474C-40DE-95B9-011C28B71673}" type="datetime1">
              <a:rPr lang="en-US" smtClean="0"/>
              <a:t>10/16/2023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3A98EE3D-8CD1-4C3F-BD1C-C98C9596463C}" type="slidenum">
              <a:rPr lang="en-US" smtClean="0"/>
              <a:t>‹N›</a:t>
            </a:fld>
            <a:endParaRPr lang="en-US" dirty="0"/>
          </a:p>
        </p:txBody>
      </p:sp>
    </p:spTree>
    <p:extLst>
      <p:ext uri="{BB962C8B-B14F-4D97-AF65-F5344CB8AC3E}">
        <p14:creationId xmlns:p14="http://schemas.microsoft.com/office/powerpoint/2010/main" val="294938469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8" name="Title 1"/>
          <p:cNvSpPr>
            <a:spLocks noGrp="1"/>
          </p:cNvSpPr>
          <p:nvPr>
            <p:ph type="title"/>
          </p:nvPr>
        </p:nvSpPr>
        <p:spPr>
          <a:xfrm>
            <a:off x="575894" y="729658"/>
            <a:ext cx="11029616" cy="988332"/>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5DB4ED54-5B5E-4A04-93D3-5772E3CE3818}" type="datetime1">
              <a:rPr lang="en-US" smtClean="0"/>
              <a:t>10/16/2023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3A98EE3D-8CD1-4C3F-BD1C-C98C9596463C}" type="slidenum">
              <a:rPr lang="en-US" smtClean="0"/>
              <a:t>‹N›</a:t>
            </a:fld>
            <a:endParaRPr lang="en-US" dirty="0"/>
          </a:p>
        </p:txBody>
      </p:sp>
    </p:spTree>
    <p:extLst>
      <p:ext uri="{BB962C8B-B14F-4D97-AF65-F5344CB8AC3E}">
        <p14:creationId xmlns:p14="http://schemas.microsoft.com/office/powerpoint/2010/main" val="33706389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EDE50D6-574B-40AF-946F-D52A04ADE379}" type="datetime1">
              <a:rPr lang="en-US" smtClean="0"/>
              <a:t>10/16/2023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3A98EE3D-8CD1-4C3F-BD1C-C98C9596463C}" type="slidenum">
              <a:rPr lang="en-US" smtClean="0"/>
              <a:t>‹N›</a:t>
            </a:fld>
            <a:endParaRPr lang="en-US" dirty="0"/>
          </a:p>
        </p:txBody>
      </p:sp>
    </p:spTree>
    <p:extLst>
      <p:ext uri="{BB962C8B-B14F-4D97-AF65-F5344CB8AC3E}">
        <p14:creationId xmlns:p14="http://schemas.microsoft.com/office/powerpoint/2010/main" val="306668554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9" name="Rectangle 8"/>
          <p:cNvSpPr>
            <a:spLocks noChangeAspect="1"/>
          </p:cNvSpPr>
          <p:nvPr/>
        </p:nvSpPr>
        <p:spPr>
          <a:xfrm>
            <a:off x="447817" y="601200"/>
            <a:ext cx="3682723" cy="5815475"/>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767857" y="933450"/>
            <a:ext cx="3031852" cy="1722419"/>
          </a:xfrm>
        </p:spPr>
        <p:txBody>
          <a:bodyPr anchor="b">
            <a:normAutofit/>
          </a:bodyPr>
          <a:lstStyle>
            <a:lvl1pPr algn="l">
              <a:defRPr sz="2400" b="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4900928" y="1179829"/>
            <a:ext cx="6650991" cy="4658216"/>
          </a:xfrm>
        </p:spPr>
        <p:txBody>
          <a:bodyPr anchor="ctr">
            <a:normAutofit/>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vl6pPr>
              <a:defRPr sz="1400">
                <a:solidFill>
                  <a:schemeClr val="tx2"/>
                </a:solidFill>
              </a:defRPr>
            </a:lvl6pPr>
            <a:lvl7pPr>
              <a:defRPr sz="1400">
                <a:solidFill>
                  <a:schemeClr val="tx2"/>
                </a:solidFill>
              </a:defRPr>
            </a:lvl7pPr>
            <a:lvl8pPr>
              <a:defRPr sz="1400">
                <a:solidFill>
                  <a:schemeClr val="tx2"/>
                </a:solidFill>
              </a:defRPr>
            </a:lvl8pPr>
            <a:lvl9pPr>
              <a:defRPr sz="1400">
                <a:solidFill>
                  <a:schemeClr val="tx2"/>
                </a:solidFill>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767857" y="2836654"/>
            <a:ext cx="3031852" cy="3001392"/>
          </a:xfrm>
        </p:spPr>
        <p:txBody>
          <a:bodyPr anchor="t">
            <a:normAutofit/>
          </a:bodyPr>
          <a:lstStyle>
            <a:lvl1pPr marL="0" indent="0" algn="l">
              <a:buNone/>
              <a:defRPr sz="1600">
                <a:solidFill>
                  <a:srgbClr val="FFFFFF"/>
                </a:solidFill>
              </a:defRPr>
            </a:lvl1pPr>
            <a:lvl2pPr marL="457200" indent="0">
              <a:buNone/>
              <a:defRPr sz="11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8" name="Date Placeholder 7">
            <a:extLst>
              <a:ext uri="{FF2B5EF4-FFF2-40B4-BE49-F238E27FC236}">
                <a16:creationId xmlns:a16="http://schemas.microsoft.com/office/drawing/2014/main" id="{0B919CC2-2A65-446F-B538-9E6249035445}"/>
              </a:ext>
            </a:extLst>
          </p:cNvPr>
          <p:cNvSpPr>
            <a:spLocks noGrp="1"/>
          </p:cNvSpPr>
          <p:nvPr>
            <p:ph type="dt" sz="half" idx="10"/>
          </p:nvPr>
        </p:nvSpPr>
        <p:spPr>
          <a:xfrm>
            <a:off x="7605951" y="6456916"/>
            <a:ext cx="2844799" cy="365125"/>
          </a:xfrm>
        </p:spPr>
        <p:txBody>
          <a:bodyPr/>
          <a:lstStyle/>
          <a:p>
            <a:fld id="{D82884F1-FFEA-405F-9602-3DCA865EDA4E}" type="datetime1">
              <a:rPr lang="en-US" smtClean="0"/>
              <a:t>10/16/2023</a:t>
            </a:fld>
            <a:endParaRPr lang="en-US" dirty="0"/>
          </a:p>
        </p:txBody>
      </p:sp>
      <p:sp>
        <p:nvSpPr>
          <p:cNvPr id="10" name="Footer Placeholder 9">
            <a:extLst>
              <a:ext uri="{FF2B5EF4-FFF2-40B4-BE49-F238E27FC236}">
                <a16:creationId xmlns:a16="http://schemas.microsoft.com/office/drawing/2014/main" id="{B72412AE-119E-4982-8B24-63365EFCA796}"/>
              </a:ext>
            </a:extLst>
          </p:cNvPr>
          <p:cNvSpPr>
            <a:spLocks noGrp="1"/>
          </p:cNvSpPr>
          <p:nvPr>
            <p:ph type="ftr" sz="quarter" idx="11"/>
          </p:nvPr>
        </p:nvSpPr>
        <p:spPr>
          <a:xfrm>
            <a:off x="581192" y="6452590"/>
            <a:ext cx="6917210" cy="365125"/>
          </a:xfrm>
        </p:spPr>
        <p:txBody>
          <a:bodyPr/>
          <a:lstStyle/>
          <a:p>
            <a:endParaRPr lang="en-US" dirty="0"/>
          </a:p>
        </p:txBody>
      </p:sp>
      <p:sp>
        <p:nvSpPr>
          <p:cNvPr id="11" name="Slide Number Placeholder 10">
            <a:extLst>
              <a:ext uri="{FF2B5EF4-FFF2-40B4-BE49-F238E27FC236}">
                <a16:creationId xmlns:a16="http://schemas.microsoft.com/office/drawing/2014/main" id="{7FC4BB19-6AD1-45CF-9F99-00B109890FAB}"/>
              </a:ext>
            </a:extLst>
          </p:cNvPr>
          <p:cNvSpPr>
            <a:spLocks noGrp="1"/>
          </p:cNvSpPr>
          <p:nvPr>
            <p:ph type="sldNum" sz="quarter" idx="12"/>
          </p:nvPr>
        </p:nvSpPr>
        <p:spPr>
          <a:xfrm>
            <a:off x="10558300" y="6456916"/>
            <a:ext cx="1052510" cy="365125"/>
          </a:xfrm>
        </p:spPr>
        <p:txBody>
          <a:bodyPr/>
          <a:lstStyle/>
          <a:p>
            <a:fld id="{3A98EE3D-8CD1-4C3F-BD1C-C98C9596463C}" type="slidenum">
              <a:rPr lang="en-US" smtClean="0"/>
              <a:pPr/>
              <a:t>‹N›</a:t>
            </a:fld>
            <a:endParaRPr lang="en-US" dirty="0"/>
          </a:p>
        </p:txBody>
      </p:sp>
    </p:spTree>
    <p:extLst>
      <p:ext uri="{BB962C8B-B14F-4D97-AF65-F5344CB8AC3E}">
        <p14:creationId xmlns:p14="http://schemas.microsoft.com/office/powerpoint/2010/main" val="31145843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1193" y="4693389"/>
            <a:ext cx="11029616" cy="566738"/>
          </a:xfrm>
        </p:spPr>
        <p:txBody>
          <a:bodyPr anchor="b">
            <a:normAutofit/>
          </a:bodyPr>
          <a:lstStyle>
            <a:lvl1pPr algn="l">
              <a:defRPr sz="2400" b="0">
                <a:solidFill>
                  <a:schemeClr val="tx1">
                    <a:lumMod val="75000"/>
                    <a:lumOff val="25000"/>
                  </a:schemeClr>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447817" y="641350"/>
            <a:ext cx="11290859" cy="3651249"/>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581192" y="5260127"/>
            <a:ext cx="11029617" cy="998148"/>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E18DB4A-8810-4A10-AD5C-D5E2C667F5B3}" type="datetime1">
              <a:rPr lang="en-US" smtClean="0"/>
              <a:t>10/16/2023</a:t>
            </a:fld>
            <a:endParaRPr lang="en-US" dirty="0"/>
          </a:p>
        </p:txBody>
      </p:sp>
      <p:sp>
        <p:nvSpPr>
          <p:cNvPr id="6" name="Footer Placeholder 5"/>
          <p:cNvSpPr>
            <a:spLocks noGrp="1"/>
          </p:cNvSpPr>
          <p:nvPr>
            <p:ph type="ftr" sz="quarter" idx="11"/>
          </p:nvPr>
        </p:nvSpPr>
        <p:spPr/>
        <p:txBody>
          <a:bodyPr/>
          <a:lstStyle/>
          <a:p>
            <a:pPr algn="l"/>
            <a:endParaRPr lang="en-US" dirty="0"/>
          </a:p>
        </p:txBody>
      </p:sp>
      <p:sp>
        <p:nvSpPr>
          <p:cNvPr id="7" name="Slide Number Placeholder 6"/>
          <p:cNvSpPr>
            <a:spLocks noGrp="1"/>
          </p:cNvSpPr>
          <p:nvPr>
            <p:ph type="sldNum" sz="quarter" idx="12"/>
          </p:nvPr>
        </p:nvSpPr>
        <p:spPr/>
        <p:txBody>
          <a:bodyPr/>
          <a:lstStyle/>
          <a:p>
            <a:fld id="{3A98EE3D-8CD1-4C3F-BD1C-C98C9596463C}" type="slidenum">
              <a:rPr lang="en-US" smtClean="0"/>
              <a:t>‹N›</a:t>
            </a:fld>
            <a:endParaRPr lang="en-US" dirty="0"/>
          </a:p>
        </p:txBody>
      </p:sp>
    </p:spTree>
    <p:extLst>
      <p:ext uri="{BB962C8B-B14F-4D97-AF65-F5344CB8AC3E}">
        <p14:creationId xmlns:p14="http://schemas.microsoft.com/office/powerpoint/2010/main" val="7356949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81192" y="705124"/>
            <a:ext cx="11029616" cy="1189554"/>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581192" y="2336002"/>
            <a:ext cx="11029616" cy="3652047"/>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605951" y="6423914"/>
            <a:ext cx="2844799" cy="365125"/>
          </a:xfrm>
          <a:prstGeom prst="rect">
            <a:avLst/>
          </a:prstGeom>
        </p:spPr>
        <p:txBody>
          <a:bodyPr vert="horz" lIns="91440" tIns="45720" rIns="91440" bIns="45720" rtlCol="0" anchor="ctr"/>
          <a:lstStyle>
            <a:lvl1pPr algn="r">
              <a:defRPr sz="900">
                <a:solidFill>
                  <a:schemeClr val="tx1">
                    <a:lumMod val="75000"/>
                    <a:lumOff val="25000"/>
                  </a:schemeClr>
                </a:solidFill>
              </a:defRPr>
            </a:lvl1pPr>
          </a:lstStyle>
          <a:p>
            <a:fld id="{ED291B17-9318-49DB-B28B-6E5994AE9581}" type="datetime1">
              <a:rPr lang="en-US" smtClean="0"/>
              <a:t>10/16/2023</a:t>
            </a:fld>
            <a:endParaRPr lang="en-US" dirty="0"/>
          </a:p>
        </p:txBody>
      </p:sp>
      <p:sp>
        <p:nvSpPr>
          <p:cNvPr id="5" name="Footer Placeholder 4"/>
          <p:cNvSpPr>
            <a:spLocks noGrp="1"/>
          </p:cNvSpPr>
          <p:nvPr>
            <p:ph type="ftr" sz="quarter" idx="3"/>
          </p:nvPr>
        </p:nvSpPr>
        <p:spPr>
          <a:xfrm>
            <a:off x="581192" y="6423914"/>
            <a:ext cx="6917210" cy="365125"/>
          </a:xfrm>
          <a:prstGeom prst="rect">
            <a:avLst/>
          </a:prstGeom>
        </p:spPr>
        <p:txBody>
          <a:bodyPr vert="horz" lIns="91440" tIns="45720" rIns="91440" bIns="45720" rtlCol="0" anchor="ctr"/>
          <a:lstStyle>
            <a:lvl1pPr algn="l">
              <a:defRPr sz="900" cap="all">
                <a:solidFill>
                  <a:schemeClr val="tx1">
                    <a:lumMod val="75000"/>
                    <a:lumOff val="25000"/>
                  </a:schemeClr>
                </a:solidFill>
              </a:defRPr>
            </a:lvl1pPr>
          </a:lstStyle>
          <a:p>
            <a:endParaRPr lang="en-US" dirty="0"/>
          </a:p>
        </p:txBody>
      </p:sp>
      <p:sp>
        <p:nvSpPr>
          <p:cNvPr id="6" name="Slide Number Placeholder 5"/>
          <p:cNvSpPr>
            <a:spLocks noGrp="1"/>
          </p:cNvSpPr>
          <p:nvPr>
            <p:ph type="sldNum" sz="quarter" idx="4"/>
          </p:nvPr>
        </p:nvSpPr>
        <p:spPr>
          <a:xfrm>
            <a:off x="10558300" y="6423914"/>
            <a:ext cx="1052510" cy="365125"/>
          </a:xfrm>
          <a:prstGeom prst="rect">
            <a:avLst/>
          </a:prstGeom>
        </p:spPr>
        <p:txBody>
          <a:bodyPr vert="horz" lIns="91440" tIns="45720" rIns="91440" bIns="45720" rtlCol="0" anchor="ctr"/>
          <a:lstStyle>
            <a:lvl1pPr algn="r">
              <a:defRPr sz="900">
                <a:solidFill>
                  <a:schemeClr val="tx1">
                    <a:lumMod val="75000"/>
                    <a:lumOff val="25000"/>
                  </a:schemeClr>
                </a:solidFill>
              </a:defRPr>
            </a:lvl1pPr>
          </a:lstStyle>
          <a:p>
            <a:fld id="{3A98EE3D-8CD1-4C3F-BD1C-C98C9596463C}" type="slidenum">
              <a:rPr lang="en-US" smtClean="0"/>
              <a:t>‹N›</a:t>
            </a:fld>
            <a:endParaRPr lang="en-US" dirty="0"/>
          </a:p>
        </p:txBody>
      </p:sp>
      <p:sp>
        <p:nvSpPr>
          <p:cNvPr id="9" name="Rectangle 8"/>
          <p:cNvSpPr/>
          <p:nvPr/>
        </p:nvSpPr>
        <p:spPr>
          <a:xfrm>
            <a:off x="446534" y="457200"/>
            <a:ext cx="3703320" cy="94997"/>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a:xfrm>
            <a:off x="8042147" y="453643"/>
            <a:ext cx="3703320" cy="98554"/>
          </a:xfrm>
          <a:prstGeom prst="rect">
            <a:avLst/>
          </a:prstGeom>
          <a:solidFill>
            <a:srgbClr val="969FA7"/>
          </a:soli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a:xfrm>
            <a:off x="4241830" y="457200"/>
            <a:ext cx="3703320" cy="9144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Tree>
    <p:extLst>
      <p:ext uri="{BB962C8B-B14F-4D97-AF65-F5344CB8AC3E}">
        <p14:creationId xmlns:p14="http://schemas.microsoft.com/office/powerpoint/2010/main" val="1713534379"/>
      </p:ext>
    </p:extLst>
  </p:cSld>
  <p:clrMap bg1="lt1" tx1="dk1" bg2="lt2" tx2="dk2" accent1="accent1" accent2="accent2" accent3="accent3" accent4="accent4" accent5="accent5" accent6="accent6" hlink="hlink" folHlink="folHlink"/>
  <p:sldLayoutIdLst>
    <p:sldLayoutId id="2147483671" r:id="rId1"/>
    <p:sldLayoutId id="2147483670" r:id="rId2"/>
    <p:sldLayoutId id="2147483669" r:id="rId3"/>
    <p:sldLayoutId id="2147483668" r:id="rId4"/>
    <p:sldLayoutId id="2147483667" r:id="rId5"/>
    <p:sldLayoutId id="2147483666" r:id="rId6"/>
    <p:sldLayoutId id="2147483665" r:id="rId7"/>
    <p:sldLayoutId id="2147483664" r:id="rId8"/>
    <p:sldLayoutId id="2147483663" r:id="rId9"/>
    <p:sldLayoutId id="2147483662" r:id="rId10"/>
    <p:sldLayoutId id="2147483661" r:id="rId11"/>
  </p:sldLayoutIdLst>
  <p:hf sldNum="0" hdr="0" ftr="0" dt="0"/>
  <p:txStyles>
    <p:titleStyle>
      <a:lvl1pPr algn="l" defTabSz="457200" rtl="0" eaLnBrk="1" latinLnBrk="0" hangingPunct="1">
        <a:lnSpc>
          <a:spcPct val="100000"/>
        </a:lnSpc>
        <a:spcBef>
          <a:spcPct val="0"/>
        </a:spcBef>
        <a:buNone/>
        <a:defRPr sz="2600" b="0" kern="1200" cap="all">
          <a:solidFill>
            <a:schemeClr val="tx1">
              <a:lumMod val="75000"/>
              <a:lumOff val="2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06000" indent="-306000" algn="l" defTabSz="457200" rtl="0" eaLnBrk="1" latinLnBrk="0" hangingPunct="1">
        <a:lnSpc>
          <a:spcPct val="110000"/>
        </a:lnSpc>
        <a:spcBef>
          <a:spcPct val="20000"/>
        </a:spcBef>
        <a:spcAft>
          <a:spcPts val="600"/>
        </a:spcAft>
        <a:buClr>
          <a:schemeClr val="accent1"/>
        </a:buClr>
        <a:buSzPct val="92000"/>
        <a:buFont typeface="Wingdings 2" panose="05020102010507070707" pitchFamily="18" charset="2"/>
        <a:buChar char=""/>
        <a:defRPr sz="1700" kern="1200">
          <a:solidFill>
            <a:schemeClr val="tx1">
              <a:lumMod val="75000"/>
              <a:lumOff val="25000"/>
            </a:schemeClr>
          </a:solidFill>
          <a:latin typeface="+mn-lt"/>
          <a:ea typeface="+mn-ea"/>
          <a:cs typeface="+mn-cs"/>
        </a:defRPr>
      </a:lvl1pPr>
      <a:lvl2pPr marL="630000" indent="-306000" algn="l" defTabSz="457200" rtl="0" eaLnBrk="1" latinLnBrk="0" hangingPunct="1">
        <a:lnSpc>
          <a:spcPct val="110000"/>
        </a:lnSpc>
        <a:spcBef>
          <a:spcPct val="20000"/>
        </a:spcBef>
        <a:spcAft>
          <a:spcPts val="600"/>
        </a:spcAft>
        <a:buClr>
          <a:schemeClr val="accent1"/>
        </a:buClr>
        <a:buSzPct val="92000"/>
        <a:buFont typeface="Wingdings 2" panose="05020102010507070707" pitchFamily="18" charset="2"/>
        <a:buChar char=""/>
        <a:defRPr sz="1400" kern="1200">
          <a:solidFill>
            <a:schemeClr val="tx1">
              <a:lumMod val="75000"/>
              <a:lumOff val="25000"/>
            </a:schemeClr>
          </a:solidFill>
          <a:latin typeface="+mn-lt"/>
          <a:ea typeface="+mn-ea"/>
          <a:cs typeface="+mn-cs"/>
        </a:defRPr>
      </a:lvl2pPr>
      <a:lvl3pPr marL="900000" indent="-270000" algn="l" defTabSz="457200" rtl="0" eaLnBrk="1" latinLnBrk="0" hangingPunct="1">
        <a:lnSpc>
          <a:spcPct val="110000"/>
        </a:lnSpc>
        <a:spcBef>
          <a:spcPct val="20000"/>
        </a:spcBef>
        <a:spcAft>
          <a:spcPts val="600"/>
        </a:spcAft>
        <a:buClr>
          <a:schemeClr val="accent1"/>
        </a:buClr>
        <a:buSzPct val="92000"/>
        <a:buFont typeface="Wingdings 2" panose="05020102010507070707" pitchFamily="18" charset="2"/>
        <a:buChar char=""/>
        <a:defRPr sz="1300" kern="1200">
          <a:solidFill>
            <a:schemeClr val="tx1">
              <a:lumMod val="75000"/>
              <a:lumOff val="25000"/>
            </a:schemeClr>
          </a:solidFill>
          <a:latin typeface="+mn-lt"/>
          <a:ea typeface="+mn-ea"/>
          <a:cs typeface="+mn-cs"/>
        </a:defRPr>
      </a:lvl3pPr>
      <a:lvl4pPr marL="1242000" indent="-234000" algn="l" defTabSz="457200" rtl="0" eaLnBrk="1" latinLnBrk="0" hangingPunct="1">
        <a:lnSpc>
          <a:spcPct val="110000"/>
        </a:lnSpc>
        <a:spcBef>
          <a:spcPct val="20000"/>
        </a:spcBef>
        <a:spcAft>
          <a:spcPts val="600"/>
        </a:spcAft>
        <a:buClr>
          <a:schemeClr val="accent1"/>
        </a:buClr>
        <a:buSzPct val="92000"/>
        <a:buFont typeface="Wingdings 2" panose="05020102010507070707" pitchFamily="18" charset="2"/>
        <a:buChar char=""/>
        <a:defRPr sz="1100" kern="1200">
          <a:solidFill>
            <a:schemeClr val="tx1">
              <a:lumMod val="75000"/>
              <a:lumOff val="25000"/>
            </a:schemeClr>
          </a:solidFill>
          <a:latin typeface="+mn-lt"/>
          <a:ea typeface="+mn-ea"/>
          <a:cs typeface="+mn-cs"/>
        </a:defRPr>
      </a:lvl4pPr>
      <a:lvl5pPr marL="1602000" indent="-234000" algn="l" defTabSz="457200" rtl="0" eaLnBrk="1" latinLnBrk="0" hangingPunct="1">
        <a:lnSpc>
          <a:spcPct val="110000"/>
        </a:lnSpc>
        <a:spcBef>
          <a:spcPct val="20000"/>
        </a:spcBef>
        <a:spcAft>
          <a:spcPts val="600"/>
        </a:spcAft>
        <a:buClr>
          <a:schemeClr val="accent1"/>
        </a:buClr>
        <a:buSzPct val="92000"/>
        <a:buFont typeface="Wingdings 2" panose="05020102010507070707" pitchFamily="18" charset="2"/>
        <a:buChar char=""/>
        <a:defRPr sz="1100" kern="1200">
          <a:solidFill>
            <a:schemeClr val="tx1">
              <a:lumMod val="75000"/>
              <a:lumOff val="25000"/>
            </a:schemeClr>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 name="Rectangle 8">
            <a:extLst>
              <a:ext uri="{FF2B5EF4-FFF2-40B4-BE49-F238E27FC236}">
                <a16:creationId xmlns:a16="http://schemas.microsoft.com/office/drawing/2014/main" id="{E08D4B6A-8113-4DFB-B82E-B60CAC8E0A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Gill Sans MT" panose="020B0502020104020203"/>
              <a:ea typeface="+mn-ea"/>
              <a:cs typeface="+mn-cs"/>
            </a:endParaRPr>
          </a:p>
        </p:txBody>
      </p:sp>
      <p:sp>
        <p:nvSpPr>
          <p:cNvPr id="15" name="Rectangle 10">
            <a:extLst>
              <a:ext uri="{FF2B5EF4-FFF2-40B4-BE49-F238E27FC236}">
                <a16:creationId xmlns:a16="http://schemas.microsoft.com/office/drawing/2014/main" id="{9822E561-F97C-4CBB-A9A6-A6BF6317BC8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lumMod val="85000"/>
              <a:lumOff val="1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it-IT"/>
          </a:p>
        </p:txBody>
      </p:sp>
      <p:sp>
        <p:nvSpPr>
          <p:cNvPr id="3" name="Sottotitolo 2">
            <a:extLst>
              <a:ext uri="{FF2B5EF4-FFF2-40B4-BE49-F238E27FC236}">
                <a16:creationId xmlns:a16="http://schemas.microsoft.com/office/drawing/2014/main" id="{A9CE1162-164A-9256-0E51-4DF2649A170A}"/>
              </a:ext>
            </a:extLst>
          </p:cNvPr>
          <p:cNvSpPr>
            <a:spLocks noGrp="1"/>
          </p:cNvSpPr>
          <p:nvPr>
            <p:ph type="subTitle" idx="1"/>
          </p:nvPr>
        </p:nvSpPr>
        <p:spPr>
          <a:xfrm>
            <a:off x="8050870" y="877899"/>
            <a:ext cx="3807461" cy="1147054"/>
          </a:xfrm>
        </p:spPr>
        <p:txBody>
          <a:bodyPr anchor="t">
            <a:noAutofit/>
          </a:bodyPr>
          <a:lstStyle/>
          <a:p>
            <a:pPr algn="ctr"/>
            <a:r>
              <a:rPr lang="it-IT" sz="2500" b="1" dirty="0">
                <a:latin typeface="Tw Cen MT" panose="020B0602020104020603" pitchFamily="34" charset="0"/>
              </a:rPr>
              <a:t>UDA: </a:t>
            </a:r>
          </a:p>
          <a:p>
            <a:pPr algn="ctr"/>
            <a:r>
              <a:rPr lang="it-IT" sz="2500" b="1" dirty="0">
                <a:latin typeface="Tw Cen MT" panose="020B0602020104020603" pitchFamily="34" charset="0"/>
              </a:rPr>
              <a:t>QUALCHE SPUNTO E SUGGERIMENTO PRATICO</a:t>
            </a:r>
          </a:p>
        </p:txBody>
      </p:sp>
      <p:pic>
        <p:nvPicPr>
          <p:cNvPr id="16" name="Picture 3" descr="Matite colorate all'interno di un astuccio su un tavolo di legno">
            <a:extLst>
              <a:ext uri="{FF2B5EF4-FFF2-40B4-BE49-F238E27FC236}">
                <a16:creationId xmlns:a16="http://schemas.microsoft.com/office/drawing/2014/main" id="{FA703AA8-0D6C-4A94-E026-A8E179327EC5}"/>
              </a:ext>
            </a:extLst>
          </p:cNvPr>
          <p:cNvPicPr>
            <a:picLocks noChangeAspect="1"/>
          </p:cNvPicPr>
          <p:nvPr/>
        </p:nvPicPr>
        <p:blipFill rotWithShape="1">
          <a:blip r:embed="rId2"/>
          <a:srcRect l="26635" r="-1" b="-1"/>
          <a:stretch/>
        </p:blipFill>
        <p:spPr>
          <a:xfrm>
            <a:off x="20" y="10"/>
            <a:ext cx="7537685" cy="6857990"/>
          </a:xfrm>
          <a:prstGeom prst="rect">
            <a:avLst/>
          </a:prstGeom>
        </p:spPr>
      </p:pic>
      <p:sp>
        <p:nvSpPr>
          <p:cNvPr id="13" name="Rectangle 12">
            <a:extLst>
              <a:ext uri="{FF2B5EF4-FFF2-40B4-BE49-F238E27FC236}">
                <a16:creationId xmlns:a16="http://schemas.microsoft.com/office/drawing/2014/main" id="{B01B0E58-A5C8-4CDA-A2E0-35DF94E5985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109235" y="457200"/>
            <a:ext cx="3511233" cy="91439"/>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it-IT"/>
          </a:p>
        </p:txBody>
      </p:sp>
      <p:sp>
        <p:nvSpPr>
          <p:cNvPr id="5" name="Sottotitolo 2">
            <a:extLst>
              <a:ext uri="{FF2B5EF4-FFF2-40B4-BE49-F238E27FC236}">
                <a16:creationId xmlns:a16="http://schemas.microsoft.com/office/drawing/2014/main" id="{BFEDE669-2DF9-EBC9-E4BA-7992542066CF}"/>
              </a:ext>
            </a:extLst>
          </p:cNvPr>
          <p:cNvSpPr txBox="1">
            <a:spLocks/>
          </p:cNvSpPr>
          <p:nvPr/>
        </p:nvSpPr>
        <p:spPr>
          <a:xfrm>
            <a:off x="8018444" y="4006963"/>
            <a:ext cx="3807461" cy="1147054"/>
          </a:xfrm>
          <a:prstGeom prst="rect">
            <a:avLst/>
          </a:prstGeom>
        </p:spPr>
        <p:txBody>
          <a:bodyPr vert="horz" lIns="91440" tIns="45720" rIns="91440" bIns="45720" rtlCol="0" anchor="t">
            <a:noAutofit/>
          </a:bodyPr>
          <a:lstStyle>
            <a:lvl1pPr marL="0" indent="0" algn="l" defTabSz="457200" rtl="0" eaLnBrk="1" latinLnBrk="0" hangingPunct="1">
              <a:lnSpc>
                <a:spcPct val="110000"/>
              </a:lnSpc>
              <a:spcBef>
                <a:spcPct val="20000"/>
              </a:spcBef>
              <a:spcAft>
                <a:spcPts val="600"/>
              </a:spcAft>
              <a:buClr>
                <a:schemeClr val="accent1"/>
              </a:buClr>
              <a:buSzPct val="92000"/>
              <a:buFont typeface="Wingdings 2" panose="05020102010507070707" pitchFamily="18" charset="2"/>
              <a:buNone/>
              <a:defRPr sz="1600" kern="1200" cap="all">
                <a:solidFill>
                  <a:schemeClr val="accent1"/>
                </a:solidFill>
                <a:latin typeface="+mn-lt"/>
                <a:ea typeface="+mn-ea"/>
                <a:cs typeface="+mn-cs"/>
              </a:defRPr>
            </a:lvl1pPr>
            <a:lvl2pPr marL="457200" indent="0" algn="ctr" defTabSz="457200" rtl="0" eaLnBrk="1" latinLnBrk="0" hangingPunct="1">
              <a:lnSpc>
                <a:spcPct val="110000"/>
              </a:lnSpc>
              <a:spcBef>
                <a:spcPct val="20000"/>
              </a:spcBef>
              <a:spcAft>
                <a:spcPts val="600"/>
              </a:spcAft>
              <a:buClr>
                <a:schemeClr val="accent1"/>
              </a:buClr>
              <a:buSzPct val="92000"/>
              <a:buFont typeface="Wingdings 2" panose="05020102010507070707" pitchFamily="18" charset="2"/>
              <a:buNone/>
              <a:defRPr sz="1400" kern="1200">
                <a:solidFill>
                  <a:schemeClr val="tx1">
                    <a:tint val="75000"/>
                  </a:schemeClr>
                </a:solidFill>
                <a:latin typeface="+mn-lt"/>
                <a:ea typeface="+mn-ea"/>
                <a:cs typeface="+mn-cs"/>
              </a:defRPr>
            </a:lvl2pPr>
            <a:lvl3pPr marL="914400" indent="0" algn="ctr" defTabSz="457200" rtl="0" eaLnBrk="1" latinLnBrk="0" hangingPunct="1">
              <a:lnSpc>
                <a:spcPct val="110000"/>
              </a:lnSpc>
              <a:spcBef>
                <a:spcPct val="20000"/>
              </a:spcBef>
              <a:spcAft>
                <a:spcPts val="600"/>
              </a:spcAft>
              <a:buClr>
                <a:schemeClr val="accent1"/>
              </a:buClr>
              <a:buSzPct val="92000"/>
              <a:buFont typeface="Wingdings 2" panose="05020102010507070707" pitchFamily="18" charset="2"/>
              <a:buNone/>
              <a:defRPr sz="1300" kern="1200">
                <a:solidFill>
                  <a:schemeClr val="tx1">
                    <a:tint val="75000"/>
                  </a:schemeClr>
                </a:solidFill>
                <a:latin typeface="+mn-lt"/>
                <a:ea typeface="+mn-ea"/>
                <a:cs typeface="+mn-cs"/>
              </a:defRPr>
            </a:lvl3pPr>
            <a:lvl4pPr marL="1371600" indent="0" algn="ctr" defTabSz="457200" rtl="0" eaLnBrk="1" latinLnBrk="0" hangingPunct="1">
              <a:lnSpc>
                <a:spcPct val="110000"/>
              </a:lnSpc>
              <a:spcBef>
                <a:spcPct val="20000"/>
              </a:spcBef>
              <a:spcAft>
                <a:spcPts val="600"/>
              </a:spcAft>
              <a:buClr>
                <a:schemeClr val="accent1"/>
              </a:buClr>
              <a:buSzPct val="92000"/>
              <a:buFont typeface="Wingdings 2" panose="05020102010507070707" pitchFamily="18" charset="2"/>
              <a:buNone/>
              <a:defRPr sz="1100" kern="1200">
                <a:solidFill>
                  <a:schemeClr val="tx1">
                    <a:tint val="75000"/>
                  </a:schemeClr>
                </a:solidFill>
                <a:latin typeface="+mn-lt"/>
                <a:ea typeface="+mn-ea"/>
                <a:cs typeface="+mn-cs"/>
              </a:defRPr>
            </a:lvl4pPr>
            <a:lvl5pPr marL="1828800" indent="0" algn="ctr" defTabSz="457200" rtl="0" eaLnBrk="1" latinLnBrk="0" hangingPunct="1">
              <a:lnSpc>
                <a:spcPct val="110000"/>
              </a:lnSpc>
              <a:spcBef>
                <a:spcPct val="20000"/>
              </a:spcBef>
              <a:spcAft>
                <a:spcPts val="600"/>
              </a:spcAft>
              <a:buClr>
                <a:schemeClr val="accent1"/>
              </a:buClr>
              <a:buSzPct val="92000"/>
              <a:buFont typeface="Wingdings 2" panose="05020102010507070707" pitchFamily="18" charset="2"/>
              <a:buNone/>
              <a:defRPr sz="1100" kern="1200">
                <a:solidFill>
                  <a:schemeClr val="tx1">
                    <a:tint val="75000"/>
                  </a:schemeClr>
                </a:solidFill>
                <a:latin typeface="+mn-lt"/>
                <a:ea typeface="+mn-ea"/>
                <a:cs typeface="+mn-cs"/>
              </a:defRPr>
            </a:lvl5pPr>
            <a:lvl6pPr marL="2286000" indent="0" algn="ctr" defTabSz="457200" rtl="0" eaLnBrk="1" latinLnBrk="0" hangingPunct="1">
              <a:spcBef>
                <a:spcPct val="20000"/>
              </a:spcBef>
              <a:spcAft>
                <a:spcPts val="600"/>
              </a:spcAft>
              <a:buClr>
                <a:schemeClr val="accent2"/>
              </a:buClr>
              <a:buSzPct val="92000"/>
              <a:buFont typeface="Wingdings 2" panose="05020102010507070707" pitchFamily="18" charset="2"/>
              <a:buNone/>
              <a:defRPr sz="1200" kern="1200">
                <a:solidFill>
                  <a:schemeClr val="tx1">
                    <a:tint val="75000"/>
                  </a:schemeClr>
                </a:solidFill>
                <a:latin typeface="+mn-lt"/>
                <a:ea typeface="+mn-ea"/>
                <a:cs typeface="+mn-cs"/>
              </a:defRPr>
            </a:lvl6pPr>
            <a:lvl7pPr marL="2743200" indent="0" algn="ctr" defTabSz="457200" rtl="0" eaLnBrk="1" latinLnBrk="0" hangingPunct="1">
              <a:spcBef>
                <a:spcPct val="20000"/>
              </a:spcBef>
              <a:spcAft>
                <a:spcPts val="600"/>
              </a:spcAft>
              <a:buClr>
                <a:schemeClr val="accent2"/>
              </a:buClr>
              <a:buSzPct val="92000"/>
              <a:buFont typeface="Wingdings 2" panose="05020102010507070707" pitchFamily="18" charset="2"/>
              <a:buNone/>
              <a:defRPr sz="1200" kern="1200">
                <a:solidFill>
                  <a:schemeClr val="tx1">
                    <a:tint val="75000"/>
                  </a:schemeClr>
                </a:solidFill>
                <a:latin typeface="+mn-lt"/>
                <a:ea typeface="+mn-ea"/>
                <a:cs typeface="+mn-cs"/>
              </a:defRPr>
            </a:lvl7pPr>
            <a:lvl8pPr marL="3200400" indent="0" algn="ctr" defTabSz="457200" rtl="0" eaLnBrk="1" latinLnBrk="0" hangingPunct="1">
              <a:spcBef>
                <a:spcPct val="20000"/>
              </a:spcBef>
              <a:spcAft>
                <a:spcPts val="600"/>
              </a:spcAft>
              <a:buClr>
                <a:schemeClr val="accent2"/>
              </a:buClr>
              <a:buSzPct val="92000"/>
              <a:buFont typeface="Wingdings 2" panose="05020102010507070707" pitchFamily="18" charset="2"/>
              <a:buNone/>
              <a:defRPr sz="1200" kern="1200">
                <a:solidFill>
                  <a:schemeClr val="tx1">
                    <a:tint val="75000"/>
                  </a:schemeClr>
                </a:solidFill>
                <a:latin typeface="+mn-lt"/>
                <a:ea typeface="+mn-ea"/>
                <a:cs typeface="+mn-cs"/>
              </a:defRPr>
            </a:lvl8pPr>
            <a:lvl9pPr marL="3657600" indent="0" algn="ctr" defTabSz="457200" rtl="0" eaLnBrk="1" latinLnBrk="0" hangingPunct="1">
              <a:spcBef>
                <a:spcPct val="20000"/>
              </a:spcBef>
              <a:spcAft>
                <a:spcPts val="600"/>
              </a:spcAft>
              <a:buClr>
                <a:schemeClr val="accent2"/>
              </a:buClr>
              <a:buSzPct val="92000"/>
              <a:buFont typeface="Wingdings 2" panose="05020102010507070707" pitchFamily="18" charset="2"/>
              <a:buNone/>
              <a:defRPr sz="1200" kern="1200">
                <a:solidFill>
                  <a:schemeClr val="tx1">
                    <a:tint val="75000"/>
                  </a:schemeClr>
                </a:solidFill>
                <a:latin typeface="+mn-lt"/>
                <a:ea typeface="+mn-ea"/>
                <a:cs typeface="+mn-cs"/>
              </a:defRPr>
            </a:lvl9pPr>
          </a:lstStyle>
          <a:p>
            <a:pPr algn="ctr"/>
            <a:r>
              <a:rPr lang="it-IT" sz="1500" dirty="0">
                <a:latin typeface="Tw Cen MT" panose="020B0602020104020603" pitchFamily="34" charset="0"/>
              </a:rPr>
              <a:t>Università degli studi di bergamo</a:t>
            </a:r>
          </a:p>
          <a:p>
            <a:pPr algn="ctr"/>
            <a:r>
              <a:rPr lang="it-IT" sz="1500" dirty="0">
                <a:latin typeface="Tw Cen MT" panose="020B0602020104020603" pitchFamily="34" charset="0"/>
              </a:rPr>
              <a:t>Laboratorio di geografia – </a:t>
            </a:r>
          </a:p>
          <a:p>
            <a:pPr algn="ctr"/>
            <a:r>
              <a:rPr lang="it-IT" sz="1500" dirty="0">
                <a:latin typeface="Tw Cen MT" panose="020B0602020104020603" pitchFamily="34" charset="0"/>
              </a:rPr>
              <a:t>prof. Alessandro Ricci/dott.ssa sara giovansana</a:t>
            </a:r>
          </a:p>
          <a:p>
            <a:pPr algn="ctr"/>
            <a:endParaRPr lang="it-IT" sz="1500" dirty="0">
              <a:latin typeface="Tw Cen MT" panose="020B0602020104020603" pitchFamily="34" charset="0"/>
            </a:endParaRPr>
          </a:p>
          <a:p>
            <a:pPr algn="ctr"/>
            <a:r>
              <a:rPr lang="it-IT" sz="1500" dirty="0">
                <a:latin typeface="Tw Cen MT" panose="020B0602020104020603" pitchFamily="34" charset="0"/>
              </a:rPr>
              <a:t>A.A. 2023-2024</a:t>
            </a:r>
          </a:p>
          <a:p>
            <a:pPr algn="ctr"/>
            <a:endParaRPr lang="it-IT" sz="2500" b="1" dirty="0">
              <a:latin typeface="Tw Cen MT" panose="020B0602020104020603" pitchFamily="34" charset="0"/>
            </a:endParaRPr>
          </a:p>
          <a:p>
            <a:pPr algn="ctr"/>
            <a:r>
              <a:rPr lang="it-IT" sz="2500" b="1" dirty="0">
                <a:latin typeface="Tw Cen MT" panose="020B0602020104020603" pitchFamily="34" charset="0"/>
              </a:rPr>
              <a:t>i</a:t>
            </a:r>
          </a:p>
          <a:p>
            <a:pPr algn="ctr"/>
            <a:endParaRPr lang="it-IT" sz="2500" b="1" dirty="0">
              <a:latin typeface="Tw Cen MT" panose="020B0602020104020603" pitchFamily="34" charset="0"/>
            </a:endParaRPr>
          </a:p>
        </p:txBody>
      </p:sp>
    </p:spTree>
    <p:extLst>
      <p:ext uri="{BB962C8B-B14F-4D97-AF65-F5344CB8AC3E}">
        <p14:creationId xmlns:p14="http://schemas.microsoft.com/office/powerpoint/2010/main" val="1055434655"/>
      </p:ext>
    </p:extLst>
  </p:cSld>
  <p:clrMapOvr>
    <a:overrideClrMapping bg1="dk1" tx1="lt1" bg2="dk2" tx2="lt2" accent1="accent1" accent2="accent2" accent3="accent3" accent4="accent4" accent5="accent5" accent6="accent6" hlink="hlink" folHlink="folHlink"/>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C7AFCF4-8885-1C7D-680A-94D5CB8D2B85}"/>
              </a:ext>
            </a:extLst>
          </p:cNvPr>
          <p:cNvSpPr>
            <a:spLocks noGrp="1"/>
          </p:cNvSpPr>
          <p:nvPr>
            <p:ph type="title"/>
          </p:nvPr>
        </p:nvSpPr>
        <p:spPr>
          <a:xfrm>
            <a:off x="581192" y="702156"/>
            <a:ext cx="11029616" cy="640261"/>
          </a:xfrm>
        </p:spPr>
        <p:txBody>
          <a:bodyPr>
            <a:noAutofit/>
          </a:bodyPr>
          <a:lstStyle/>
          <a:p>
            <a:r>
              <a:rPr lang="it-IT" sz="4000" b="1" dirty="0">
                <a:solidFill>
                  <a:schemeClr val="accent1"/>
                </a:solidFill>
                <a:effectLst>
                  <a:outerShdw blurRad="38100" dist="38100" dir="2700000" algn="tl">
                    <a:srgbClr val="000000">
                      <a:alpha val="43137"/>
                    </a:srgbClr>
                  </a:outerShdw>
                </a:effectLst>
                <a:latin typeface="Tw Cen MT" panose="020B0602020104020603" pitchFamily="34" charset="0"/>
              </a:rPr>
              <a:t>Uno schema </a:t>
            </a:r>
            <a:r>
              <a:rPr lang="it-IT" sz="4000" b="1" dirty="0">
                <a:solidFill>
                  <a:srgbClr val="3B9EB1"/>
                </a:solidFill>
                <a:effectLst>
                  <a:outerShdw blurRad="38100" dist="38100" dir="2700000" algn="tl">
                    <a:srgbClr val="000000">
                      <a:alpha val="43137"/>
                    </a:srgbClr>
                  </a:outerShdw>
                </a:effectLst>
                <a:latin typeface="Tw Cen MT" panose="020B0602020104020603" pitchFamily="34" charset="0"/>
              </a:rPr>
              <a:t>per inquadrare </a:t>
            </a:r>
            <a:r>
              <a:rPr lang="it-IT" sz="4000" b="1" dirty="0">
                <a:solidFill>
                  <a:schemeClr val="accent1"/>
                </a:solidFill>
                <a:effectLst>
                  <a:outerShdw blurRad="38100" dist="38100" dir="2700000" algn="tl">
                    <a:srgbClr val="000000">
                      <a:alpha val="43137"/>
                    </a:srgbClr>
                  </a:outerShdw>
                </a:effectLst>
                <a:latin typeface="Tw Cen MT" panose="020B0602020104020603" pitchFamily="34" charset="0"/>
              </a:rPr>
              <a:t>l’uda</a:t>
            </a:r>
          </a:p>
        </p:txBody>
      </p:sp>
      <p:sp>
        <p:nvSpPr>
          <p:cNvPr id="3" name="Segnaposto contenuto 2">
            <a:extLst>
              <a:ext uri="{FF2B5EF4-FFF2-40B4-BE49-F238E27FC236}">
                <a16:creationId xmlns:a16="http://schemas.microsoft.com/office/drawing/2014/main" id="{ABD3AA36-1DF6-A83E-0AD1-3F6C1CBACB6A}"/>
              </a:ext>
            </a:extLst>
          </p:cNvPr>
          <p:cNvSpPr>
            <a:spLocks noGrp="1"/>
          </p:cNvSpPr>
          <p:nvPr>
            <p:ph idx="1"/>
          </p:nvPr>
        </p:nvSpPr>
        <p:spPr>
          <a:xfrm>
            <a:off x="542281" y="1465375"/>
            <a:ext cx="11296281" cy="4935425"/>
          </a:xfrm>
        </p:spPr>
        <p:txBody>
          <a:bodyPr>
            <a:normAutofit/>
          </a:bodyPr>
          <a:lstStyle/>
          <a:p>
            <a:pPr marL="0" indent="0" algn="just">
              <a:lnSpc>
                <a:spcPct val="150000"/>
              </a:lnSpc>
              <a:buNone/>
            </a:pPr>
            <a:r>
              <a:rPr lang="it-IT" sz="1800" dirty="0">
                <a:solidFill>
                  <a:srgbClr val="212529"/>
                </a:solidFill>
                <a:latin typeface="Tw Cen MT" panose="020B0602020104020603" pitchFamily="34" charset="0"/>
              </a:rPr>
              <a:t>Con UDA</a:t>
            </a:r>
            <a:r>
              <a:rPr lang="it-IT" sz="1800" b="0" i="0" dirty="0">
                <a:solidFill>
                  <a:srgbClr val="212529"/>
                </a:solidFill>
                <a:effectLst/>
                <a:latin typeface="Tw Cen MT" panose="020B0602020104020603" pitchFamily="34" charset="0"/>
              </a:rPr>
              <a:t> (</a:t>
            </a:r>
            <a:r>
              <a:rPr lang="it-IT" sz="1800" b="1" i="0" dirty="0">
                <a:solidFill>
                  <a:srgbClr val="212529"/>
                </a:solidFill>
                <a:effectLst/>
                <a:latin typeface="Tw Cen MT" panose="020B0602020104020603" pitchFamily="34" charset="0"/>
              </a:rPr>
              <a:t>Unità Didattica di Apprendimento</a:t>
            </a:r>
            <a:r>
              <a:rPr lang="it-IT" sz="1800" b="0" i="0" dirty="0">
                <a:solidFill>
                  <a:srgbClr val="212529"/>
                </a:solidFill>
                <a:effectLst/>
                <a:latin typeface="Tw Cen MT" panose="020B0602020104020603" pitchFamily="34" charset="0"/>
              </a:rPr>
              <a:t>) si intende un complesso di attività, molto spesso transdisciplinari, unite da una tematica comune e affrontate (grazie ad una varietà di strumenti) in un lasso temporale più o meno dilatato. Per unità didattica di apprendimento, quindi, si intende un percorso formativo interdisciplinare guidato dal docente attraverso diverse metodologie didattiche che punta a rendere protagonisti lo studente e lo sviluppo delle sue competenze.</a:t>
            </a:r>
          </a:p>
          <a:p>
            <a:pPr marL="0" indent="0" algn="just">
              <a:lnSpc>
                <a:spcPct val="150000"/>
              </a:lnSpc>
              <a:buNone/>
            </a:pPr>
            <a:endParaRPr lang="it-IT" sz="1800" b="0" i="0" dirty="0">
              <a:solidFill>
                <a:srgbClr val="212529"/>
              </a:solidFill>
              <a:effectLst/>
              <a:latin typeface="Tw Cen MT" panose="020B0602020104020603" pitchFamily="34" charset="0"/>
            </a:endParaRPr>
          </a:p>
          <a:p>
            <a:pPr algn="just">
              <a:lnSpc>
                <a:spcPct val="150000"/>
              </a:lnSpc>
            </a:pPr>
            <a:r>
              <a:rPr lang="it-IT" sz="1800" b="1" i="0" dirty="0">
                <a:solidFill>
                  <a:srgbClr val="3B9EB1"/>
                </a:solidFill>
                <a:effectLst/>
                <a:latin typeface="Tw Cen MT" panose="020B0602020104020603" pitchFamily="34" charset="0"/>
              </a:rPr>
              <a:t>A QUALE SCOPO?</a:t>
            </a:r>
            <a:endParaRPr lang="it-IT" sz="1800" b="0" i="0" dirty="0">
              <a:solidFill>
                <a:srgbClr val="3B9EB1"/>
              </a:solidFill>
              <a:effectLst/>
              <a:latin typeface="Tw Cen MT" panose="020B0602020104020603" pitchFamily="34" charset="0"/>
            </a:endParaRPr>
          </a:p>
          <a:p>
            <a:pPr marL="0" indent="0" algn="just">
              <a:lnSpc>
                <a:spcPct val="150000"/>
              </a:lnSpc>
              <a:buNone/>
            </a:pPr>
            <a:r>
              <a:rPr lang="it-IT" sz="1800" b="0" i="0" dirty="0">
                <a:solidFill>
                  <a:srgbClr val="222222"/>
                </a:solidFill>
                <a:effectLst/>
                <a:latin typeface="Tw Cen MT" panose="020B0602020104020603" pitchFamily="34" charset="0"/>
              </a:rPr>
              <a:t>In questa fase è bene stabilire </a:t>
            </a:r>
            <a:r>
              <a:rPr lang="it-IT" sz="1800" b="1" i="0" dirty="0">
                <a:solidFill>
                  <a:srgbClr val="222222"/>
                </a:solidFill>
                <a:effectLst/>
                <a:latin typeface="Tw Cen MT" panose="020B0602020104020603" pitchFamily="34" charset="0"/>
              </a:rPr>
              <a:t>le finalità e gli obiettivi</a:t>
            </a:r>
            <a:r>
              <a:rPr lang="it-IT" sz="1800" b="0" i="0" dirty="0">
                <a:solidFill>
                  <a:srgbClr val="222222"/>
                </a:solidFill>
                <a:effectLst/>
                <a:latin typeface="Tw Cen MT" panose="020B0602020104020603" pitchFamily="34" charset="0"/>
              </a:rPr>
              <a:t> che si intende perseguire. Tra queste, occorre individuare le competenze disciplinari, trasversali e/o di cittadinanza che su cui ci si focalizza. Lo studente </a:t>
            </a:r>
            <a:r>
              <a:rPr lang="it-IT" sz="1800" dirty="0">
                <a:solidFill>
                  <a:srgbClr val="222222"/>
                </a:solidFill>
                <a:latin typeface="Tw Cen MT" panose="020B0602020104020603" pitchFamily="34" charset="0"/>
              </a:rPr>
              <a:t>deve essere</a:t>
            </a:r>
            <a:r>
              <a:rPr lang="it-IT" sz="1800" b="0" i="0" dirty="0">
                <a:solidFill>
                  <a:srgbClr val="222222"/>
                </a:solidFill>
                <a:effectLst/>
                <a:latin typeface="Tw Cen MT" panose="020B0602020104020603" pitchFamily="34" charset="0"/>
              </a:rPr>
              <a:t> stimolato a creare un prodotto o a risolvere una situazione problematica facendo ricorso e consolidando le conoscenze e le abilità pregresse o acquisendone di nuove durante l’attività didattica. </a:t>
            </a:r>
          </a:p>
          <a:p>
            <a:pPr marL="0" indent="0" algn="just">
              <a:buNone/>
            </a:pPr>
            <a:endParaRPr lang="it-IT" b="0" i="0" dirty="0">
              <a:solidFill>
                <a:srgbClr val="212529"/>
              </a:solidFill>
              <a:effectLst/>
              <a:latin typeface="Tw Cen MT" panose="020B0602020104020603" pitchFamily="34" charset="0"/>
            </a:endParaRPr>
          </a:p>
        </p:txBody>
      </p:sp>
    </p:spTree>
    <p:extLst>
      <p:ext uri="{BB962C8B-B14F-4D97-AF65-F5344CB8AC3E}">
        <p14:creationId xmlns:p14="http://schemas.microsoft.com/office/powerpoint/2010/main" val="341934030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0CE8005E-3A63-23AC-1CB8-F73DF6BEF665}"/>
              </a:ext>
            </a:extLst>
          </p:cNvPr>
          <p:cNvSpPr>
            <a:spLocks noGrp="1"/>
          </p:cNvSpPr>
          <p:nvPr>
            <p:ph idx="1"/>
          </p:nvPr>
        </p:nvSpPr>
        <p:spPr>
          <a:xfrm>
            <a:off x="415822" y="778211"/>
            <a:ext cx="11335191" cy="6225704"/>
          </a:xfrm>
        </p:spPr>
        <p:txBody>
          <a:bodyPr>
            <a:normAutofit/>
          </a:bodyPr>
          <a:lstStyle/>
          <a:p>
            <a:pPr algn="just"/>
            <a:r>
              <a:rPr lang="it-IT" sz="1800" b="1" i="0" dirty="0">
                <a:solidFill>
                  <a:srgbClr val="3B9EB1"/>
                </a:solidFill>
                <a:effectLst/>
                <a:latin typeface="Tw Cen MT" panose="020B0602020104020603" pitchFamily="34" charset="0"/>
              </a:rPr>
              <a:t>CHE COSA? E PER CHI?</a:t>
            </a:r>
            <a:endParaRPr lang="it-IT" sz="1800" b="0" i="0" dirty="0">
              <a:solidFill>
                <a:srgbClr val="3B9EB1"/>
              </a:solidFill>
              <a:effectLst/>
              <a:latin typeface="Tw Cen MT" panose="020B0602020104020603" pitchFamily="34" charset="0"/>
            </a:endParaRPr>
          </a:p>
          <a:p>
            <a:pPr marL="0" indent="0" algn="just">
              <a:lnSpc>
                <a:spcPct val="150000"/>
              </a:lnSpc>
              <a:buNone/>
            </a:pPr>
            <a:r>
              <a:rPr lang="it-IT" sz="1800" b="1" i="0" dirty="0">
                <a:solidFill>
                  <a:srgbClr val="222222"/>
                </a:solidFill>
                <a:effectLst/>
                <a:latin typeface="Tw Cen MT" panose="020B0602020104020603" pitchFamily="34" charset="0"/>
              </a:rPr>
              <a:t>Titolo e contenuti</a:t>
            </a:r>
            <a:r>
              <a:rPr lang="it-IT" sz="1800" b="0" i="0" dirty="0">
                <a:solidFill>
                  <a:srgbClr val="222222"/>
                </a:solidFill>
                <a:effectLst/>
                <a:latin typeface="Tw Cen MT" panose="020B0602020104020603" pitchFamily="34" charset="0"/>
              </a:rPr>
              <a:t> dell’UDA vanno esplicitati già nella fase di progettazione, così come il </a:t>
            </a:r>
            <a:r>
              <a:rPr lang="it-IT" sz="1800" b="1" i="0" dirty="0">
                <a:solidFill>
                  <a:srgbClr val="222222"/>
                </a:solidFill>
                <a:effectLst/>
                <a:latin typeface="Tw Cen MT" panose="020B0602020104020603" pitchFamily="34" charset="0"/>
              </a:rPr>
              <a:t>compito o prodotto</a:t>
            </a:r>
            <a:r>
              <a:rPr lang="it-IT" sz="1800" b="0" i="0" dirty="0">
                <a:solidFill>
                  <a:srgbClr val="222222"/>
                </a:solidFill>
                <a:effectLst/>
                <a:latin typeface="Tw Cen MT" panose="020B0602020104020603" pitchFamily="34" charset="0"/>
              </a:rPr>
              <a:t> che sarà proposto agli studenti. Contestualmente si devono indicare </a:t>
            </a:r>
            <a:r>
              <a:rPr lang="it-IT" sz="1800" b="1" i="0" dirty="0">
                <a:solidFill>
                  <a:srgbClr val="222222"/>
                </a:solidFill>
                <a:effectLst/>
                <a:latin typeface="Tw Cen MT" panose="020B0602020104020603" pitchFamily="34" charset="0"/>
              </a:rPr>
              <a:t>i destinatari</a:t>
            </a:r>
            <a:r>
              <a:rPr lang="it-IT" sz="1800" b="0" i="0" dirty="0">
                <a:solidFill>
                  <a:srgbClr val="222222"/>
                </a:solidFill>
                <a:effectLst/>
                <a:latin typeface="Tw Cen MT" panose="020B0602020104020603" pitchFamily="34" charset="0"/>
              </a:rPr>
              <a:t> della UDA (in modo preciso). Eventualmente si può delineare un breve quadro della classe che si immagina di coinvolgere nell’attività didattica, segnalando la presenza di studenti con certificazioni (ad esempio DSA). </a:t>
            </a:r>
          </a:p>
          <a:p>
            <a:pPr algn="just">
              <a:lnSpc>
                <a:spcPct val="150000"/>
              </a:lnSpc>
            </a:pPr>
            <a:r>
              <a:rPr lang="it-IT" sz="1800" b="1" i="0" dirty="0">
                <a:solidFill>
                  <a:srgbClr val="3B9EB1"/>
                </a:solidFill>
                <a:effectLst/>
                <a:latin typeface="Tw Cen MT" panose="020B0602020104020603" pitchFamily="34" charset="0"/>
              </a:rPr>
              <a:t>CON CHI?</a:t>
            </a:r>
            <a:endParaRPr lang="it-IT" sz="1800" b="0" i="0" dirty="0">
              <a:solidFill>
                <a:srgbClr val="3B9EB1"/>
              </a:solidFill>
              <a:effectLst/>
              <a:latin typeface="Tw Cen MT" panose="020B0602020104020603" pitchFamily="34" charset="0"/>
            </a:endParaRPr>
          </a:p>
          <a:p>
            <a:pPr marL="0" indent="0" algn="just">
              <a:lnSpc>
                <a:spcPct val="150000"/>
              </a:lnSpc>
              <a:buNone/>
            </a:pPr>
            <a:r>
              <a:rPr lang="it-IT" sz="1800" b="0" i="0" dirty="0">
                <a:solidFill>
                  <a:srgbClr val="222222"/>
                </a:solidFill>
                <a:effectLst/>
                <a:latin typeface="Tw Cen MT" panose="020B0602020104020603" pitchFamily="34" charset="0"/>
              </a:rPr>
              <a:t>Ci si chieda subito quali sono le </a:t>
            </a:r>
            <a:r>
              <a:rPr lang="it-IT" sz="1800" b="1" i="0" dirty="0">
                <a:solidFill>
                  <a:srgbClr val="222222"/>
                </a:solidFill>
                <a:effectLst/>
                <a:latin typeface="Tw Cen MT" panose="020B0602020104020603" pitchFamily="34" charset="0"/>
              </a:rPr>
              <a:t>risorse umane</a:t>
            </a:r>
            <a:r>
              <a:rPr lang="it-IT" sz="1800" b="0" i="0" dirty="0">
                <a:solidFill>
                  <a:srgbClr val="222222"/>
                </a:solidFill>
                <a:effectLst/>
                <a:latin typeface="Tw Cen MT" panose="020B0602020104020603" pitchFamily="34" charset="0"/>
              </a:rPr>
              <a:t> da coinvolgere: oltre ai colleghi delle discipline prescelte, possono essere introdotti assistenti di laboratorio, personale ATA (ad esempio, per la predisposizione degli spazi) ed eventualmente degli ospiti esterni (come un esperto, un autore, un professore universitario…).</a:t>
            </a:r>
          </a:p>
          <a:p>
            <a:pPr algn="l">
              <a:lnSpc>
                <a:spcPct val="150000"/>
              </a:lnSpc>
            </a:pPr>
            <a:r>
              <a:rPr lang="it-IT" sz="1800" b="1" i="0" dirty="0">
                <a:solidFill>
                  <a:srgbClr val="3B9EB1"/>
                </a:solidFill>
                <a:effectLst/>
                <a:latin typeface="Tw Cen MT" panose="020B0602020104020603" pitchFamily="34" charset="0"/>
              </a:rPr>
              <a:t>QUANDO E DOVE?</a:t>
            </a:r>
            <a:endParaRPr lang="it-IT" sz="1800" b="0" i="0" dirty="0">
              <a:solidFill>
                <a:srgbClr val="3B9EB1"/>
              </a:solidFill>
              <a:effectLst/>
              <a:latin typeface="Tw Cen MT" panose="020B0602020104020603" pitchFamily="34" charset="0"/>
            </a:endParaRPr>
          </a:p>
          <a:p>
            <a:pPr marL="0" indent="0" algn="l">
              <a:lnSpc>
                <a:spcPct val="150000"/>
              </a:lnSpc>
              <a:buNone/>
            </a:pPr>
            <a:r>
              <a:rPr lang="it-IT" sz="1800" b="0" i="0" dirty="0">
                <a:solidFill>
                  <a:srgbClr val="222222"/>
                </a:solidFill>
                <a:effectLst/>
                <a:latin typeface="Tw Cen MT" panose="020B0602020104020603" pitchFamily="34" charset="0"/>
              </a:rPr>
              <a:t>Si determinino le </a:t>
            </a:r>
            <a:r>
              <a:rPr lang="it-IT" sz="1800" b="1" i="0" dirty="0">
                <a:solidFill>
                  <a:srgbClr val="222222"/>
                </a:solidFill>
                <a:effectLst/>
                <a:latin typeface="Tw Cen MT" panose="020B0602020104020603" pitchFamily="34" charset="0"/>
              </a:rPr>
              <a:t>tempistiche </a:t>
            </a:r>
            <a:r>
              <a:rPr lang="it-IT" sz="1800" dirty="0">
                <a:solidFill>
                  <a:srgbClr val="222222"/>
                </a:solidFill>
                <a:effectLst/>
                <a:latin typeface="Tw Cen MT" panose="020B0602020104020603" pitchFamily="34" charset="0"/>
              </a:rPr>
              <a:t>(dalle 12-15 ore alle 60) </a:t>
            </a:r>
            <a:r>
              <a:rPr lang="it-IT" sz="1800" b="0" i="0" dirty="0">
                <a:solidFill>
                  <a:srgbClr val="222222"/>
                </a:solidFill>
                <a:effectLst/>
                <a:latin typeface="Tw Cen MT" panose="020B0602020104020603" pitchFamily="34" charset="0"/>
              </a:rPr>
              <a:t>e </a:t>
            </a:r>
            <a:r>
              <a:rPr lang="it-IT" sz="1800" b="1" i="0" dirty="0">
                <a:solidFill>
                  <a:srgbClr val="222222"/>
                </a:solidFill>
                <a:effectLst/>
                <a:latin typeface="Tw Cen MT" panose="020B0602020104020603" pitchFamily="34" charset="0"/>
              </a:rPr>
              <a:t>quali spazi </a:t>
            </a:r>
            <a:r>
              <a:rPr lang="it-IT" sz="1800" dirty="0">
                <a:solidFill>
                  <a:srgbClr val="222222"/>
                </a:solidFill>
                <a:latin typeface="Tw Cen MT" panose="020B0602020104020603" pitchFamily="34" charset="0"/>
              </a:rPr>
              <a:t>(</a:t>
            </a:r>
            <a:r>
              <a:rPr lang="it-IT" sz="1800" b="0" i="0" dirty="0">
                <a:solidFill>
                  <a:srgbClr val="222222"/>
                </a:solidFill>
                <a:effectLst/>
                <a:latin typeface="Tw Cen MT" panose="020B0602020104020603" pitchFamily="34" charset="0"/>
              </a:rPr>
              <a:t>laboratori, palestre, spazi esterni, aule speciali...). Allo stesso modo, si prevedano gli </a:t>
            </a:r>
            <a:r>
              <a:rPr lang="it-IT" sz="1800" b="1" i="0" dirty="0">
                <a:solidFill>
                  <a:srgbClr val="222222"/>
                </a:solidFill>
                <a:effectLst/>
                <a:latin typeface="Tw Cen MT" panose="020B0602020104020603" pitchFamily="34" charset="0"/>
              </a:rPr>
              <a:t>strumenti</a:t>
            </a:r>
            <a:r>
              <a:rPr lang="it-IT" sz="1800" b="0" i="0" dirty="0">
                <a:solidFill>
                  <a:srgbClr val="222222"/>
                </a:solidFill>
                <a:effectLst/>
                <a:latin typeface="Tw Cen MT" panose="020B0602020104020603" pitchFamily="34" charset="0"/>
              </a:rPr>
              <a:t> che devono essere presenti: dai device personali alla LIM, da strumentazioni laboratoriali a materiali sportivi…</a:t>
            </a:r>
          </a:p>
          <a:p>
            <a:pPr marL="0" indent="0" algn="just">
              <a:buNone/>
            </a:pPr>
            <a:endParaRPr lang="it-IT" sz="1800" b="0" i="0" dirty="0">
              <a:solidFill>
                <a:srgbClr val="222222"/>
              </a:solidFill>
              <a:effectLst/>
              <a:latin typeface="Tw Cen MT" panose="020B0602020104020603" pitchFamily="34" charset="0"/>
            </a:endParaRPr>
          </a:p>
        </p:txBody>
      </p:sp>
    </p:spTree>
    <p:extLst>
      <p:ext uri="{BB962C8B-B14F-4D97-AF65-F5344CB8AC3E}">
        <p14:creationId xmlns:p14="http://schemas.microsoft.com/office/powerpoint/2010/main" val="129401584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E23BA30-8A4F-E65C-98AF-0B07A5B18EB4}"/>
              </a:ext>
            </a:extLst>
          </p:cNvPr>
          <p:cNvSpPr>
            <a:spLocks noGrp="1"/>
          </p:cNvSpPr>
          <p:nvPr>
            <p:ph type="title"/>
          </p:nvPr>
        </p:nvSpPr>
        <p:spPr>
          <a:xfrm>
            <a:off x="464460" y="488147"/>
            <a:ext cx="11029616" cy="1188720"/>
          </a:xfrm>
        </p:spPr>
        <p:txBody>
          <a:bodyPr>
            <a:normAutofit/>
          </a:bodyPr>
          <a:lstStyle/>
          <a:p>
            <a:r>
              <a:rPr lang="it-IT" sz="4000" b="1" dirty="0">
                <a:solidFill>
                  <a:schemeClr val="accent1"/>
                </a:solidFill>
                <a:effectLst>
                  <a:outerShdw blurRad="38100" dist="38100" dir="2700000" algn="tl">
                    <a:srgbClr val="000000">
                      <a:alpha val="43137"/>
                    </a:srgbClr>
                  </a:outerShdw>
                </a:effectLst>
                <a:latin typeface="Tw Cen MT" panose="020B0602020104020603" pitchFamily="34" charset="0"/>
              </a:rPr>
              <a:t>Da dove partire...</a:t>
            </a:r>
          </a:p>
        </p:txBody>
      </p:sp>
      <p:sp>
        <p:nvSpPr>
          <p:cNvPr id="3" name="Segnaposto contenuto 2">
            <a:extLst>
              <a:ext uri="{FF2B5EF4-FFF2-40B4-BE49-F238E27FC236}">
                <a16:creationId xmlns:a16="http://schemas.microsoft.com/office/drawing/2014/main" id="{0A02513B-F3CD-3CC5-CCC8-4BDE4C3620AC}"/>
              </a:ext>
            </a:extLst>
          </p:cNvPr>
          <p:cNvSpPr>
            <a:spLocks noGrp="1"/>
          </p:cNvSpPr>
          <p:nvPr>
            <p:ph idx="1"/>
          </p:nvPr>
        </p:nvSpPr>
        <p:spPr>
          <a:xfrm>
            <a:off x="581192" y="1225685"/>
            <a:ext cx="11029615" cy="5145932"/>
          </a:xfrm>
        </p:spPr>
        <p:txBody>
          <a:bodyPr>
            <a:normAutofit/>
          </a:bodyPr>
          <a:lstStyle/>
          <a:p>
            <a:pPr marL="0" indent="0">
              <a:buNone/>
            </a:pPr>
            <a:r>
              <a:rPr lang="it-IT" sz="2000" dirty="0">
                <a:latin typeface="Tw Cen MT" panose="020B0602020104020603" pitchFamily="34" charset="0"/>
              </a:rPr>
              <a:t>Nella progettazione di un’UDA si può cominciare: </a:t>
            </a:r>
          </a:p>
          <a:p>
            <a:r>
              <a:rPr lang="it-IT" sz="2000" dirty="0">
                <a:latin typeface="Tw Cen MT" panose="020B0602020104020603" pitchFamily="34" charset="0"/>
              </a:rPr>
              <a:t>dalla scelta di un </a:t>
            </a:r>
            <a:r>
              <a:rPr lang="it-IT" sz="2000" b="1" dirty="0">
                <a:latin typeface="Tw Cen MT" panose="020B0602020104020603" pitchFamily="34" charset="0"/>
              </a:rPr>
              <a:t>tema comune </a:t>
            </a:r>
            <a:r>
              <a:rPr lang="it-IT" sz="2000" dirty="0">
                <a:latin typeface="Tw Cen MT" panose="020B0602020104020603" pitchFamily="34" charset="0"/>
              </a:rPr>
              <a:t>ai vari insegnamenti, dato che un’UDA si configura solitamente come un percorso tematico interdisciplinare. </a:t>
            </a:r>
          </a:p>
          <a:p>
            <a:r>
              <a:rPr lang="it-IT" sz="2000" dirty="0">
                <a:latin typeface="Tw Cen MT" panose="020B0602020104020603" pitchFamily="34" charset="0"/>
              </a:rPr>
              <a:t>dall’ideazione del </a:t>
            </a:r>
            <a:r>
              <a:rPr lang="it-IT" sz="2000" b="1" dirty="0">
                <a:latin typeface="Tw Cen MT" panose="020B0602020104020603" pitchFamily="34" charset="0"/>
              </a:rPr>
              <a:t>compito di realtà </a:t>
            </a:r>
            <a:r>
              <a:rPr lang="it-IT" sz="2000" dirty="0">
                <a:latin typeface="Tw Cen MT" panose="020B0602020104020603" pitchFamily="34" charset="0"/>
              </a:rPr>
              <a:t>da sottoporre agli alunni, visto che </a:t>
            </a:r>
            <a:r>
              <a:rPr lang="it-IT" sz="2000" dirty="0" err="1">
                <a:latin typeface="Tw Cen MT" panose="020B0602020104020603" pitchFamily="34" charset="0"/>
              </a:rPr>
              <a:t>l’UdA</a:t>
            </a:r>
            <a:r>
              <a:rPr lang="it-IT" sz="2000" dirty="0">
                <a:latin typeface="Tw Cen MT" panose="020B0602020104020603" pitchFamily="34" charset="0"/>
              </a:rPr>
              <a:t> è finalizzata alla promozione di competenze utili ad affrontare delle situazioni-problema simili alla vita reale (</a:t>
            </a:r>
            <a:r>
              <a:rPr lang="it-IT" sz="2000" i="1" dirty="0">
                <a:latin typeface="Tw Cen MT" panose="020B0602020104020603" pitchFamily="34" charset="0"/>
              </a:rPr>
              <a:t>problem-based learning</a:t>
            </a:r>
            <a:r>
              <a:rPr lang="it-IT" sz="2000" dirty="0">
                <a:latin typeface="Tw Cen MT" panose="020B0602020104020603" pitchFamily="34" charset="0"/>
              </a:rPr>
              <a:t>)</a:t>
            </a:r>
          </a:p>
          <a:p>
            <a:r>
              <a:rPr lang="it-IT" sz="2000" dirty="0">
                <a:latin typeface="Tw Cen MT" panose="020B0602020104020603" pitchFamily="34" charset="0"/>
              </a:rPr>
              <a:t>dall’immaginazione del </a:t>
            </a:r>
            <a:r>
              <a:rPr lang="it-IT" sz="2000" b="1" dirty="0">
                <a:latin typeface="Tw Cen MT" panose="020B0602020104020603" pitchFamily="34" charset="0"/>
              </a:rPr>
              <a:t>prodotto finale</a:t>
            </a:r>
            <a:r>
              <a:rPr lang="it-IT" sz="2000" dirty="0">
                <a:latin typeface="Tw Cen MT" panose="020B0602020104020603" pitchFamily="34" charset="0"/>
              </a:rPr>
              <a:t>, per poi riflettere sull’agire competente che gli studenti devono mettere in atto per realizzarlo</a:t>
            </a:r>
          </a:p>
          <a:p>
            <a:r>
              <a:rPr lang="it-IT" sz="2000" dirty="0">
                <a:latin typeface="Tw Cen MT" panose="020B0602020104020603" pitchFamily="34" charset="0"/>
              </a:rPr>
              <a:t>dall’individuazione delle </a:t>
            </a:r>
            <a:r>
              <a:rPr lang="it-IT" sz="2000" b="1" dirty="0">
                <a:latin typeface="Tw Cen MT" panose="020B0602020104020603" pitchFamily="34" charset="0"/>
              </a:rPr>
              <a:t>competenze</a:t>
            </a:r>
            <a:r>
              <a:rPr lang="it-IT" sz="2000" dirty="0">
                <a:latin typeface="Tw Cen MT" panose="020B0602020104020603" pitchFamily="34" charset="0"/>
              </a:rPr>
              <a:t> che si intendono promuovere</a:t>
            </a:r>
          </a:p>
        </p:txBody>
      </p:sp>
    </p:spTree>
    <p:extLst>
      <p:ext uri="{BB962C8B-B14F-4D97-AF65-F5344CB8AC3E}">
        <p14:creationId xmlns:p14="http://schemas.microsoft.com/office/powerpoint/2010/main" val="409836172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82B20D7-BF3A-7883-9611-68754622F2CF}"/>
              </a:ext>
            </a:extLst>
          </p:cNvPr>
          <p:cNvSpPr>
            <a:spLocks noGrp="1"/>
          </p:cNvSpPr>
          <p:nvPr>
            <p:ph type="title"/>
          </p:nvPr>
        </p:nvSpPr>
        <p:spPr>
          <a:xfrm>
            <a:off x="581192" y="702156"/>
            <a:ext cx="11029616" cy="834814"/>
          </a:xfrm>
        </p:spPr>
        <p:txBody>
          <a:bodyPr>
            <a:normAutofit/>
          </a:bodyPr>
          <a:lstStyle/>
          <a:p>
            <a:r>
              <a:rPr lang="it-IT" sz="4000" b="1" dirty="0">
                <a:solidFill>
                  <a:schemeClr val="accent1"/>
                </a:solidFill>
                <a:effectLst>
                  <a:outerShdw blurRad="38100" dist="38100" dir="2700000" algn="tl">
                    <a:srgbClr val="000000">
                      <a:alpha val="43137"/>
                    </a:srgbClr>
                  </a:outerShdw>
                </a:effectLst>
                <a:latin typeface="Tw Cen MT" panose="020B0602020104020603" pitchFamily="34" charset="0"/>
              </a:rPr>
              <a:t>…dove arrivare</a:t>
            </a:r>
          </a:p>
        </p:txBody>
      </p:sp>
      <p:sp>
        <p:nvSpPr>
          <p:cNvPr id="3" name="Segnaposto contenuto 2">
            <a:extLst>
              <a:ext uri="{FF2B5EF4-FFF2-40B4-BE49-F238E27FC236}">
                <a16:creationId xmlns:a16="http://schemas.microsoft.com/office/drawing/2014/main" id="{E9EFD6DD-E221-FE34-AF8B-1DC9998D3E66}"/>
              </a:ext>
            </a:extLst>
          </p:cNvPr>
          <p:cNvSpPr>
            <a:spLocks noGrp="1"/>
          </p:cNvSpPr>
          <p:nvPr>
            <p:ph idx="1"/>
          </p:nvPr>
        </p:nvSpPr>
        <p:spPr>
          <a:xfrm>
            <a:off x="581192" y="1741251"/>
            <a:ext cx="11029615" cy="4756826"/>
          </a:xfrm>
        </p:spPr>
        <p:txBody>
          <a:bodyPr>
            <a:normAutofit/>
          </a:bodyPr>
          <a:lstStyle/>
          <a:p>
            <a:pPr marL="0" indent="0" algn="just">
              <a:lnSpc>
                <a:spcPct val="150000"/>
              </a:lnSpc>
              <a:buNone/>
            </a:pPr>
            <a:r>
              <a:rPr lang="it-IT" dirty="0">
                <a:latin typeface="Tw Cen MT" panose="020B0602020104020603" pitchFamily="34" charset="0"/>
              </a:rPr>
              <a:t>I </a:t>
            </a:r>
            <a:r>
              <a:rPr lang="it-IT" sz="2000" b="1" dirty="0">
                <a:latin typeface="Tw Cen MT" panose="020B0602020104020603" pitchFamily="34" charset="0"/>
              </a:rPr>
              <a:t>compiti di realtà </a:t>
            </a:r>
            <a:r>
              <a:rPr lang="it-IT" sz="2000" dirty="0">
                <a:latin typeface="Tw Cen MT" panose="020B0602020104020603" pitchFamily="34" charset="0"/>
              </a:rPr>
              <a:t>utilizzano delle </a:t>
            </a:r>
            <a:r>
              <a:rPr lang="it-IT" sz="2000" b="1" dirty="0">
                <a:latin typeface="Tw Cen MT" panose="020B0602020104020603" pitchFamily="34" charset="0"/>
              </a:rPr>
              <a:t>situazioni-problema</a:t>
            </a:r>
            <a:r>
              <a:rPr lang="it-IT" sz="2000" dirty="0">
                <a:latin typeface="Tw Cen MT" panose="020B0602020104020603" pitchFamily="34" charset="0"/>
              </a:rPr>
              <a:t>, ossia delle consegne che: </a:t>
            </a:r>
          </a:p>
          <a:p>
            <a:pPr algn="just">
              <a:lnSpc>
                <a:spcPct val="150000"/>
              </a:lnSpc>
              <a:buFont typeface="Wingdings" panose="05000000000000000000" pitchFamily="2" charset="2"/>
              <a:buChar char="§"/>
            </a:pPr>
            <a:r>
              <a:rPr lang="it-IT" sz="2000" dirty="0">
                <a:latin typeface="Tw Cen MT" panose="020B0602020104020603" pitchFamily="34" charset="0"/>
              </a:rPr>
              <a:t>rappresentano una sfida inedita, significativa ma affrontabile per gli alunni; </a:t>
            </a:r>
          </a:p>
          <a:p>
            <a:pPr algn="just">
              <a:lnSpc>
                <a:spcPct val="150000"/>
              </a:lnSpc>
              <a:buFont typeface="Wingdings" panose="05000000000000000000" pitchFamily="2" charset="2"/>
              <a:buChar char="§"/>
            </a:pPr>
            <a:r>
              <a:rPr lang="it-IT" sz="2000" dirty="0">
                <a:latin typeface="Tw Cen MT" panose="020B0602020104020603" pitchFamily="34" charset="0"/>
              </a:rPr>
              <a:t>risultano essere aperte a soluzioni multiple o ad un’unica soluzione a cui si può arrivare da percorsi differenti;</a:t>
            </a:r>
          </a:p>
          <a:p>
            <a:pPr algn="just">
              <a:lnSpc>
                <a:spcPct val="150000"/>
              </a:lnSpc>
              <a:buFont typeface="Wingdings" panose="05000000000000000000" pitchFamily="2" charset="2"/>
              <a:buChar char="§"/>
            </a:pPr>
            <a:r>
              <a:rPr lang="it-IT" sz="2000" dirty="0">
                <a:latin typeface="Tw Cen MT" panose="020B0602020104020603" pitchFamily="34" charset="0"/>
              </a:rPr>
              <a:t>comportano la mobilitazione di competenze interdisciplinari;</a:t>
            </a:r>
          </a:p>
          <a:p>
            <a:pPr algn="just">
              <a:lnSpc>
                <a:spcPct val="150000"/>
              </a:lnSpc>
              <a:buFont typeface="Wingdings" panose="05000000000000000000" pitchFamily="2" charset="2"/>
              <a:buChar char="§"/>
            </a:pPr>
            <a:r>
              <a:rPr lang="it-IT" sz="2000" dirty="0">
                <a:latin typeface="Tw Cen MT" panose="020B0602020104020603" pitchFamily="34" charset="0"/>
              </a:rPr>
              <a:t>sono contestualizzate ed offrono la possibilità di collaborare per la loro risoluzione</a:t>
            </a:r>
          </a:p>
          <a:p>
            <a:pPr algn="just">
              <a:lnSpc>
                <a:spcPct val="150000"/>
              </a:lnSpc>
              <a:buFont typeface="Wingdings" panose="05000000000000000000" pitchFamily="2" charset="2"/>
              <a:buChar char="§"/>
            </a:pPr>
            <a:endParaRPr lang="it-IT" sz="2000" dirty="0">
              <a:latin typeface="Tw Cen MT" panose="020B0602020104020603" pitchFamily="34" charset="0"/>
            </a:endParaRPr>
          </a:p>
          <a:p>
            <a:pPr marL="0" indent="0" algn="just">
              <a:lnSpc>
                <a:spcPct val="150000"/>
              </a:lnSpc>
              <a:buNone/>
            </a:pPr>
            <a:r>
              <a:rPr lang="it-IT" sz="2000" dirty="0">
                <a:latin typeface="Tw Cen MT" panose="020B0602020104020603" pitchFamily="34" charset="0"/>
              </a:rPr>
              <a:t>Esempi concreti: realizzare un mini reportage, creare manufatti, fare un </a:t>
            </a:r>
            <a:r>
              <a:rPr lang="it-IT" sz="2000" i="1" dirty="0" err="1">
                <a:latin typeface="Tw Cen MT" panose="020B0602020104020603" pitchFamily="34" charset="0"/>
              </a:rPr>
              <a:t>lapbook</a:t>
            </a:r>
            <a:r>
              <a:rPr lang="it-IT" sz="2000" dirty="0">
                <a:latin typeface="Tw Cen MT" panose="020B0602020104020603" pitchFamily="34" charset="0"/>
              </a:rPr>
              <a:t>, fare una ricerca...</a:t>
            </a:r>
          </a:p>
        </p:txBody>
      </p:sp>
    </p:spTree>
    <p:extLst>
      <p:ext uri="{BB962C8B-B14F-4D97-AF65-F5344CB8AC3E}">
        <p14:creationId xmlns:p14="http://schemas.microsoft.com/office/powerpoint/2010/main" val="364009042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2BAD620F-5635-E64F-F511-A2F12C791C57}"/>
              </a:ext>
            </a:extLst>
          </p:cNvPr>
          <p:cNvSpPr>
            <a:spLocks noGrp="1"/>
          </p:cNvSpPr>
          <p:nvPr>
            <p:ph idx="1"/>
          </p:nvPr>
        </p:nvSpPr>
        <p:spPr>
          <a:xfrm>
            <a:off x="275665" y="1842247"/>
            <a:ext cx="4592170" cy="4133103"/>
          </a:xfrm>
        </p:spPr>
        <p:txBody>
          <a:bodyPr anchor="t"/>
          <a:lstStyle/>
          <a:p>
            <a:pPr algn="ctr"/>
            <a:r>
              <a:rPr lang="it-IT" sz="2000" dirty="0"/>
              <a:t>Interdisciplinarietà</a:t>
            </a:r>
          </a:p>
          <a:p>
            <a:pPr algn="ctr"/>
            <a:r>
              <a:rPr lang="it-IT" sz="2000" dirty="0"/>
              <a:t>Progettazione complessa e ipoteticamente più completa</a:t>
            </a:r>
          </a:p>
          <a:p>
            <a:pPr algn="ctr"/>
            <a:r>
              <a:rPr lang="it-IT" sz="2000" dirty="0"/>
              <a:t>Uguale (o comunque molto simile) per tutti</a:t>
            </a:r>
          </a:p>
          <a:p>
            <a:pPr algn="ctr"/>
            <a:r>
              <a:rPr lang="it-IT" sz="2000" dirty="0"/>
              <a:t>Favorisce lo sviluppo di competenze incoraggiando gli alunni e le alunne ad agire autonomamente (con la mediazione dell’insegnante)</a:t>
            </a:r>
          </a:p>
          <a:p>
            <a:endParaRPr lang="it-IT" dirty="0"/>
          </a:p>
          <a:p>
            <a:endParaRPr lang="it-IT" dirty="0"/>
          </a:p>
        </p:txBody>
      </p:sp>
      <p:sp>
        <p:nvSpPr>
          <p:cNvPr id="4" name="Titolo 1">
            <a:extLst>
              <a:ext uri="{FF2B5EF4-FFF2-40B4-BE49-F238E27FC236}">
                <a16:creationId xmlns:a16="http://schemas.microsoft.com/office/drawing/2014/main" id="{A3749ADA-D2F9-5DEE-FD87-E0C939E1155C}"/>
              </a:ext>
            </a:extLst>
          </p:cNvPr>
          <p:cNvSpPr>
            <a:spLocks noGrp="1"/>
          </p:cNvSpPr>
          <p:nvPr>
            <p:ph type="title"/>
          </p:nvPr>
        </p:nvSpPr>
        <p:spPr>
          <a:xfrm>
            <a:off x="8138440" y="594580"/>
            <a:ext cx="2478014" cy="834814"/>
          </a:xfrm>
        </p:spPr>
        <p:txBody>
          <a:bodyPr>
            <a:normAutofit/>
          </a:bodyPr>
          <a:lstStyle/>
          <a:p>
            <a:pPr algn="ctr"/>
            <a:r>
              <a:rPr lang="it-IT" sz="4000" b="1" dirty="0">
                <a:solidFill>
                  <a:schemeClr val="accent1"/>
                </a:solidFill>
                <a:effectLst>
                  <a:outerShdw blurRad="38100" dist="38100" dir="2700000" algn="tl">
                    <a:srgbClr val="000000">
                      <a:alpha val="43137"/>
                    </a:srgbClr>
                  </a:outerShdw>
                </a:effectLst>
                <a:latin typeface="Tw Cen MT" panose="020B0602020104020603" pitchFamily="34" charset="0"/>
              </a:rPr>
              <a:t>Criticità</a:t>
            </a:r>
          </a:p>
        </p:txBody>
      </p:sp>
      <p:sp>
        <p:nvSpPr>
          <p:cNvPr id="5" name="Titolo 1">
            <a:extLst>
              <a:ext uri="{FF2B5EF4-FFF2-40B4-BE49-F238E27FC236}">
                <a16:creationId xmlns:a16="http://schemas.microsoft.com/office/drawing/2014/main" id="{54D482DB-E453-44C3-5607-83948747AB91}"/>
              </a:ext>
            </a:extLst>
          </p:cNvPr>
          <p:cNvSpPr txBox="1">
            <a:spLocks/>
          </p:cNvSpPr>
          <p:nvPr/>
        </p:nvSpPr>
        <p:spPr>
          <a:xfrm>
            <a:off x="1358154" y="594580"/>
            <a:ext cx="2695408" cy="834814"/>
          </a:xfrm>
          <a:prstGeom prst="rect">
            <a:avLst/>
          </a:prstGeom>
        </p:spPr>
        <p:txBody>
          <a:bodyPr vert="horz" lIns="91440" tIns="45720" rIns="91440" bIns="45720" rtlCol="0" anchor="b">
            <a:normAutofit/>
          </a:bodyPr>
          <a:lstStyle>
            <a:lvl1pPr algn="l" defTabSz="457200" rtl="0" eaLnBrk="1" latinLnBrk="0" hangingPunct="1">
              <a:lnSpc>
                <a:spcPct val="100000"/>
              </a:lnSpc>
              <a:spcBef>
                <a:spcPct val="0"/>
              </a:spcBef>
              <a:buNone/>
              <a:defRPr sz="2600" b="0" kern="1200" cap="all">
                <a:solidFill>
                  <a:schemeClr val="tx1">
                    <a:lumMod val="75000"/>
                    <a:lumOff val="2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it-IT" sz="4000" b="1" dirty="0">
                <a:solidFill>
                  <a:schemeClr val="accent1"/>
                </a:solidFill>
                <a:effectLst>
                  <a:outerShdw blurRad="38100" dist="38100" dir="2700000" algn="tl">
                    <a:srgbClr val="000000">
                      <a:alpha val="43137"/>
                    </a:srgbClr>
                  </a:outerShdw>
                </a:effectLst>
                <a:latin typeface="Tw Cen MT" panose="020B0602020104020603" pitchFamily="34" charset="0"/>
              </a:rPr>
              <a:t>VANTAGGI</a:t>
            </a:r>
          </a:p>
        </p:txBody>
      </p:sp>
      <p:sp>
        <p:nvSpPr>
          <p:cNvPr id="6" name="Segnaposto contenuto 2">
            <a:extLst>
              <a:ext uri="{FF2B5EF4-FFF2-40B4-BE49-F238E27FC236}">
                <a16:creationId xmlns:a16="http://schemas.microsoft.com/office/drawing/2014/main" id="{9F96AA3B-982F-C15A-A615-578CA975F278}"/>
              </a:ext>
            </a:extLst>
          </p:cNvPr>
          <p:cNvSpPr txBox="1">
            <a:spLocks/>
          </p:cNvSpPr>
          <p:nvPr/>
        </p:nvSpPr>
        <p:spPr>
          <a:xfrm>
            <a:off x="6936442" y="1842247"/>
            <a:ext cx="4592170" cy="4356847"/>
          </a:xfrm>
          <a:prstGeom prst="rect">
            <a:avLst/>
          </a:prstGeom>
        </p:spPr>
        <p:txBody>
          <a:bodyPr vert="horz" lIns="91440" tIns="45720" rIns="91440" bIns="45720" rtlCol="0" anchor="t">
            <a:normAutofit/>
          </a:bodyPr>
          <a:lstStyle>
            <a:lvl1pPr marL="306000" indent="-306000" algn="l" defTabSz="457200" rtl="0" eaLnBrk="1" latinLnBrk="0" hangingPunct="1">
              <a:lnSpc>
                <a:spcPct val="110000"/>
              </a:lnSpc>
              <a:spcBef>
                <a:spcPct val="20000"/>
              </a:spcBef>
              <a:spcAft>
                <a:spcPts val="600"/>
              </a:spcAft>
              <a:buClr>
                <a:schemeClr val="accent1"/>
              </a:buClr>
              <a:buSzPct val="92000"/>
              <a:buFont typeface="Wingdings 2" panose="05020102010507070707" pitchFamily="18" charset="2"/>
              <a:buChar char=""/>
              <a:defRPr sz="1700" kern="1200">
                <a:solidFill>
                  <a:schemeClr val="tx1">
                    <a:lumMod val="75000"/>
                    <a:lumOff val="25000"/>
                  </a:schemeClr>
                </a:solidFill>
                <a:latin typeface="+mn-lt"/>
                <a:ea typeface="+mn-ea"/>
                <a:cs typeface="+mn-cs"/>
              </a:defRPr>
            </a:lvl1pPr>
            <a:lvl2pPr marL="630000" indent="-306000" algn="l" defTabSz="457200" rtl="0" eaLnBrk="1" latinLnBrk="0" hangingPunct="1">
              <a:lnSpc>
                <a:spcPct val="110000"/>
              </a:lnSpc>
              <a:spcBef>
                <a:spcPct val="20000"/>
              </a:spcBef>
              <a:spcAft>
                <a:spcPts val="600"/>
              </a:spcAft>
              <a:buClr>
                <a:schemeClr val="accent1"/>
              </a:buClr>
              <a:buSzPct val="92000"/>
              <a:buFont typeface="Wingdings 2" panose="05020102010507070707" pitchFamily="18" charset="2"/>
              <a:buChar char=""/>
              <a:defRPr sz="1400" kern="1200">
                <a:solidFill>
                  <a:schemeClr val="tx1">
                    <a:lumMod val="75000"/>
                    <a:lumOff val="25000"/>
                  </a:schemeClr>
                </a:solidFill>
                <a:latin typeface="+mn-lt"/>
                <a:ea typeface="+mn-ea"/>
                <a:cs typeface="+mn-cs"/>
              </a:defRPr>
            </a:lvl2pPr>
            <a:lvl3pPr marL="900000" indent="-270000" algn="l" defTabSz="457200" rtl="0" eaLnBrk="1" latinLnBrk="0" hangingPunct="1">
              <a:lnSpc>
                <a:spcPct val="110000"/>
              </a:lnSpc>
              <a:spcBef>
                <a:spcPct val="20000"/>
              </a:spcBef>
              <a:spcAft>
                <a:spcPts val="600"/>
              </a:spcAft>
              <a:buClr>
                <a:schemeClr val="accent1"/>
              </a:buClr>
              <a:buSzPct val="92000"/>
              <a:buFont typeface="Wingdings 2" panose="05020102010507070707" pitchFamily="18" charset="2"/>
              <a:buChar char=""/>
              <a:defRPr sz="1300" kern="1200">
                <a:solidFill>
                  <a:schemeClr val="tx1">
                    <a:lumMod val="75000"/>
                    <a:lumOff val="25000"/>
                  </a:schemeClr>
                </a:solidFill>
                <a:latin typeface="+mn-lt"/>
                <a:ea typeface="+mn-ea"/>
                <a:cs typeface="+mn-cs"/>
              </a:defRPr>
            </a:lvl3pPr>
            <a:lvl4pPr marL="1242000" indent="-234000" algn="l" defTabSz="457200" rtl="0" eaLnBrk="1" latinLnBrk="0" hangingPunct="1">
              <a:lnSpc>
                <a:spcPct val="110000"/>
              </a:lnSpc>
              <a:spcBef>
                <a:spcPct val="20000"/>
              </a:spcBef>
              <a:spcAft>
                <a:spcPts val="600"/>
              </a:spcAft>
              <a:buClr>
                <a:schemeClr val="accent1"/>
              </a:buClr>
              <a:buSzPct val="92000"/>
              <a:buFont typeface="Wingdings 2" panose="05020102010507070707" pitchFamily="18" charset="2"/>
              <a:buChar char=""/>
              <a:defRPr sz="1100" kern="1200">
                <a:solidFill>
                  <a:schemeClr val="tx1">
                    <a:lumMod val="75000"/>
                    <a:lumOff val="25000"/>
                  </a:schemeClr>
                </a:solidFill>
                <a:latin typeface="+mn-lt"/>
                <a:ea typeface="+mn-ea"/>
                <a:cs typeface="+mn-cs"/>
              </a:defRPr>
            </a:lvl4pPr>
            <a:lvl5pPr marL="1602000" indent="-234000" algn="l" defTabSz="457200" rtl="0" eaLnBrk="1" latinLnBrk="0" hangingPunct="1">
              <a:lnSpc>
                <a:spcPct val="110000"/>
              </a:lnSpc>
              <a:spcBef>
                <a:spcPct val="20000"/>
              </a:spcBef>
              <a:spcAft>
                <a:spcPts val="600"/>
              </a:spcAft>
              <a:buClr>
                <a:schemeClr val="accent1"/>
              </a:buClr>
              <a:buSzPct val="92000"/>
              <a:buFont typeface="Wingdings 2" panose="05020102010507070707" pitchFamily="18" charset="2"/>
              <a:buChar char=""/>
              <a:defRPr sz="1100" kern="1200">
                <a:solidFill>
                  <a:schemeClr val="tx1">
                    <a:lumMod val="75000"/>
                    <a:lumOff val="25000"/>
                  </a:schemeClr>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a:lstStyle>
          <a:p>
            <a:pPr algn="ctr"/>
            <a:r>
              <a:rPr lang="it-IT" sz="2000" dirty="0"/>
              <a:t>Rischio di perdita del focus</a:t>
            </a:r>
          </a:p>
          <a:p>
            <a:pPr algn="ctr"/>
            <a:r>
              <a:rPr lang="it-IT" sz="2000" dirty="0"/>
              <a:t>Forse troppa complessità? Rischio di affaticamento e scoraggiamento</a:t>
            </a:r>
          </a:p>
          <a:p>
            <a:pPr algn="ctr"/>
            <a:r>
              <a:rPr lang="it-IT" sz="2000" dirty="0"/>
              <a:t>Schema rigido, difficilmente modificabile</a:t>
            </a:r>
          </a:p>
          <a:p>
            <a:pPr algn="ctr"/>
            <a:r>
              <a:rPr lang="it-IT" sz="2000" dirty="0"/>
              <a:t>Dispendiosa in termini di tempo ed energie</a:t>
            </a:r>
          </a:p>
          <a:p>
            <a:endParaRPr lang="it-IT" dirty="0"/>
          </a:p>
          <a:p>
            <a:endParaRPr lang="it-IT" dirty="0"/>
          </a:p>
        </p:txBody>
      </p:sp>
    </p:spTree>
    <p:extLst>
      <p:ext uri="{BB962C8B-B14F-4D97-AF65-F5344CB8AC3E}">
        <p14:creationId xmlns:p14="http://schemas.microsoft.com/office/powerpoint/2010/main" val="412124578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4AFC0C85-0A51-AB50-E466-7DA87AD6EEDD}"/>
              </a:ext>
            </a:extLst>
          </p:cNvPr>
          <p:cNvSpPr>
            <a:spLocks noGrp="1"/>
          </p:cNvSpPr>
          <p:nvPr>
            <p:ph idx="1"/>
          </p:nvPr>
        </p:nvSpPr>
        <p:spPr>
          <a:xfrm>
            <a:off x="454732" y="764983"/>
            <a:ext cx="11257370" cy="1265523"/>
          </a:xfrm>
        </p:spPr>
        <p:txBody>
          <a:bodyPr/>
          <a:lstStyle/>
          <a:p>
            <a:r>
              <a:rPr lang="it-IT" sz="1800" dirty="0">
                <a:latin typeface="Tw Cen MT" panose="020B0602020104020603" pitchFamily="34" charset="0"/>
              </a:rPr>
              <a:t>https://www.tuttoscuola.com/unita-di-apprendimento-geografia/</a:t>
            </a:r>
          </a:p>
          <a:p>
            <a:endParaRPr lang="it-IT" dirty="0"/>
          </a:p>
        </p:txBody>
      </p:sp>
    </p:spTree>
    <p:extLst>
      <p:ext uri="{BB962C8B-B14F-4D97-AF65-F5344CB8AC3E}">
        <p14:creationId xmlns:p14="http://schemas.microsoft.com/office/powerpoint/2010/main" val="3117065381"/>
      </p:ext>
    </p:extLst>
  </p:cSld>
  <p:clrMapOvr>
    <a:masterClrMapping/>
  </p:clrMapOvr>
</p:sld>
</file>

<file path=ppt/theme/theme1.xml><?xml version="1.0" encoding="utf-8"?>
<a:theme xmlns:a="http://schemas.openxmlformats.org/drawingml/2006/main" name="DividendVTI">
  <a:themeElements>
    <a:clrScheme name="AnalogousFromRegularSeed_2SEEDS">
      <a:dk1>
        <a:srgbClr val="000000"/>
      </a:dk1>
      <a:lt1>
        <a:srgbClr val="FFFFFF"/>
      </a:lt1>
      <a:dk2>
        <a:srgbClr val="1B2F2E"/>
      </a:dk2>
      <a:lt2>
        <a:srgbClr val="F3F1F0"/>
      </a:lt2>
      <a:accent1>
        <a:srgbClr val="3B9EB1"/>
      </a:accent1>
      <a:accent2>
        <a:srgbClr val="46B196"/>
      </a:accent2>
      <a:accent3>
        <a:srgbClr val="4D7EC3"/>
      </a:accent3>
      <a:accent4>
        <a:srgbClr val="B13B3E"/>
      </a:accent4>
      <a:accent5>
        <a:srgbClr val="C37B4D"/>
      </a:accent5>
      <a:accent6>
        <a:srgbClr val="B19A3B"/>
      </a:accent6>
      <a:hlink>
        <a:srgbClr val="C05944"/>
      </a:hlink>
      <a:folHlink>
        <a:srgbClr val="7F7F7F"/>
      </a:folHlink>
    </a:clrScheme>
    <a:fontScheme name="Dividend">
      <a:majorFont>
        <a:latin typeface="Century Schoolbook"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Franklin Gothic Book"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ividend">
      <a:fillStyleLst>
        <a:solidFill>
          <a:schemeClr val="phClr"/>
        </a:solidFill>
        <a:gradFill rotWithShape="1">
          <a:gsLst>
            <a:gs pos="0">
              <a:schemeClr val="phClr">
                <a:tint val="68000"/>
                <a:alpha val="90000"/>
                <a:lumMod val="100000"/>
              </a:schemeClr>
            </a:gs>
            <a:gs pos="100000">
              <a:schemeClr val="phClr">
                <a:tint val="90000"/>
                <a:lumMod val="95000"/>
              </a:schemeClr>
            </a:gs>
          </a:gsLst>
          <a:lin ang="5400000" scaled="1"/>
        </a:gradFill>
        <a:gradFill rotWithShape="1">
          <a:gsLst>
            <a:gs pos="0">
              <a:schemeClr val="phClr">
                <a:tint val="98000"/>
                <a:lumMod val="110000"/>
              </a:schemeClr>
            </a:gs>
            <a:gs pos="84000">
              <a:schemeClr val="phClr">
                <a:shade val="90000"/>
                <a:lumMod val="88000"/>
              </a:schemeClr>
            </a:gs>
          </a:gsLst>
          <a:lin ang="5400000" scaled="0"/>
        </a:gradFill>
      </a:fillStyleLst>
      <a:lnStyleLst>
        <a:ln w="12700" cap="rnd" cmpd="sng" algn="ctr">
          <a:solidFill>
            <a:schemeClr val="phClr">
              <a:lumMod val="90000"/>
            </a:schemeClr>
          </a:solidFill>
          <a:prstDash val="solid"/>
        </a:ln>
        <a:ln w="22225"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55000"/>
              </a:srgbClr>
            </a:outerShdw>
          </a:effectLst>
        </a:effectStyle>
        <a:effectStyle>
          <a:effectLst>
            <a:outerShdw blurRad="88900" dist="38100" dir="5040000" rotWithShape="0">
              <a:srgbClr val="000000">
                <a:alpha val="60000"/>
              </a:srgbClr>
            </a:outerShdw>
          </a:effectLst>
          <a:scene3d>
            <a:camera prst="orthographicFront">
              <a:rot lat="0" lon="0" rev="0"/>
            </a:camera>
            <a:lightRig rig="threePt" dir="tl">
              <a:rot lat="0" lon="0" rev="1200000"/>
            </a:lightRig>
          </a:scene3d>
          <a:sp3d>
            <a:bevelT w="38100" h="50800"/>
          </a:sp3d>
        </a:effectStyle>
      </a:effectStyleLst>
      <a:bgFillStyleLst>
        <a:solidFill>
          <a:schemeClr val="phClr"/>
        </a:solidFill>
        <a:gradFill rotWithShape="1">
          <a:gsLst>
            <a:gs pos="0">
              <a:schemeClr val="phClr">
                <a:tint val="90000"/>
                <a:lumMod val="110000"/>
              </a:schemeClr>
            </a:gs>
            <a:gs pos="88000">
              <a:schemeClr val="phClr">
                <a:shade val="94000"/>
                <a:satMod val="110000"/>
                <a:lumMod val="88000"/>
              </a:schemeClr>
            </a:gs>
          </a:gsLst>
          <a:lin ang="5400000" scaled="0"/>
        </a:gradFill>
        <a:gradFill rotWithShape="1">
          <a:gsLst>
            <a:gs pos="0">
              <a:schemeClr val="phClr">
                <a:tint val="90000"/>
                <a:lumMod val="110000"/>
              </a:schemeClr>
            </a:gs>
            <a:gs pos="100000">
              <a:schemeClr val="phClr">
                <a:shade val="98000"/>
                <a:satMod val="110000"/>
                <a:lumMod val="8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DividendVTI" id="{97558BDE-0B66-457C-BB6F-7B1B22DAA9B8}" vid="{F53508A3-AC60-448A-AF37-934D5F1A0D5E}"/>
    </a:ext>
  </a:extLst>
</a:theme>
</file>

<file path=docProps/app.xml><?xml version="1.0" encoding="utf-8"?>
<Properties xmlns="http://schemas.openxmlformats.org/officeDocument/2006/extended-properties" xmlns:vt="http://schemas.openxmlformats.org/officeDocument/2006/docPropsVTypes">
  <TotalTime>0</TotalTime>
  <Words>627</Words>
  <Application>Microsoft Office PowerPoint</Application>
  <PresentationFormat>Widescreen</PresentationFormat>
  <Paragraphs>45</Paragraphs>
  <Slides>7</Slides>
  <Notes>0</Notes>
  <HiddenSlides>0</HiddenSlides>
  <MMClips>0</MMClips>
  <ScaleCrop>false</ScaleCrop>
  <HeadingPairs>
    <vt:vector size="6" baseType="variant">
      <vt:variant>
        <vt:lpstr>Caratteri utilizzati</vt:lpstr>
      </vt:variant>
      <vt:variant>
        <vt:i4>6</vt:i4>
      </vt:variant>
      <vt:variant>
        <vt:lpstr>Tema</vt:lpstr>
      </vt:variant>
      <vt:variant>
        <vt:i4>1</vt:i4>
      </vt:variant>
      <vt:variant>
        <vt:lpstr>Titoli diapositive</vt:lpstr>
      </vt:variant>
      <vt:variant>
        <vt:i4>7</vt:i4>
      </vt:variant>
    </vt:vector>
  </HeadingPairs>
  <TitlesOfParts>
    <vt:vector size="14" baseType="lpstr">
      <vt:lpstr>Century Schoolbook</vt:lpstr>
      <vt:lpstr>Franklin Gothic Book</vt:lpstr>
      <vt:lpstr>Gill Sans MT</vt:lpstr>
      <vt:lpstr>Tw Cen MT</vt:lpstr>
      <vt:lpstr>Wingdings</vt:lpstr>
      <vt:lpstr>Wingdings 2</vt:lpstr>
      <vt:lpstr>DividendVTI</vt:lpstr>
      <vt:lpstr>Presentazione standard di PowerPoint</vt:lpstr>
      <vt:lpstr>Uno schema per inquadrare l’uda</vt:lpstr>
      <vt:lpstr>Presentazione standard di PowerPoint</vt:lpstr>
      <vt:lpstr>Da dove partire...</vt:lpstr>
      <vt:lpstr>…dove arrivare</vt:lpstr>
      <vt:lpstr>Criticità</vt:lpstr>
      <vt:lpstr>Presentazione standard di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Presentazione standard di PowerPoint</dc:title>
  <dc:creator>Reviewer</dc:creator>
  <cp:lastModifiedBy>Reviewer </cp:lastModifiedBy>
  <cp:revision>2</cp:revision>
  <dcterms:created xsi:type="dcterms:W3CDTF">2022-10-25T18:33:26Z</dcterms:created>
  <dcterms:modified xsi:type="dcterms:W3CDTF">2023-10-16T20:30:45Z</dcterms:modified>
</cp:coreProperties>
</file>