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409" r:id="rId4"/>
    <p:sldId id="428" r:id="rId5"/>
    <p:sldId id="501" r:id="rId6"/>
    <p:sldId id="491" r:id="rId7"/>
    <p:sldId id="507" r:id="rId8"/>
    <p:sldId id="500" r:id="rId9"/>
    <p:sldId id="581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33"/>
  </p:normalViewPr>
  <p:slideViewPr>
    <p:cSldViewPr snapToGrid="0">
      <p:cViewPr varScale="1">
        <p:scale>
          <a:sx n="104" d="100"/>
          <a:sy n="104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E8E2BC-4775-B05C-0E4A-BECF773ED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ED5480D-7022-345C-A86D-0375CBB001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C8A24E-FE97-3BA5-38E3-08727340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F00879-DA13-F27D-AF71-F4D723C1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138A90-DF2A-3166-468E-ADBDC033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62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343C62-CB12-092C-D0F5-160DC786D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D0855C-A149-0798-6253-CFA32D0AC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95EDCC-E2B2-E3EE-56D6-1E048A1A4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0056AD-33EB-E715-21E7-C1EC4890A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B09AF8-A6AC-E47E-B8E5-8ECABCDB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58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B4ECFC6-0937-8429-5868-9C9A6FB915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7A08662-1134-6F82-029B-1D0091427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CFEF44-EA5A-56F8-D8C7-6373802E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936A4E-DB86-E8A7-3379-1767014DB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65AB07-258E-A76E-B27B-866E58A2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969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3BD5B2-076B-DADF-C756-01B5831A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F5D5D4-37FC-3744-A6EB-0F2C783D4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7C77E9-EC55-A63A-1601-92B9E6E09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02AD2F-B574-73B1-208A-BE48DACE5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05E1A3-B5C2-FEC0-5633-570D81F38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0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F60F95-41CE-7DD2-0ABF-15FD389F4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DFAAE8-EC0A-68D1-B990-0A3715912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7449E2-5D3A-5D6E-8EFC-03553192A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63B996-2B56-5B7C-BBDA-02264636E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64CFB9-DC2E-1D22-6E8E-D14B21153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32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FCDB79-6316-17B9-9DCA-AE89FE3C5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F92369-0627-F1B6-CC68-5BDD5E8C3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237124A-A8D9-9204-FA9F-C85CDB108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0B5AD2-DE60-F809-2933-2EED602B5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5968A4-B9AF-BD61-6C66-3399F475E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429C7D-AD63-EDF8-0C1B-788313EB0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631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3AE1D2-9056-B2B2-E184-0EADE3ED9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58905D-F833-F345-37B5-7DC71CD5E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C5FEBC-6938-0872-41E8-197372EF2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5EB809B-4C40-7627-7130-F78D158D6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6AA0BC7-DAC3-91F9-AA59-AF9472EB13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E6D9404-878A-59B1-77B4-01CBB624A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028F526-CCCC-7B3D-14DA-19241C283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2DBD79-1676-B8F8-41AF-428A6867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546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2F44B2-1EF7-5FA2-9F2A-2A0FE2537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E6AD142-94A1-65FE-BF51-E42E9ED9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013EF3F-198F-0545-EDA9-03FDA9143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3008D5E-CB00-6B59-A4E5-A40C6387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00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A1D0579-FD68-7A8D-E2FA-691CC429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2B7B6D9-FEA6-C99F-D11A-08B6A7283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7C642EC-053A-9FCB-92C1-1E5A397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1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ACB55E-FEBF-219E-D146-0B9581F8C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028DFB-5AB7-7077-FDFB-99127C630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E93F035-C23B-6925-FAF8-77EB08643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251FFB-7D4F-B0EC-C9C6-CF14950B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3C85D5-5168-14EC-7660-5BD75F2D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297065B-B2DB-0F94-9019-354E9CA0D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636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7BFC01-121A-F8C9-5441-2C6588D3F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F189FC1-7AD8-0CB0-B1B4-C1E627E72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15A15D8-0D89-79A1-4249-F5FA04EC7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76F060-1CE6-B08A-3103-75D4BE5D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E2688D-A995-1F4F-5994-02F72D527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671506-C177-15C5-93A0-2A08B469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52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C93002D-D266-A9BD-D64C-81BA35C5E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FCD31B-DB1E-CB53-58E2-FDFCA9C0D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CD2B07-80FE-291E-CF87-801EB471D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750F6F-F75F-A947-B7E8-D534B2C01B98}" type="datetimeFigureOut">
              <a:rPr lang="it-IT" smtClean="0"/>
              <a:t>23/04/25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0367CC-A798-E4A0-CB2B-395B967F3B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25DE56-3D44-315A-DCE2-CF133BFD7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7351AF-9C7A-8445-8612-6E4B9B1F8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0024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DLwivcpFe8" TargetMode="External"/><Relationship Id="rId2" Type="http://schemas.openxmlformats.org/officeDocument/2006/relationships/hyperlink" Target="https://www.youtube.com/watch?v=gVwLqEHDCQ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G7LI5QH_i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source.org/wiki/I_colloqui/II._Alle_soglie/Alle_sogli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83901-EAF2-71BD-53E0-F9F7D466E2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Altri testi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EAA96EB-215C-E719-EBF1-86F2918C94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37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9D2B53-13DA-050B-C2F0-5865BAAC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 approccio acustico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5B0004-587B-024E-EB23-7B4114438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https://www.youtube.com/watch?v=gVwLqEHDCQE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Gedächtnis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1952) Paul Celan (1920-1970)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https://www.youtube.com/watch?v=YDLwivcpFe8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 Poems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1965) Frank O’Hara (1926-1966)</a:t>
            </a:r>
          </a:p>
          <a:p>
            <a:endParaRPr lang="it-IT" dirty="0"/>
          </a:p>
          <a:p>
            <a:r>
              <a:rPr lang="it-IT" dirty="0">
                <a:hlinkClick r:id="rId4"/>
              </a:rPr>
              <a:t>https://www.youtube.com/watch?v=bG7LI5QH_iA</a:t>
            </a:r>
            <a:r>
              <a:rPr lang="it-IT" dirty="0"/>
              <a:t> (11:30)</a:t>
            </a:r>
          </a:p>
          <a:p>
            <a:r>
              <a:rPr lang="it-IT" dirty="0"/>
              <a:t>(Giorgio Caproni, 1912-1990)</a:t>
            </a:r>
          </a:p>
        </p:txBody>
      </p:sp>
    </p:spTree>
    <p:extLst>
      <p:ext uri="{BB962C8B-B14F-4D97-AF65-F5344CB8AC3E}">
        <p14:creationId xmlns:p14="http://schemas.microsoft.com/office/powerpoint/2010/main" val="22858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CC30292-9327-0F46-99BC-B9A31E35AAF4}"/>
              </a:ext>
            </a:extLst>
          </p:cNvPr>
          <p:cNvSpPr txBox="1"/>
          <p:nvPr/>
        </p:nvSpPr>
        <p:spPr>
          <a:xfrm>
            <a:off x="0" y="1480066"/>
            <a:ext cx="4528869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RVF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Francesco Petrarca (1304-1374) 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 ch’ascoltate in rime sparse il suono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quei sospiri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ond’io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nudriva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’l core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sul mio primo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giovenile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errore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quand’era in parte altr’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uom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quel ch’i’ sono,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vario stile in ch’io piango et ragiono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 le vane speranze e ’l van dolore,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 sia chi per prova intenda amore,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spero trovar pietà, nonché perdono.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ben veggio or sì come al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popol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favola fui gran tempo, onde sovente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me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medesmo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meco mi vergogno;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del mio vaneggiar vergogna è ’l frutto,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’l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pentersi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’l conoscer chiaramente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quanto piace al mondo è breve sogno.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149C74D-FB1D-D742-A09D-692A0789364C}"/>
              </a:ext>
            </a:extLst>
          </p:cNvPr>
          <p:cNvSpPr txBox="1"/>
          <p:nvPr/>
        </p:nvSpPr>
        <p:spPr>
          <a:xfrm>
            <a:off x="3846826" y="22622"/>
            <a:ext cx="49728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85, Catullo (84-54 a.C.),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Catulli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Veronensis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[1-60, 61-68, 69-116]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Odi et amo. Quare id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faciam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fortasse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requiris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Nescio,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fieri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excrucior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B459E5A-6F90-5047-9229-DEE5FF67AD19}"/>
              </a:ext>
            </a:extLst>
          </p:cNvPr>
          <p:cNvSpPr txBox="1"/>
          <p:nvPr/>
        </p:nvSpPr>
        <p:spPr>
          <a:xfrm>
            <a:off x="7531100" y="1309450"/>
            <a:ext cx="4530407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L’infinito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Giacomo Leopardi (1798-1837),</a:t>
            </a: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(1831, posizione 11; 1835, 12 – aggiunta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Passero solitario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Sempre caro mi fu quest'ermo colle,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questa siepe, che da tanta parte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dell'ultimo orizzonte il guardo esclude.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sedendo e mirando, interminati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spazi di là da quella, e sovrumani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silenzi, e profondissima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quïete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 nel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pensier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fingo, ove per poco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si spaura. E come il vento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odo stormir tra queste piante, io quello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infinito silenzio a questa voce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 comparando: e mi sovvien l'eterno,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le morte stagioni, e la presente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viva, e il suon di lei. Così tra questa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immensità s’annega il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pensier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mio: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il naufragar m'è dolce in questo mare</a:t>
            </a:r>
          </a:p>
        </p:txBody>
      </p:sp>
    </p:spTree>
    <p:extLst>
      <p:ext uri="{BB962C8B-B14F-4D97-AF65-F5344CB8AC3E}">
        <p14:creationId xmlns:p14="http://schemas.microsoft.com/office/powerpoint/2010/main" val="1075708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043985F-D42F-4842-931F-E427B73F9444}"/>
              </a:ext>
            </a:extLst>
          </p:cNvPr>
          <p:cNvSpPr txBox="1"/>
          <p:nvPr/>
        </p:nvSpPr>
        <p:spPr>
          <a:xfrm>
            <a:off x="40027" y="1492279"/>
            <a:ext cx="387157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 gentile e tanto onesta pare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donna mia, quand’ella altrui saluta,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ch’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lingua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devèn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tremando, muta,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li occhi no l’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ardiscon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guardare.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Ella si va, sentendosi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laudare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benignamente e d’umiltà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vestuta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par che sia una cosa venuta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cielo in terra 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miracol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mostrare.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Mostrasi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sì piacente a chi la mira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dà per li occhi una dolcezza al core,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’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ntender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la può chi no la prova;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par che de la sua labbia si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spirito soave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d’amore,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va dicendo a l’anima: Sospira.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B962D12-C09A-5F43-BC39-7A3072F67AB7}"/>
              </a:ext>
            </a:extLst>
          </p:cNvPr>
          <p:cNvSpPr txBox="1"/>
          <p:nvPr/>
        </p:nvSpPr>
        <p:spPr>
          <a:xfrm>
            <a:off x="6429513" y="671691"/>
            <a:ext cx="3128933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Anima mia, leggera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va’ a Livorno, ti prego.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con la tua candela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Timida, di nottetempo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fa’ un giro; e, se n’hai il tempo,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perlustra e scruta, e scrivi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per caso Anna Picchi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ancora viva tra i vivi. 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Proprio quest’oggi torno,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deluso, da Livorno.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tu, tanto più netta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me, la camicetta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ricorderai, e il rubino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sangue, sul serpentino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d’oro che lei portava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 petto, dove s’appannava. 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 mia, sii brava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va’ in cerca di lei.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sai cosa darei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la incontrassi per strada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77E40B1-91C3-614B-8C12-F01A26C9DDDC}"/>
              </a:ext>
            </a:extLst>
          </p:cNvPr>
          <p:cNvSpPr txBox="1"/>
          <p:nvPr/>
        </p:nvSpPr>
        <p:spPr>
          <a:xfrm>
            <a:off x="4548965" y="47655"/>
            <a:ext cx="6890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Giorgio Caproni (1912-1990),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Preghiera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seme del piangere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(1959)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0BB6407-A3DF-A34E-8767-D628244CACA3}"/>
              </a:ext>
            </a:extLst>
          </p:cNvPr>
          <p:cNvSpPr txBox="1"/>
          <p:nvPr/>
        </p:nvSpPr>
        <p:spPr>
          <a:xfrm>
            <a:off x="152400" y="622300"/>
            <a:ext cx="3193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Dante (1265-1321, (1591-1604),</a:t>
            </a: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 Nova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(?)</a:t>
            </a:r>
          </a:p>
        </p:txBody>
      </p:sp>
    </p:spTree>
    <p:extLst>
      <p:ext uri="{BB962C8B-B14F-4D97-AF65-F5344CB8AC3E}">
        <p14:creationId xmlns:p14="http://schemas.microsoft.com/office/powerpoint/2010/main" val="387026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56C22-453E-EE53-4A16-9E00362C1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2B1D850-A97E-43EA-DDC0-C105A2D3C43B}"/>
              </a:ext>
            </a:extLst>
          </p:cNvPr>
          <p:cNvSpPr txBox="1"/>
          <p:nvPr/>
        </p:nvSpPr>
        <p:spPr>
          <a:xfrm>
            <a:off x="284205" y="185351"/>
            <a:ext cx="4525598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härtere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Widerruf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sichtbar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Horizont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mußt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Schuh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schnüren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zurückjagen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Marschhöfe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Eingeweide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Fische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geworden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Wind.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Ärmlich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brennt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Licht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Lupinen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Dein Blick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spurt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Nebel: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Widerruf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sichtbar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Horizont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Drüben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versinkt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Geliebte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Sand,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steigt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wehendes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fällt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befiehlt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zu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schweigen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findet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sterblich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willig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Abschied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Umarmung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E586B28-4FD8-15C7-D7B9-9A9695767FC4}"/>
              </a:ext>
            </a:extLst>
          </p:cNvPr>
          <p:cNvSpPr txBox="1"/>
          <p:nvPr/>
        </p:nvSpPr>
        <p:spPr>
          <a:xfrm>
            <a:off x="4827576" y="185351"/>
            <a:ext cx="25368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nicht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Schnür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Schuh.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zurück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Meer.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Lösch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Lupinen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härtere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66DC679-E89E-EAC8-9A3C-96528ABE0925}"/>
              </a:ext>
            </a:extLst>
          </p:cNvPr>
          <p:cNvSpPr txBox="1"/>
          <p:nvPr/>
        </p:nvSpPr>
        <p:spPr>
          <a:xfrm>
            <a:off x="4624451" y="2517666"/>
            <a:ext cx="33650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dilazionato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S’avanzano giorni più duri.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dilazionato e revocabile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già appare all’orizzonte.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Presto dovrai riallacciare le scarpe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ricacciare i cani ai cascinali: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viscere dei pesci nel vento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sono fatte fredde.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Brucia a stento la luce dei lupini.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sguardo tuo la nebbia esplora: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dilazionato e revocabile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già appare all’orizzonte.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8CE501D-DF79-9A55-B15C-1154C7873A62}"/>
              </a:ext>
            </a:extLst>
          </p:cNvPr>
          <p:cNvSpPr txBox="1"/>
          <p:nvPr/>
        </p:nvSpPr>
        <p:spPr>
          <a:xfrm>
            <a:off x="8192530" y="-111210"/>
            <a:ext cx="396775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Laggiù l’amata ti sprofonda nella sabbia,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le sale ai capelli tesi al vento,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tronca la parola,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comanda di tacere,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trova mortale,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proclive all’addio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 ogni amplesso.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ti guardare intorno.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Allacciati le scarpe.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Rimanda indietro i cani.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Getta in mare i pesci.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Spegni i lupini!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S’avanzano giorni più duri.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DAFA167-AD0C-E8B7-E9C1-1CBE53597CB5}"/>
              </a:ext>
            </a:extLst>
          </p:cNvPr>
          <p:cNvSpPr txBox="1"/>
          <p:nvPr/>
        </p:nvSpPr>
        <p:spPr>
          <a:xfrm>
            <a:off x="8043406" y="4690104"/>
            <a:ext cx="33281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Ingeborg Bachmann (1926-1973),</a:t>
            </a: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(1953)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2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A3833F9-3AEB-471C-778B-03AB38474A88}"/>
              </a:ext>
            </a:extLst>
          </p:cNvPr>
          <p:cNvSpPr txBox="1"/>
          <p:nvPr/>
        </p:nvSpPr>
        <p:spPr>
          <a:xfrm>
            <a:off x="515007" y="343402"/>
            <a:ext cx="389722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Nuove  stanze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occasioni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1939)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 che gli ultimi fili di tabacco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tuo gesto si spengono nel piatto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cristallo, al soffitto lenta sale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spirale del fumo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gli alfieri e i cavalli degli scacchi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guardano stupefatti; e nuovi anelli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seguono, più mobili di quelli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delle tue dita.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morgana che in cielo liberava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torri e ponti è sparita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primo soffio; s’apre la finestra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vista e il fumo s’agita. Là in fondo,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altro storno si muove: una tregenda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d’uomini che non sa questo tuo incenso,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scacchiera di cui puoi tu sola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comporre il senso.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FF60E51-97D5-71D5-CB60-C3A223B04DFB}"/>
              </a:ext>
            </a:extLst>
          </p:cNvPr>
          <p:cNvSpPr txBox="1"/>
          <p:nvPr/>
        </p:nvSpPr>
        <p:spPr>
          <a:xfrm>
            <a:off x="4897821" y="1051034"/>
            <a:ext cx="413446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mio dubbio d’un tempo era se forse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stessa ignori il giuoco che si svolge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 quadrato e ora è nembo alle tue porte: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follia di morte non si placa a poco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prezzo, se poco è il lampo del tuo sguardo,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domanda altri fuochi, oltre le fitte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cortine che per te fomenta il dio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caso, quando assiste.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Oggi so ciò che vuoi; batte il suo fioco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tocco la Martinella ed impaura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sagome d’avorio in una luce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spettrale di nevaio. Ma resiste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vince il premio della solitaria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veglia chi può con te allo specchio ustorio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accieca le pedine opporre i tuoi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occhi d’acciaio.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459E9F4-48DB-7E35-C164-EE0C5E345B62}"/>
              </a:ext>
            </a:extLst>
          </p:cNvPr>
          <p:cNvSpPr txBox="1"/>
          <p:nvPr/>
        </p:nvSpPr>
        <p:spPr>
          <a:xfrm>
            <a:off x="4740166" y="543987"/>
            <a:ext cx="3135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Eugenio Montale (1896-1981 )</a:t>
            </a:r>
          </a:p>
        </p:txBody>
      </p:sp>
    </p:spTree>
    <p:extLst>
      <p:ext uri="{BB962C8B-B14F-4D97-AF65-F5344CB8AC3E}">
        <p14:creationId xmlns:p14="http://schemas.microsoft.com/office/powerpoint/2010/main" val="409362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C9A60A-D479-F580-0264-6AD6A262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Montale, </a:t>
            </a:r>
            <a:r>
              <a:rPr lang="it-IT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orecchini</a:t>
            </a:r>
            <a:r>
              <a:rPr lang="it-IT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</a:t>
            </a:r>
            <a:r>
              <a:rPr lang="it-IT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1956)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11A6B-4CA1-30E4-98C7-7A4684080905}"/>
              </a:ext>
            </a:extLst>
          </p:cNvPr>
          <p:cNvSpPr txBox="1"/>
          <p:nvPr/>
        </p:nvSpPr>
        <p:spPr>
          <a:xfrm>
            <a:off x="746235" y="1860331"/>
            <a:ext cx="428835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serba ombra di voli il nerofumo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spera. (E del tuo non è più traccia.)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passata la spugna che i barlumi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indifesi dal cerchio d’oro scaccia.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tue pietre, i coralli, il forte imperio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ti rapisce vi cercavo; fuggo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l’iddia che non s’incarna, i desiderî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porto fin che al tuo lampo non si struggono.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Ronzano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élitre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fuori, ronza il folle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mortorio e sa che due vite non contano.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cornice tornano le molli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meduse della sera. La tua impronta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verrà di giù: dove ai tuoi lobi squallide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mani, travolte, fermano i coralli. </a:t>
            </a:r>
          </a:p>
        </p:txBody>
      </p:sp>
    </p:spTree>
    <p:extLst>
      <p:ext uri="{BB962C8B-B14F-4D97-AF65-F5344CB8AC3E}">
        <p14:creationId xmlns:p14="http://schemas.microsoft.com/office/powerpoint/2010/main" val="3345127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DC45CF-B1B4-56DF-5644-588AD1BD3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https://it.wikisource.org/wiki/I_colloqui/II._Alle_soglie/Alle_soglie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68BE438-B5FD-17FF-9529-A6FA70CCDC62}"/>
              </a:ext>
            </a:extLst>
          </p:cNvPr>
          <p:cNvSpPr txBox="1"/>
          <p:nvPr/>
        </p:nvSpPr>
        <p:spPr>
          <a:xfrm>
            <a:off x="2113006" y="914401"/>
            <a:ext cx="5677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Guido Gozzano (1883-1916),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 soglie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Colloqui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1911)</a:t>
            </a:r>
          </a:p>
        </p:txBody>
      </p:sp>
    </p:spTree>
    <p:extLst>
      <p:ext uri="{BB962C8B-B14F-4D97-AF65-F5344CB8AC3E}">
        <p14:creationId xmlns:p14="http://schemas.microsoft.com/office/powerpoint/2010/main" val="61829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822D6FE-567D-D046-271B-858D847B7CAC}"/>
              </a:ext>
            </a:extLst>
          </p:cNvPr>
          <p:cNvSpPr txBox="1"/>
          <p:nvPr/>
        </p:nvSpPr>
        <p:spPr>
          <a:xfrm>
            <a:off x="149708" y="582067"/>
            <a:ext cx="305724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che sgronda sulle foglie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dure della magnolia i lunghi tuoni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marzolini e la grandine,</a:t>
            </a: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 suoni di cristallo nel tuo nido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notturno ti sorprendono, dell'oro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s'è spento sui mogani, sul taglio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libri rilegati, brucia ancora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grana di zucchero nel guscio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delle tue palpebre)</a:t>
            </a: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lampo che candisce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alberi e muro e li sorprende in quella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eternità d'istante – marmo manna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distruzione – ch'entro te scolpita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porti per tua condanna e che ti lega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più che l'amore a me, strana sorella, –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poi lo schianto rude, i sistri, il fremere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tamburelli sulla fossa fuia,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scalpicciare del fandango, e sopra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qualche gesto che annaspa…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quando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 rivolgesti e con la mano, sgombra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fronte dalla nube dei capelli,</a:t>
            </a: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salutasti – per entrar nel buio.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940667-9FDA-8ED2-E949-14E70E7C2329}"/>
              </a:ext>
            </a:extLst>
          </p:cNvPr>
          <p:cNvSpPr txBox="1"/>
          <p:nvPr/>
        </p:nvSpPr>
        <p:spPr>
          <a:xfrm>
            <a:off x="149708" y="212559"/>
            <a:ext cx="5482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Eugenio Montale,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1956)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A9D79AD-AB35-63D4-ED17-55629A4813E1}"/>
              </a:ext>
            </a:extLst>
          </p:cNvPr>
          <p:cNvSpPr txBox="1"/>
          <p:nvPr/>
        </p:nvSpPr>
        <p:spPr>
          <a:xfrm>
            <a:off x="7314747" y="375080"/>
            <a:ext cx="453201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 libero la fronte dai ghiaccioli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che raccogliesti traversando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l’alte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nebulose; hai le penne lacerate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dai cicloni, ti desti a soprassalti.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Mezzodì: allunga nel riquadro il nespolo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l’ombra nera, s’ostina in cielo un sole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freddoloso; 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l’altre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ombre che scantonano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nel vicolo non sanno che sei qui.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14A7719-BABF-404D-40A5-19905727CAED}"/>
              </a:ext>
            </a:extLst>
          </p:cNvPr>
          <p:cNvSpPr txBox="1"/>
          <p:nvPr/>
        </p:nvSpPr>
        <p:spPr>
          <a:xfrm>
            <a:off x="7928264" y="35914"/>
            <a:ext cx="3597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Mottetto XII, in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occasioni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(1939)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117F020-D530-687A-E0DE-7BAAACF17FF7}"/>
              </a:ext>
            </a:extLst>
          </p:cNvPr>
          <p:cNvSpPr txBox="1"/>
          <p:nvPr/>
        </p:nvSpPr>
        <p:spPr>
          <a:xfrm>
            <a:off x="3949851" y="3318570"/>
            <a:ext cx="336489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frangia dei capelli che ti vela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fronte puerile, tu distrarla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la mano non devi. Anch’essa parla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te, sulla mia strada è tutto il cielo,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sola luce con le giade ch’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accerchiate sul polso, nel tumulto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sonno la cortina che gl’indulti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tuoi distendono, l’ala onte tu vai,</a:t>
            </a:r>
          </a:p>
          <a:p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trasmigratrice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Artemide ed illesa,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 le guerre dei nati-morti; e s’ora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d’aeree lanugini s’infiora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 fondo, a marezzarlo sei tu, scesa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d’un balzo, e irrequieta la tua fronte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confonde con l’alba, la nasconde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42460BB-331C-7D60-05FF-075543E37A8C}"/>
              </a:ext>
            </a:extLst>
          </p:cNvPr>
          <p:cNvSpPr txBox="1"/>
          <p:nvPr/>
        </p:nvSpPr>
        <p:spPr>
          <a:xfrm>
            <a:off x="3522518" y="2949238"/>
            <a:ext cx="4106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frangia dei capelli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4247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1635</Words>
  <Application>Microsoft Macintosh PowerPoint</Application>
  <PresentationFormat>Widescreen</PresentationFormat>
  <Paragraphs>262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Tema di Office</vt:lpstr>
      <vt:lpstr>Altri testi</vt:lpstr>
      <vt:lpstr>Un approccio acustico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Montale, Gli orecchini (La bufera e altro, 1956)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Alberto Comparini</cp:lastModifiedBy>
  <cp:revision>12</cp:revision>
  <dcterms:created xsi:type="dcterms:W3CDTF">2025-04-12T11:52:51Z</dcterms:created>
  <dcterms:modified xsi:type="dcterms:W3CDTF">2025-04-23T17:29:37Z</dcterms:modified>
</cp:coreProperties>
</file>