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9"/>
  </p:notesMasterIdLst>
  <p:sldIdLst>
    <p:sldId id="256" r:id="rId2"/>
    <p:sldId id="587" r:id="rId3"/>
    <p:sldId id="547" r:id="rId4"/>
    <p:sldId id="585" r:id="rId5"/>
    <p:sldId id="574" r:id="rId6"/>
    <p:sldId id="592" r:id="rId7"/>
    <p:sldId id="5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1FC57-D897-46E0-B837-74133958A9FB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B5C70-8E75-4A1E-B707-784EBADAD6C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5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6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ssandro.ricci@unibg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1953" y="1165413"/>
            <a:ext cx="9628094" cy="2387600"/>
          </a:xfrm>
        </p:spPr>
        <p:txBody>
          <a:bodyPr>
            <a:normAutofit/>
          </a:bodyPr>
          <a:lstStyle/>
          <a:p>
            <a:r>
              <a:rPr lang="it-IT" dirty="0"/>
              <a:t>Istituzioni di Storia e Geografia</a:t>
            </a:r>
            <a:br>
              <a:rPr lang="it-IT" dirty="0"/>
            </a:br>
            <a:r>
              <a:rPr lang="it-IT" dirty="0"/>
              <a:t>«Geografia»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862014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II LEZIONE</a:t>
            </a:r>
          </a:p>
          <a:p>
            <a:r>
              <a:rPr lang="it-IT" dirty="0"/>
              <a:t>Alessandro RICCI</a:t>
            </a:r>
          </a:p>
          <a:p>
            <a:r>
              <a:rPr lang="it-IT" dirty="0">
                <a:hlinkClick r:id="rId2"/>
              </a:rPr>
              <a:t>alessandro.ricci@unibg.it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04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45979"/>
            <a:ext cx="10515600" cy="5130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Cos’è la Geografia esattamente?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dirty="0"/>
              <a:t>«Rappresentazione ordinata della realtà» (E. Casti)</a:t>
            </a:r>
          </a:p>
          <a:p>
            <a:r>
              <a:rPr lang="it-IT" dirty="0"/>
              <a:t>Geo-</a:t>
            </a:r>
            <a:r>
              <a:rPr lang="it-IT" dirty="0" err="1"/>
              <a:t>graphia</a:t>
            </a:r>
            <a:endParaRPr lang="it-IT" dirty="0"/>
          </a:p>
          <a:p>
            <a:r>
              <a:rPr lang="it-IT" dirty="0"/>
              <a:t>Fa uso di un sistema semiotico</a:t>
            </a:r>
          </a:p>
          <a:p>
            <a:pPr marL="806450" indent="-179388"/>
            <a:r>
              <a:rPr lang="it-IT" sz="2300" dirty="0"/>
              <a:t>Scrittura, linguaggio</a:t>
            </a:r>
          </a:p>
          <a:p>
            <a:pPr marL="806450" indent="-179388"/>
            <a:r>
              <a:rPr lang="it-IT" sz="2300" dirty="0"/>
              <a:t>Ordinare, classificare</a:t>
            </a:r>
          </a:p>
          <a:p>
            <a:pPr marL="806450" indent="-179388"/>
            <a:r>
              <a:rPr lang="it-IT" sz="2300" dirty="0"/>
              <a:t>Sulla base di cosa?</a:t>
            </a:r>
          </a:p>
          <a:p>
            <a:pPr marL="806450" indent="-179388"/>
            <a:r>
              <a:rPr lang="it-IT" sz="2300" dirty="0"/>
              <a:t>Gerarchizzare </a:t>
            </a:r>
            <a:r>
              <a:rPr lang="it-IT" sz="2300" dirty="0">
                <a:sym typeface="Wingdings" panose="05000000000000000000" pitchFamily="2" charset="2"/>
              </a:rPr>
              <a:t> che cosa?</a:t>
            </a:r>
          </a:p>
          <a:p>
            <a:pPr marL="806450" indent="-179388"/>
            <a:r>
              <a:rPr lang="it-IT" sz="2300" dirty="0">
                <a:sym typeface="Wingdings" panose="05000000000000000000" pitchFamily="2" charset="2"/>
              </a:rPr>
              <a:t>Gli elementi della Terra</a:t>
            </a:r>
            <a:endParaRPr lang="it-IT" sz="2300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3763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lgiramondo.it/images/home/carte-scolastiche-materiale-didatt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89" y="1358594"/>
            <a:ext cx="5937163" cy="3891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www.scuolazoo.com/wp-content/uploads/2010/12/69927f4fa4e094a25c87939e97a4eda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705" y="1358594"/>
            <a:ext cx="5459599" cy="389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999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Che tipo di approccio useremo?</a:t>
            </a:r>
          </a:p>
          <a:p>
            <a:r>
              <a:rPr lang="it-IT" dirty="0"/>
              <a:t>Critico</a:t>
            </a:r>
          </a:p>
          <a:p>
            <a:r>
              <a:rPr lang="it-IT" dirty="0"/>
              <a:t>Diacronico</a:t>
            </a:r>
          </a:p>
          <a:p>
            <a:r>
              <a:rPr lang="it-IT" dirty="0"/>
              <a:t>Interdisciplinare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347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A quali questioni cercheremo di rispondere?</a:t>
            </a:r>
          </a:p>
          <a:p>
            <a:pPr marL="0" indent="0">
              <a:buNone/>
            </a:pPr>
            <a:endParaRPr lang="it-IT" b="1" dirty="0"/>
          </a:p>
          <a:p>
            <a:pPr marL="514350" indent="-514350">
              <a:buAutoNum type="arabicParenR"/>
            </a:pPr>
            <a:r>
              <a:rPr lang="it-IT" dirty="0"/>
              <a:t>Dove?</a:t>
            </a:r>
          </a:p>
          <a:p>
            <a:pPr marL="514350" indent="-514350">
              <a:buAutoNum type="arabicParenR"/>
            </a:pPr>
            <a:r>
              <a:rPr lang="it-IT" dirty="0"/>
              <a:t>Perché i luoghi sono lì?</a:t>
            </a:r>
          </a:p>
          <a:p>
            <a:pPr marL="514350" indent="-514350">
              <a:buAutoNum type="arabicParenR"/>
            </a:pPr>
            <a:r>
              <a:rPr lang="it-IT" dirty="0"/>
              <a:t>Quali sono i concetti che fondano questa disciplina?</a:t>
            </a:r>
          </a:p>
          <a:p>
            <a:pPr marL="514350" indent="-514350">
              <a:buAutoNum type="arabicParenR"/>
            </a:pPr>
            <a:r>
              <a:rPr lang="it-IT" dirty="0"/>
              <a:t>Come è più opportuno insegnarli?</a:t>
            </a:r>
          </a:p>
        </p:txBody>
      </p:sp>
    </p:spTree>
    <p:extLst>
      <p:ext uri="{BB962C8B-B14F-4D97-AF65-F5344CB8AC3E}">
        <p14:creationId xmlns:p14="http://schemas.microsoft.com/office/powerpoint/2010/main" val="375422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Il primo dialogo tra Dio e l’Uomo?</a:t>
            </a:r>
          </a:p>
        </p:txBody>
      </p:sp>
    </p:spTree>
    <p:extLst>
      <p:ext uri="{BB962C8B-B14F-4D97-AF65-F5344CB8AC3E}">
        <p14:creationId xmlns:p14="http://schemas.microsoft.com/office/powerpoint/2010/main" val="241448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La geografia è lo studio dei mondi che compongono il mondo</a:t>
            </a:r>
          </a:p>
        </p:txBody>
      </p:sp>
    </p:spTree>
    <p:extLst>
      <p:ext uri="{BB962C8B-B14F-4D97-AF65-F5344CB8AC3E}">
        <p14:creationId xmlns:p14="http://schemas.microsoft.com/office/powerpoint/2010/main" val="22848630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9795</TotalTime>
  <Words>126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Istituzioni di Storia e Geografia «Geografia»</vt:lpstr>
      <vt:lpstr>Geografia </vt:lpstr>
      <vt:lpstr>Presentazione standard di PowerPoint</vt:lpstr>
      <vt:lpstr>Geografia</vt:lpstr>
      <vt:lpstr>Geografia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Geography</dc:title>
  <dc:creator>Alessandro Ricci</dc:creator>
  <cp:lastModifiedBy>Alessandro Ricci</cp:lastModifiedBy>
  <cp:revision>230</cp:revision>
  <dcterms:created xsi:type="dcterms:W3CDTF">2019-03-07T15:55:27Z</dcterms:created>
  <dcterms:modified xsi:type="dcterms:W3CDTF">2023-10-05T10:41:18Z</dcterms:modified>
</cp:coreProperties>
</file>