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9" r:id="rId4"/>
    <p:sldId id="256" r:id="rId5"/>
    <p:sldId id="257" r:id="rId6"/>
    <p:sldId id="258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7C6D"/>
    <a:srgbClr val="444CF2"/>
    <a:srgbClr val="A9ADF9"/>
    <a:srgbClr val="FFC50D"/>
    <a:srgbClr val="6A71FE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4888-EE18-4BEB-8F2E-69BA9178BD23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DEB0-1E91-4523-B1E2-7C48CA44E1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03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4888-EE18-4BEB-8F2E-69BA9178BD23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DEB0-1E91-4523-B1E2-7C48CA44E1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29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4888-EE18-4BEB-8F2E-69BA9178BD23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DEB0-1E91-4523-B1E2-7C48CA44E1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62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4888-EE18-4BEB-8F2E-69BA9178BD23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DEB0-1E91-4523-B1E2-7C48CA44E1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49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4888-EE18-4BEB-8F2E-69BA9178BD23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DEB0-1E91-4523-B1E2-7C48CA44E1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73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4888-EE18-4BEB-8F2E-69BA9178BD23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DEB0-1E91-4523-B1E2-7C48CA44E1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972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4888-EE18-4BEB-8F2E-69BA9178BD23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DEB0-1E91-4523-B1E2-7C48CA44E1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62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4888-EE18-4BEB-8F2E-69BA9178BD23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DEB0-1E91-4523-B1E2-7C48CA44E1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89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4888-EE18-4BEB-8F2E-69BA9178BD23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DEB0-1E91-4523-B1E2-7C48CA44E1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25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4888-EE18-4BEB-8F2E-69BA9178BD23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DEB0-1E91-4523-B1E2-7C48CA44E1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1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4888-EE18-4BEB-8F2E-69BA9178BD23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DEB0-1E91-4523-B1E2-7C48CA44E1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63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24888-EE18-4BEB-8F2E-69BA9178BD23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6DEB0-1E91-4523-B1E2-7C48CA44E1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18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7000">
              <a:srgbClr val="444CF2"/>
            </a:gs>
            <a:gs pos="36000">
              <a:srgbClr val="2C7C6D"/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71953" y="2967048"/>
            <a:ext cx="4077789" cy="1325563"/>
          </a:xfrm>
        </p:spPr>
        <p:txBody>
          <a:bodyPr/>
          <a:lstStyle/>
          <a:p>
            <a:r>
              <a:rPr lang="it-IT" sz="2800" b="1" dirty="0">
                <a:latin typeface="Book Antiqua" panose="02040602050305030304" pitchFamily="18" charset="0"/>
              </a:rPr>
              <a:t>Arcimboldo, </a:t>
            </a:r>
            <a:r>
              <a:rPr lang="it-IT" sz="3200" i="1" dirty="0" err="1">
                <a:latin typeface="Book Antiqua" panose="02040602050305030304" pitchFamily="18" charset="0"/>
              </a:rPr>
              <a:t>Vertumno</a:t>
            </a:r>
            <a:endParaRPr lang="it-IT" sz="3200" i="1" dirty="0">
              <a:latin typeface="Book Antiqua" panose="02040602050305030304" pitchFamily="18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90" y="93497"/>
            <a:ext cx="5093412" cy="6660000"/>
          </a:xfrm>
        </p:spPr>
      </p:pic>
    </p:spTree>
    <p:extLst>
      <p:ext uri="{BB962C8B-B14F-4D97-AF65-F5344CB8AC3E}">
        <p14:creationId xmlns:p14="http://schemas.microsoft.com/office/powerpoint/2010/main" val="278184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09282"/>
            <a:ext cx="10515600" cy="170777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it-IT" b="1" dirty="0">
                <a:latin typeface="Agency FB" panose="020B0503020202020204" pitchFamily="34" charset="0"/>
              </a:rPr>
              <a:t>Ludwig </a:t>
            </a:r>
            <a:r>
              <a:rPr lang="it-IT" b="1" dirty="0" err="1">
                <a:latin typeface="Agency FB" panose="020B0503020202020204" pitchFamily="34" charset="0"/>
              </a:rPr>
              <a:t>Feuerbach</a:t>
            </a:r>
            <a:r>
              <a:rPr lang="it-IT" b="1" dirty="0">
                <a:latin typeface="Agency FB" panose="020B0503020202020204" pitchFamily="34" charset="0"/>
              </a:rPr>
              <a:t/>
            </a:r>
            <a:br>
              <a:rPr lang="it-IT" b="1" dirty="0">
                <a:latin typeface="Agency FB" panose="020B0503020202020204" pitchFamily="34" charset="0"/>
              </a:rPr>
            </a:br>
            <a:r>
              <a:rPr lang="it-IT" b="1" dirty="0" smtClean="0">
                <a:latin typeface="Agency FB" panose="020B0503020202020204" pitchFamily="34" charset="0"/>
              </a:rPr>
              <a:t>(Landshut</a:t>
            </a:r>
            <a:r>
              <a:rPr lang="it-IT" b="1" dirty="0">
                <a:latin typeface="Agency FB" panose="020B0503020202020204" pitchFamily="34" charset="0"/>
              </a:rPr>
              <a:t>, 28 luglio 1804 – Rechenberg, 13 settembre </a:t>
            </a:r>
            <a:r>
              <a:rPr lang="it-IT" b="1" dirty="0" smtClean="0">
                <a:latin typeface="Agency FB" panose="020B0503020202020204" pitchFamily="34" charset="0"/>
              </a:rPr>
              <a:t>1872)</a:t>
            </a:r>
            <a:endParaRPr lang="it-IT" b="1" dirty="0">
              <a:latin typeface="Agency FB" panose="020B0503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it-IT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</a:t>
            </a:r>
            <a:r>
              <a:rPr lang="it-IT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Siamo situati all'interno della natura; e dovrebbe esser posto fuori di essa il nostro inizio, la nostra origine? Viviamo nella natura, con la natura, della natura e dovremmo tuttavia non esser </a:t>
            </a:r>
            <a:r>
              <a:rPr lang="it-IT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derivati </a:t>
            </a:r>
          </a:p>
          <a:p>
            <a:pPr marL="0" indent="0" algn="just">
              <a:buNone/>
            </a:pPr>
            <a:r>
              <a:rPr lang="it-IT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da </a:t>
            </a:r>
            <a:r>
              <a:rPr lang="it-IT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essa? Quale contraddizione!” </a:t>
            </a:r>
            <a:endParaRPr lang="it-IT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(«</a:t>
            </a:r>
            <a:r>
              <a:rPr lang="it-IT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L’essenza della </a:t>
            </a:r>
            <a:r>
              <a:rPr lang="it-IT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religione»)</a:t>
            </a:r>
            <a:endParaRPr lang="it-IT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458" y="3136414"/>
            <a:ext cx="3302542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2" t="33095" r="21589" b="26077"/>
          <a:stretch/>
        </p:blipFill>
        <p:spPr>
          <a:xfrm>
            <a:off x="0" y="1027906"/>
            <a:ext cx="12265447" cy="4608000"/>
          </a:xfrm>
        </p:spPr>
      </p:pic>
    </p:spTree>
    <p:extLst>
      <p:ext uri="{BB962C8B-B14F-4D97-AF65-F5344CB8AC3E}">
        <p14:creationId xmlns:p14="http://schemas.microsoft.com/office/powerpoint/2010/main" val="15390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t="33002" r="27403" b="24264"/>
          <a:stretch/>
        </p:blipFill>
        <p:spPr>
          <a:xfrm>
            <a:off x="940483" y="653143"/>
            <a:ext cx="10818323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7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1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8" t="41549" r="26624" b="39972"/>
          <a:stretch/>
        </p:blipFill>
        <p:spPr>
          <a:xfrm>
            <a:off x="373207" y="352697"/>
            <a:ext cx="11818793" cy="2412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8" t="26766" r="19091" b="50597"/>
          <a:stretch/>
        </p:blipFill>
        <p:spPr>
          <a:xfrm>
            <a:off x="-1" y="3383278"/>
            <a:ext cx="12120982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3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5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33233" r="22077" b="32118"/>
          <a:stretch/>
        </p:blipFill>
        <p:spPr>
          <a:xfrm>
            <a:off x="158402" y="130626"/>
            <a:ext cx="12033598" cy="3924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219303" y="4794068"/>
            <a:ext cx="370985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smtClean="0"/>
              <a:t>Filosofia dell’avvenire: ateismo che sia umanismo naturalistico e filantropia</a:t>
            </a:r>
            <a:endParaRPr lang="it-IT" sz="2800" b="1" dirty="0"/>
          </a:p>
        </p:txBody>
      </p:sp>
      <p:cxnSp>
        <p:nvCxnSpPr>
          <p:cNvPr id="5" name="Connettore 2 4"/>
          <p:cNvCxnSpPr>
            <a:endCxn id="3" idx="0"/>
          </p:cNvCxnSpPr>
          <p:nvPr/>
        </p:nvCxnSpPr>
        <p:spPr>
          <a:xfrm flipH="1">
            <a:off x="6074229" y="3827417"/>
            <a:ext cx="3814354" cy="966651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endCxn id="3" idx="0"/>
          </p:cNvCxnSpPr>
          <p:nvPr/>
        </p:nvCxnSpPr>
        <p:spPr>
          <a:xfrm>
            <a:off x="2286000" y="3827417"/>
            <a:ext cx="3788229" cy="96665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20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Agency FB</vt:lpstr>
      <vt:lpstr>Arial</vt:lpstr>
      <vt:lpstr>Arial Narrow</vt:lpstr>
      <vt:lpstr>Book Antiqua</vt:lpstr>
      <vt:lpstr>Calibri</vt:lpstr>
      <vt:lpstr>Calibri Light</vt:lpstr>
      <vt:lpstr>Times New Roman</vt:lpstr>
      <vt:lpstr>Tema di Office</vt:lpstr>
      <vt:lpstr>Arcimboldo, Vertumno</vt:lpstr>
      <vt:lpstr>Ludwig Feuerbach (Landshut, 28 luglio 1804 – Rechenberg, 13 settembre 1872)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</dc:creator>
  <cp:lastModifiedBy>Rosa</cp:lastModifiedBy>
  <cp:revision>5</cp:revision>
  <dcterms:created xsi:type="dcterms:W3CDTF">2021-09-30T18:29:41Z</dcterms:created>
  <dcterms:modified xsi:type="dcterms:W3CDTF">2021-10-22T19:16:47Z</dcterms:modified>
</cp:coreProperties>
</file>