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  <p:sldId id="256" r:id="rId5"/>
    <p:sldId id="260" r:id="rId6"/>
    <p:sldId id="262" r:id="rId7"/>
    <p:sldId id="25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EB6247"/>
    <a:srgbClr val="FF6178"/>
    <a:srgbClr val="FD7BEA"/>
    <a:srgbClr val="C57CFC"/>
    <a:srgbClr val="A738FA"/>
    <a:srgbClr val="C4C9FC"/>
    <a:srgbClr val="89DB03"/>
    <a:srgbClr val="06B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1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90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84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43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56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70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02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771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95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5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41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E8D06-924E-410D-9BCD-8F44A42BD091}" type="datetimeFigureOut">
              <a:rPr lang="it-IT" smtClean="0"/>
              <a:t>17/10/2021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6AA2-84EB-4BBD-9B50-D5ABC94770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49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6666FF"/>
            </a:gs>
            <a:gs pos="51000">
              <a:srgbClr val="06B289"/>
            </a:gs>
            <a:gs pos="36000">
              <a:srgbClr val="89DB03"/>
            </a:gs>
            <a:gs pos="91000">
              <a:srgbClr val="FD7BE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86" y="390523"/>
            <a:ext cx="6012000" cy="6012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8601076" y="2219292"/>
            <a:ext cx="2457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latin typeface="Book Antiqua" panose="02040602050305030304" pitchFamily="18" charset="0"/>
                <a:ea typeface="+mj-ea"/>
                <a:cs typeface="+mj-cs"/>
              </a:rPr>
              <a:t>Umberto Boccioni, </a:t>
            </a:r>
            <a:r>
              <a:rPr lang="it-IT" sz="4000" i="1" dirty="0">
                <a:latin typeface="Book Antiqua" panose="02040602050305030304" pitchFamily="18" charset="0"/>
              </a:rPr>
              <a:t>La risata</a:t>
            </a:r>
          </a:p>
        </p:txBody>
      </p:sp>
    </p:spTree>
    <p:extLst>
      <p:ext uri="{BB962C8B-B14F-4D97-AF65-F5344CB8AC3E}">
        <p14:creationId xmlns:p14="http://schemas.microsoft.com/office/powerpoint/2010/main" val="322160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4" y="214313"/>
            <a:ext cx="11887199" cy="18145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4800" b="1" dirty="0">
                <a:latin typeface="Agency FB" panose="020B0503020202020204" pitchFamily="34" charset="0"/>
              </a:rPr>
              <a:t>Benedetto Croce </a:t>
            </a:r>
            <a:br>
              <a:rPr lang="it-IT" sz="4800" b="1" dirty="0">
                <a:latin typeface="Agency FB" panose="020B0503020202020204" pitchFamily="34" charset="0"/>
              </a:rPr>
            </a:br>
            <a:r>
              <a:rPr lang="it-IT" b="1" dirty="0">
                <a:latin typeface="Agency FB" panose="020B0503020202020204" pitchFamily="34" charset="0"/>
              </a:rPr>
              <a:t>(Pescasseroli, 25 febbraio 1866 – Napoli, 20 novembre 1952)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9638" y="2725738"/>
            <a:ext cx="7162800" cy="3232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“Il bisogno pratico, che è nel fondo di ogni giudizio storico, conferisce a ogni storia il carattere di </a:t>
            </a:r>
            <a:r>
              <a:rPr lang="it-IT" sz="3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‘storia contemporanea’” </a:t>
            </a:r>
          </a:p>
          <a:p>
            <a:pPr marL="0" indent="0" algn="just">
              <a:buNone/>
            </a:pPr>
            <a:r>
              <a:rPr lang="it-IT" sz="3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(«</a:t>
            </a:r>
            <a:r>
              <a:rPr lang="it-IT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La storia come pensiero e come azione»)</a:t>
            </a:r>
          </a:p>
          <a:p>
            <a:pPr algn="just"/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147" y="2200275"/>
            <a:ext cx="3171792" cy="44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22754" t="21543" r="26427" b="25112"/>
          <a:stretch/>
        </p:blipFill>
        <p:spPr bwMode="auto">
          <a:xfrm>
            <a:off x="662906" y="249553"/>
            <a:ext cx="10675122" cy="630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865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11189" y="313509"/>
            <a:ext cx="2847703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storia </a:t>
            </a:r>
          </a:p>
          <a:p>
            <a:pPr algn="ctr"/>
            <a:r>
              <a:rPr lang="it-I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69817" y="2483376"/>
            <a:ext cx="276932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contemporanea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867989" y="3742249"/>
            <a:ext cx="258644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«giustificatrice» (razionale)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990012" y="2483376"/>
            <a:ext cx="1867988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premessa all’azione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496696" y="2560320"/>
            <a:ext cx="2390503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«storia della libertà»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858000" y="3837634"/>
            <a:ext cx="2416629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come metodo la filosofia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 flipH="1">
            <a:off x="2690949" y="1244554"/>
            <a:ext cx="1920240" cy="12388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3487783" y="1390727"/>
            <a:ext cx="1502229" cy="2351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8" idx="0"/>
          </p:cNvCxnSpPr>
          <p:nvPr/>
        </p:nvCxnSpPr>
        <p:spPr>
          <a:xfrm>
            <a:off x="5826034" y="1390727"/>
            <a:ext cx="97972" cy="10926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6858000" y="1390727"/>
            <a:ext cx="1123406" cy="2446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7458892" y="1390727"/>
            <a:ext cx="2534194" cy="1169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6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87" y="165100"/>
            <a:ext cx="11487151" cy="14605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sz="4800" b="1" dirty="0">
                <a:latin typeface="Agency FB" panose="020B0503020202020204" pitchFamily="34" charset="0"/>
              </a:rPr>
              <a:t>Giovanni Gentile </a:t>
            </a:r>
            <a:r>
              <a:rPr lang="it-IT" sz="4800" b="1" dirty="0" smtClean="0">
                <a:latin typeface="Agency FB" panose="020B0503020202020204" pitchFamily="34" charset="0"/>
              </a:rPr>
              <a:t/>
            </a:r>
            <a:br>
              <a:rPr lang="it-IT" sz="4800" b="1" dirty="0" smtClean="0">
                <a:latin typeface="Agency FB" panose="020B0503020202020204" pitchFamily="34" charset="0"/>
              </a:rPr>
            </a:br>
            <a:r>
              <a:rPr lang="it-IT" b="1" dirty="0" smtClean="0">
                <a:latin typeface="Agency FB" panose="020B0503020202020204" pitchFamily="34" charset="0"/>
              </a:rPr>
              <a:t>(</a:t>
            </a:r>
            <a:r>
              <a:rPr lang="it-IT" b="1" dirty="0">
                <a:latin typeface="Agency FB" panose="020B0503020202020204" pitchFamily="34" charset="0"/>
              </a:rPr>
              <a:t>Castelvetrano, 29 maggio 1875 – Firenze, 15 aprile 1944)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8441" y="2736618"/>
            <a:ext cx="6398419" cy="4351338"/>
          </a:xfrm>
        </p:spPr>
        <p:txBody>
          <a:bodyPr/>
          <a:lstStyle/>
          <a:p>
            <a:pPr marL="0" indent="0">
              <a:buNone/>
            </a:pPr>
            <a:r>
              <a:rPr lang="it-IT" sz="4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“La </a:t>
            </a:r>
            <a:r>
              <a:rPr lang="it-IT" sz="4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vera vita è riflessione su se </a:t>
            </a:r>
            <a:r>
              <a:rPr lang="it-IT" sz="4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stessa” </a:t>
            </a:r>
          </a:p>
          <a:p>
            <a:pPr marL="0" indent="0">
              <a:buNone/>
            </a:pPr>
            <a:r>
              <a:rPr lang="it-IT" sz="4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(«Che </a:t>
            </a:r>
            <a:r>
              <a:rPr lang="it-IT" sz="4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cosa è il fascismo</a:t>
            </a:r>
            <a:r>
              <a:rPr lang="it-IT" sz="4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?»)</a:t>
            </a:r>
            <a:endParaRPr lang="it-IT" sz="4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300" y="1825625"/>
            <a:ext cx="3368568" cy="4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17438" t="48926" r="23021" b="23703"/>
          <a:stretch/>
        </p:blipFill>
        <p:spPr bwMode="auto">
          <a:xfrm>
            <a:off x="191780" y="1583054"/>
            <a:ext cx="11863854" cy="313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5529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53097" y="640080"/>
            <a:ext cx="5029199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Momenti dialettici dello spirito</a:t>
            </a:r>
            <a:endParaRPr lang="it-IT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92330" y="1789611"/>
            <a:ext cx="2573383" cy="138499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Soggetto = coscienza di sé</a:t>
            </a:r>
          </a:p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96789" y="1802674"/>
            <a:ext cx="2403565" cy="1815882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Oggetto = coscienza di qualche cosa</a:t>
            </a: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religione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583680" y="1789611"/>
            <a:ext cx="2795451" cy="267765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Unità di soggetto e oggetto = coscienza di sé che è coscienza di qualche cosa</a:t>
            </a:r>
          </a:p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filosofia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746275" y="5080515"/>
            <a:ext cx="1972492" cy="52322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vera scienza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084525" y="4787277"/>
            <a:ext cx="1998617" cy="95410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dentica alla storia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17521" y="4270992"/>
            <a:ext cx="3148148" cy="1384995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scienza della natura</a:t>
            </a:r>
          </a:p>
          <a:p>
            <a:pPr algn="just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(valore pratico e non conoscitivo)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Connettore diritto 11"/>
          <p:cNvCxnSpPr/>
          <p:nvPr/>
        </p:nvCxnSpPr>
        <p:spPr>
          <a:xfrm>
            <a:off x="5016137" y="3618556"/>
            <a:ext cx="483326" cy="6393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 flipH="1">
            <a:off x="6165669" y="4270992"/>
            <a:ext cx="418011" cy="196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7746275" y="4270992"/>
            <a:ext cx="731519" cy="8487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7759337" y="4257930"/>
            <a:ext cx="2325188" cy="5293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o 20"/>
          <p:cNvSpPr/>
          <p:nvPr/>
        </p:nvSpPr>
        <p:spPr>
          <a:xfrm>
            <a:off x="692330" y="1290918"/>
            <a:ext cx="5891350" cy="108694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Parentesi quadra aperta 22"/>
          <p:cNvSpPr/>
          <p:nvPr/>
        </p:nvSpPr>
        <p:spPr>
          <a:xfrm>
            <a:off x="313507" y="1290918"/>
            <a:ext cx="3422470" cy="4913939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rco 24"/>
          <p:cNvSpPr/>
          <p:nvPr/>
        </p:nvSpPr>
        <p:spPr>
          <a:xfrm>
            <a:off x="1123405" y="3984172"/>
            <a:ext cx="5930537" cy="2220686"/>
          </a:xfrm>
          <a:prstGeom prst="arc">
            <a:avLst>
              <a:gd name="adj1" fmla="val 20766849"/>
              <a:gd name="adj2" fmla="val 66501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4019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Agency FB</vt:lpstr>
      <vt:lpstr>Arial</vt:lpstr>
      <vt:lpstr>Arial Narrow</vt:lpstr>
      <vt:lpstr>Book Antiqua</vt:lpstr>
      <vt:lpstr>Calibri</vt:lpstr>
      <vt:lpstr>Calibri Light</vt:lpstr>
      <vt:lpstr>Times New Roman</vt:lpstr>
      <vt:lpstr>Tema di Office</vt:lpstr>
      <vt:lpstr>Presentazione standard di PowerPoint</vt:lpstr>
      <vt:lpstr>Benedetto Croce  (Pescasseroli, 25 febbraio 1866 – Napoli, 20 novembre 1952) </vt:lpstr>
      <vt:lpstr>Presentazione standard di PowerPoint</vt:lpstr>
      <vt:lpstr>Presentazione standard di PowerPoint</vt:lpstr>
      <vt:lpstr>Giovanni Gentile  (Castelvetrano, 29 maggio 1875 – Firenze, 15 aprile 1944) 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</dc:creator>
  <cp:lastModifiedBy>Rosa</cp:lastModifiedBy>
  <cp:revision>12</cp:revision>
  <dcterms:created xsi:type="dcterms:W3CDTF">2021-10-15T16:59:10Z</dcterms:created>
  <dcterms:modified xsi:type="dcterms:W3CDTF">2021-10-17T13:22:22Z</dcterms:modified>
</cp:coreProperties>
</file>