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  <p:sldMasterId id="2147483661" r:id="rId2"/>
  </p:sldMasterIdLst>
  <p:notesMasterIdLst>
    <p:notesMasterId r:id="rId12"/>
  </p:notesMasterIdLst>
  <p:sldIdLst>
    <p:sldId id="268" r:id="rId3"/>
    <p:sldId id="256" r:id="rId4"/>
    <p:sldId id="257" r:id="rId5"/>
    <p:sldId id="259" r:id="rId6"/>
    <p:sldId id="266" r:id="rId7"/>
    <p:sldId id="267" r:id="rId8"/>
    <p:sldId id="261" r:id="rId9"/>
    <p:sldId id="262" r:id="rId10"/>
    <p:sldId id="260" r:id="rId11"/>
  </p:sldIdLst>
  <p:sldSz cx="9144000" cy="6858000" type="screen4x3"/>
  <p:notesSz cx="6858000" cy="9144000"/>
  <p:embeddedFontLst>
    <p:embeddedFont>
      <p:font typeface="Agency FB" panose="020B0503020202020204" pitchFamily="34" charset="0"/>
      <p:regular r:id="rId13"/>
      <p:bold r:id="rId14"/>
    </p:embeddedFont>
    <p:embeddedFont>
      <p:font typeface="Arial Narrow" panose="020B0606020202030204" pitchFamily="34" charset="0"/>
      <p:regular r:id="rId15"/>
      <p:bold r:id="rId16"/>
      <p:italic r:id="rId17"/>
      <p:boldItalic r:id="rId18"/>
    </p:embeddedFont>
    <p:embeddedFont>
      <p:font typeface="Book Antiqua" panose="02040602050305030304" pitchFamily="18" charset="0"/>
      <p:regular r:id="rId19"/>
      <p:bold r:id="rId20"/>
      <p:italic r:id="rId21"/>
      <p:boldItalic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Century" panose="02040604050505020304" pitchFamily="18" charset="0"/>
      <p:regular r:id="rId27"/>
    </p:embeddedFont>
    <p:embeddedFont>
      <p:font typeface="Constantia" panose="02030602050306030303" pitchFamily="18" charset="0"/>
      <p:regular r:id="rId28"/>
      <p:bold r:id="rId29"/>
      <p:italic r:id="rId30"/>
      <p:boldItalic r:id="rId31"/>
    </p:embeddedFont>
    <p:embeddedFont>
      <p:font typeface="Limelight" panose="020B0604020202020204" charset="0"/>
      <p:regular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sa Maria Marafioti" initials="RMM" lastIdx="1" clrIdx="0">
    <p:extLst>
      <p:ext uri="{19B8F6BF-5375-455C-9EA6-DF929625EA0E}">
        <p15:presenceInfo xmlns:p15="http://schemas.microsoft.com/office/powerpoint/2012/main" userId="dc16c1ebcf23c57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ADE04"/>
    <a:srgbClr val="C84876"/>
    <a:srgbClr val="8A0DA7"/>
    <a:srgbClr val="A221D5"/>
    <a:srgbClr val="D200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318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21" Type="http://schemas.openxmlformats.org/officeDocument/2006/relationships/font" Target="fonts/font9.fntdata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33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font" Target="fonts/font1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2.fntdata"/><Relationship Id="rId32" Type="http://schemas.openxmlformats.org/officeDocument/2006/relationships/font" Target="fonts/font20.fntdata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font" Target="fonts/font16.fntdata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font" Target="fonts/font7.fntdata"/><Relationship Id="rId31" Type="http://schemas.openxmlformats.org/officeDocument/2006/relationships/font" Target="fonts/font19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font" Target="fonts/font15.fntdata"/><Relationship Id="rId30" Type="http://schemas.openxmlformats.org/officeDocument/2006/relationships/font" Target="fonts/font18.fntdata"/><Relationship Id="rId35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96583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titolo" type="title">
  <p:cSld name="TITLE">
    <p:bg>
      <p:bgPr>
        <a:gradFill>
          <a:gsLst>
            <a:gs pos="0">
              <a:srgbClr val="439FD7"/>
            </a:gs>
            <a:gs pos="25000">
              <a:srgbClr val="4397CA"/>
            </a:gs>
            <a:gs pos="100000">
              <a:srgbClr val="00466A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"/>
          <p:cNvSpPr txBox="1"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rgbClr val="4CE0EA"/>
              </a:buClr>
              <a:buSzPts val="5600"/>
              <a:buFont typeface="Calibri"/>
              <a:buNone/>
              <a:defRPr sz="5600" b="1">
                <a:solidFill>
                  <a:srgbClr val="4CE0E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"/>
          <p:cNvSpPr txBox="1"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Autofit/>
          </a:bodyPr>
          <a:lstStyle>
            <a:lvl1pPr marR="45720" lvl="0" algn="r">
              <a:spcBef>
                <a:spcPts val="520"/>
              </a:spcBef>
              <a:spcAft>
                <a:spcPts val="0"/>
              </a:spcAft>
              <a:buSzPts val="2470"/>
              <a:buNone/>
              <a:defRPr>
                <a:solidFill>
                  <a:schemeClr val="lt1"/>
                </a:solidFill>
              </a:defRPr>
            </a:lvl1pPr>
            <a:lvl2pPr lvl="1" algn="ctr"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testo verticale" type="vertTx">
  <p:cSld name="VERTICAL_TEXT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3"/>
          <p:cNvSpPr txBox="1"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3"/>
          <p:cNvSpPr txBox="1">
            <a:spLocks noGrp="1"/>
          </p:cNvSpPr>
          <p:nvPr>
            <p:ph type="body" idx="1"/>
          </p:nvPr>
        </p:nvSpPr>
        <p:spPr>
          <a:xfrm rot="5400000">
            <a:off x="2377440" y="15240"/>
            <a:ext cx="4389120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7185" algn="l">
              <a:spcBef>
                <a:spcPts val="360"/>
              </a:spcBef>
              <a:spcAft>
                <a:spcPts val="0"/>
              </a:spcAft>
              <a:buSzPts val="1710"/>
              <a:buChar char="⚫"/>
              <a:defRPr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308610" algn="l">
              <a:spcBef>
                <a:spcPts val="360"/>
              </a:spcBef>
              <a:spcAft>
                <a:spcPts val="0"/>
              </a:spcAft>
              <a:buSzPts val="1260"/>
              <a:buChar char="⚫"/>
              <a:defRPr/>
            </a:lvl3pPr>
            <a:lvl4pPr marL="1828800" lvl="3" indent="-302894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4pPr>
            <a:lvl5pPr marL="2286000" lvl="4" indent="-302895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1" name="Google Shape;101;p1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13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13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olo e testo verticale" type="vertTitleAndTx">
  <p:cSld name="VERTICAL_TITLE_AND_VERTICAL_TEXT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4"/>
          <p:cNvSpPr txBox="1">
            <a:spLocks noGrp="1"/>
          </p:cNvSpPr>
          <p:nvPr>
            <p:ph type="title"/>
          </p:nvPr>
        </p:nvSpPr>
        <p:spPr>
          <a:xfrm rot="5400000">
            <a:off x="5052218" y="2491583"/>
            <a:ext cx="5211763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4"/>
          <p:cNvSpPr txBox="1">
            <a:spLocks noGrp="1"/>
          </p:cNvSpPr>
          <p:nvPr>
            <p:ph type="body" idx="1"/>
          </p:nvPr>
        </p:nvSpPr>
        <p:spPr>
          <a:xfrm rot="5400000">
            <a:off x="861219" y="510383"/>
            <a:ext cx="5211763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7185" algn="l">
              <a:spcBef>
                <a:spcPts val="360"/>
              </a:spcBef>
              <a:spcAft>
                <a:spcPts val="0"/>
              </a:spcAft>
              <a:buSzPts val="1710"/>
              <a:buChar char="⚫"/>
              <a:defRPr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308610" algn="l">
              <a:spcBef>
                <a:spcPts val="360"/>
              </a:spcBef>
              <a:spcAft>
                <a:spcPts val="0"/>
              </a:spcAft>
              <a:buSzPts val="1260"/>
              <a:buChar char="⚫"/>
              <a:defRPr/>
            </a:lvl3pPr>
            <a:lvl4pPr marL="1828800" lvl="3" indent="-302894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4pPr>
            <a:lvl5pPr marL="2286000" lvl="4" indent="-302895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7" name="Google Shape;107;p1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14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14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contenuto" type="obj">
  <p:cSld name="OBJEC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4"/>
          <p:cNvSpPr txBox="1"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4"/>
          <p:cNvSpPr txBox="1"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7185" algn="l">
              <a:spcBef>
                <a:spcPts val="360"/>
              </a:spcBef>
              <a:spcAft>
                <a:spcPts val="0"/>
              </a:spcAft>
              <a:buSzPts val="1710"/>
              <a:buChar char="⚫"/>
              <a:defRPr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308610" algn="l">
              <a:spcBef>
                <a:spcPts val="360"/>
              </a:spcBef>
              <a:spcAft>
                <a:spcPts val="0"/>
              </a:spcAft>
              <a:buSzPts val="1260"/>
              <a:buChar char="⚫"/>
              <a:defRPr/>
            </a:lvl3pPr>
            <a:lvl4pPr marL="1828800" lvl="3" indent="-302894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4pPr>
            <a:lvl5pPr marL="2286000" lvl="4" indent="-302895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4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4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stazione sezione" type="secHead">
  <p:cSld name="SECTION_HEADER">
    <p:bg>
      <p:bgPr>
        <a:gradFill>
          <a:gsLst>
            <a:gs pos="0">
              <a:srgbClr val="439FD7"/>
            </a:gs>
            <a:gs pos="25000">
              <a:srgbClr val="4397CA"/>
            </a:gs>
            <a:gs pos="100000">
              <a:srgbClr val="00466A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6"/>
          <p:cNvSpPr txBox="1"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4AE3AC"/>
              </a:buClr>
              <a:buSzPts val="5600"/>
              <a:buFont typeface="Calibri"/>
              <a:buNone/>
              <a:defRPr sz="5600" b="1" cap="none">
                <a:solidFill>
                  <a:srgbClr val="4AE3A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6"/>
          <p:cNvSpPr txBox="1"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228600" algn="l">
              <a:spcBef>
                <a:spcPts val="440"/>
              </a:spcBef>
              <a:spcAft>
                <a:spcPts val="0"/>
              </a:spcAft>
              <a:buSzPts val="2090"/>
              <a:buNone/>
              <a:defRPr sz="220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SzPts val="153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SzPts val="112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SzPts val="91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SzPts val="910"/>
              <a:buNone/>
              <a:defRPr sz="1400">
                <a:solidFill>
                  <a:schemeClr val="lt1"/>
                </a:solidFill>
              </a:defRPr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6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6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e contenuti" type="twoObj">
  <p:cSld name="TWO_OBJECTS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7"/>
          <p:cNvSpPr txBox="1"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7"/>
          <p:cNvSpPr txBox="1">
            <a:spLocks noGrp="1"/>
          </p:cNvSpPr>
          <p:nvPr>
            <p:ph type="body" idx="1"/>
          </p:nvPr>
        </p:nvSpPr>
        <p:spPr>
          <a:xfrm>
            <a:off x="457200" y="1920085"/>
            <a:ext cx="4038600" cy="4434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5445" algn="l">
              <a:spcBef>
                <a:spcPts val="520"/>
              </a:spcBef>
              <a:spcAft>
                <a:spcPts val="0"/>
              </a:spcAft>
              <a:buSzPts val="2470"/>
              <a:buChar char="⚫"/>
              <a:defRPr sz="2600"/>
            </a:lvl1pPr>
            <a:lvl2pPr marL="914400" lvl="1" indent="-358140" algn="l">
              <a:spcBef>
                <a:spcPts val="480"/>
              </a:spcBef>
              <a:spcAft>
                <a:spcPts val="0"/>
              </a:spcAft>
              <a:buSzPts val="2040"/>
              <a:buChar char="⚫"/>
              <a:defRPr sz="2400"/>
            </a:lvl2pPr>
            <a:lvl3pPr marL="1371600" lvl="2" indent="-317500" algn="l">
              <a:spcBef>
                <a:spcPts val="400"/>
              </a:spcBef>
              <a:spcAft>
                <a:spcPts val="0"/>
              </a:spcAft>
              <a:buSzPts val="1400"/>
              <a:buChar char="⚫"/>
              <a:defRPr sz="2000"/>
            </a:lvl3pPr>
            <a:lvl4pPr marL="1828800" lvl="3" indent="-302894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 sz="1800"/>
            </a:lvl4pPr>
            <a:lvl5pPr marL="2286000" lvl="4" indent="-302895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 sz="18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7"/>
          <p:cNvSpPr txBox="1">
            <a:spLocks noGrp="1"/>
          </p:cNvSpPr>
          <p:nvPr>
            <p:ph type="body" idx="2"/>
          </p:nvPr>
        </p:nvSpPr>
        <p:spPr>
          <a:xfrm>
            <a:off x="4648200" y="1920085"/>
            <a:ext cx="4038600" cy="4434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5445" algn="l">
              <a:spcBef>
                <a:spcPts val="520"/>
              </a:spcBef>
              <a:spcAft>
                <a:spcPts val="0"/>
              </a:spcAft>
              <a:buSzPts val="2470"/>
              <a:buChar char="⚫"/>
              <a:defRPr sz="2600"/>
            </a:lvl1pPr>
            <a:lvl2pPr marL="914400" lvl="1" indent="-358140" algn="l">
              <a:spcBef>
                <a:spcPts val="480"/>
              </a:spcBef>
              <a:spcAft>
                <a:spcPts val="0"/>
              </a:spcAft>
              <a:buSzPts val="2040"/>
              <a:buChar char="⚫"/>
              <a:defRPr sz="2400"/>
            </a:lvl2pPr>
            <a:lvl3pPr marL="1371600" lvl="2" indent="-317500" algn="l">
              <a:spcBef>
                <a:spcPts val="400"/>
              </a:spcBef>
              <a:spcAft>
                <a:spcPts val="0"/>
              </a:spcAft>
              <a:buSzPts val="1400"/>
              <a:buChar char="⚫"/>
              <a:defRPr sz="2000"/>
            </a:lvl3pPr>
            <a:lvl4pPr marL="1828800" lvl="3" indent="-302894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 sz="1800"/>
            </a:lvl4pPr>
            <a:lvl5pPr marL="2286000" lvl="4" indent="-302895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 sz="18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7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7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fronto" type="twoTxTwoObj">
  <p:cSld name="TWO_OBJECTS_WITH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8"/>
          <p:cNvSpPr txBox="1"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8"/>
          <p:cNvSpPr txBox="1"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228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17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26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104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1040"/>
              <a:buNone/>
              <a:defRPr sz="1600" b="1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8"/>
          <p:cNvSpPr txBox="1">
            <a:spLocks noGrp="1"/>
          </p:cNvSpPr>
          <p:nvPr>
            <p:ph type="body" idx="2"/>
          </p:nvPr>
        </p:nvSpPr>
        <p:spPr>
          <a:xfrm>
            <a:off x="4645025" y="1859757"/>
            <a:ext cx="4041775" cy="654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228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17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26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104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1040"/>
              <a:buNone/>
              <a:defRPr sz="1600" b="1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6" name="Google Shape;66;p8"/>
          <p:cNvSpPr txBox="1">
            <a:spLocks noGrp="1"/>
          </p:cNvSpPr>
          <p:nvPr>
            <p:ph type="body" idx="3"/>
          </p:nvPr>
        </p:nvSpPr>
        <p:spPr>
          <a:xfrm>
            <a:off x="457200" y="2514600"/>
            <a:ext cx="4040188" cy="3845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61315" algn="l">
              <a:spcBef>
                <a:spcPts val="440"/>
              </a:spcBef>
              <a:spcAft>
                <a:spcPts val="0"/>
              </a:spcAft>
              <a:buSzPts val="2090"/>
              <a:buChar char="⚫"/>
              <a:defRPr sz="2200"/>
            </a:lvl1pPr>
            <a:lvl2pPr marL="914400" lvl="1" indent="-336550" algn="l">
              <a:spcBef>
                <a:spcPts val="400"/>
              </a:spcBef>
              <a:spcAft>
                <a:spcPts val="0"/>
              </a:spcAft>
              <a:buSzPts val="1700"/>
              <a:buChar char="⚫"/>
              <a:defRPr sz="2000"/>
            </a:lvl2pPr>
            <a:lvl3pPr marL="1371600" lvl="2" indent="-308610" algn="l">
              <a:spcBef>
                <a:spcPts val="360"/>
              </a:spcBef>
              <a:spcAft>
                <a:spcPts val="0"/>
              </a:spcAft>
              <a:buSzPts val="1260"/>
              <a:buChar char="⚫"/>
              <a:defRPr sz="1800"/>
            </a:lvl3pPr>
            <a:lvl4pPr marL="1828800" lvl="3" indent="-294639" algn="l">
              <a:spcBef>
                <a:spcPts val="320"/>
              </a:spcBef>
              <a:spcAft>
                <a:spcPts val="0"/>
              </a:spcAft>
              <a:buSzPts val="1040"/>
              <a:buChar char="⚫"/>
              <a:defRPr sz="1600"/>
            </a:lvl4pPr>
            <a:lvl5pPr marL="2286000" lvl="4" indent="-294639" algn="l">
              <a:spcBef>
                <a:spcPts val="320"/>
              </a:spcBef>
              <a:spcAft>
                <a:spcPts val="0"/>
              </a:spcAft>
              <a:buSzPts val="1040"/>
              <a:buChar char="⚫"/>
              <a:defRPr sz="16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7" name="Google Shape;67;p8"/>
          <p:cNvSpPr txBox="1">
            <a:spLocks noGrp="1"/>
          </p:cNvSpPr>
          <p:nvPr>
            <p:ph type="body" idx="4"/>
          </p:nvPr>
        </p:nvSpPr>
        <p:spPr>
          <a:xfrm>
            <a:off x="4645025" y="2514600"/>
            <a:ext cx="4041775" cy="3845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61315" algn="l">
              <a:spcBef>
                <a:spcPts val="440"/>
              </a:spcBef>
              <a:spcAft>
                <a:spcPts val="0"/>
              </a:spcAft>
              <a:buSzPts val="2090"/>
              <a:buChar char="⚫"/>
              <a:defRPr sz="2200"/>
            </a:lvl1pPr>
            <a:lvl2pPr marL="914400" lvl="1" indent="-336550" algn="l">
              <a:spcBef>
                <a:spcPts val="400"/>
              </a:spcBef>
              <a:spcAft>
                <a:spcPts val="0"/>
              </a:spcAft>
              <a:buSzPts val="1700"/>
              <a:buChar char="⚫"/>
              <a:defRPr sz="2000"/>
            </a:lvl2pPr>
            <a:lvl3pPr marL="1371600" lvl="2" indent="-308610" algn="l">
              <a:spcBef>
                <a:spcPts val="360"/>
              </a:spcBef>
              <a:spcAft>
                <a:spcPts val="0"/>
              </a:spcAft>
              <a:buSzPts val="1260"/>
              <a:buChar char="⚫"/>
              <a:defRPr sz="1800"/>
            </a:lvl3pPr>
            <a:lvl4pPr marL="1828800" lvl="3" indent="-294639" algn="l">
              <a:spcBef>
                <a:spcPts val="320"/>
              </a:spcBef>
              <a:spcAft>
                <a:spcPts val="0"/>
              </a:spcAft>
              <a:buSzPts val="1040"/>
              <a:buChar char="⚫"/>
              <a:defRPr sz="1600"/>
            </a:lvl4pPr>
            <a:lvl5pPr marL="2286000" lvl="4" indent="-294639" algn="l">
              <a:spcBef>
                <a:spcPts val="320"/>
              </a:spcBef>
              <a:spcAft>
                <a:spcPts val="0"/>
              </a:spcAft>
              <a:buSzPts val="1040"/>
              <a:buChar char="⚫"/>
              <a:defRPr sz="16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8" name="Google Shape;68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8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8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titolo" type="titleOnly">
  <p:cSld name="TITLE_ONLY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9"/>
          <p:cNvSpPr txBox="1"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Calibri"/>
              <a:buNone/>
              <a:defRPr sz="5000" b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9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9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uota" type="blank">
  <p:cSld name="BLANK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0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0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to con didascalia" type="objTx">
  <p:cSld name="OBJECT_WITH_CAPTION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1"/>
          <p:cNvSpPr txBox="1"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alibri"/>
              <a:buNone/>
              <a:defRPr sz="2600" b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1"/>
          <p:cNvSpPr txBox="1">
            <a:spLocks noGrp="1"/>
          </p:cNvSpPr>
          <p:nvPr>
            <p:ph type="body" idx="1"/>
          </p:nvPr>
        </p:nvSpPr>
        <p:spPr>
          <a:xfrm>
            <a:off x="685800" y="1676400"/>
            <a:ext cx="27432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75" tIns="45700" rIns="1827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SzPts val="133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SzPts val="102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SzPts val="7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SzPts val="585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SzPts val="585"/>
              <a:buNone/>
              <a:defRPr sz="9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11"/>
          <p:cNvSpPr txBox="1">
            <a:spLocks noGrp="1"/>
          </p:cNvSpPr>
          <p:nvPr>
            <p:ph type="body" idx="2"/>
          </p:nvPr>
        </p:nvSpPr>
        <p:spPr>
          <a:xfrm>
            <a:off x="3575050" y="1676400"/>
            <a:ext cx="511175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97510" algn="l">
              <a:spcBef>
                <a:spcPts val="560"/>
              </a:spcBef>
              <a:spcAft>
                <a:spcPts val="0"/>
              </a:spcAft>
              <a:buSzPts val="2660"/>
              <a:buChar char="⚫"/>
              <a:defRPr sz="2800"/>
            </a:lvl1pPr>
            <a:lvl2pPr marL="914400" lvl="1" indent="-368935" algn="l">
              <a:spcBef>
                <a:spcPts val="520"/>
              </a:spcBef>
              <a:spcAft>
                <a:spcPts val="0"/>
              </a:spcAft>
              <a:buSzPts val="2210"/>
              <a:buChar char="⚫"/>
              <a:defRPr sz="2600"/>
            </a:lvl2pPr>
            <a:lvl3pPr marL="1371600" lvl="2" indent="-335280" algn="l">
              <a:spcBef>
                <a:spcPts val="480"/>
              </a:spcBef>
              <a:spcAft>
                <a:spcPts val="0"/>
              </a:spcAft>
              <a:buSzPts val="1680"/>
              <a:buChar char="⚫"/>
              <a:defRPr sz="2400"/>
            </a:lvl3pPr>
            <a:lvl4pPr marL="1828800" lvl="3" indent="-311150" algn="l">
              <a:spcBef>
                <a:spcPts val="400"/>
              </a:spcBef>
              <a:spcAft>
                <a:spcPts val="0"/>
              </a:spcAft>
              <a:buSzPts val="1300"/>
              <a:buChar char="⚫"/>
              <a:defRPr sz="2000"/>
            </a:lvl4pPr>
            <a:lvl5pPr marL="2286000" lvl="4" indent="-302895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 sz="18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4" name="Google Shape;84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1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1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Immagine con didascalia" type="picTx">
  <p:cSld name="PICTURE_WITH_CAPTION_TEX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2"/>
          <p:cNvSpPr/>
          <p:nvPr/>
        </p:nvSpPr>
        <p:spPr>
          <a:xfrm rot="-10380000" flipH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9525" cap="rnd" cmpd="sng">
            <a:solidFill>
              <a:srgbClr val="C0C0C0"/>
            </a:solidFill>
            <a:prstDash val="solid"/>
            <a:round/>
            <a:headEnd type="none" w="sm" len="sm"/>
            <a:tailEnd type="none" w="sm" len="sm"/>
          </a:ln>
          <a:effectLst>
            <a:outerShdw blurRad="63500" dist="38500" dir="7500000" sx="98500" sy="100080" kx="100000" algn="tl" rotWithShape="0">
              <a:srgbClr val="000000">
                <a:alpha val="2470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89" name="Google Shape;89;p12"/>
          <p:cNvSpPr/>
          <p:nvPr/>
        </p:nvSpPr>
        <p:spPr>
          <a:xfrm rot="-10380000" flipH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>
            <a:solidFill>
              <a:srgbClr val="FFFFFF"/>
            </a:solidFill>
            <a:prstDash val="solid"/>
            <a:bevel/>
            <a:headEnd type="none" w="sm" len="sm"/>
            <a:tailEnd type="none" w="sm" len="sm"/>
          </a:ln>
          <a:effectLst>
            <a:outerShdw blurRad="19685" dist="6350" dir="12900000" algn="tl" rotWithShape="0">
              <a:srgbClr val="000000">
                <a:alpha val="46666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90" name="Google Shape;90;p12"/>
          <p:cNvSpPr txBox="1"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alibri"/>
              <a:buNone/>
              <a:defRPr sz="2000" b="1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2"/>
          <p:cNvSpPr txBox="1">
            <a:spLocks noGrp="1"/>
          </p:cNvSpPr>
          <p:nvPr>
            <p:ph type="body" idx="1"/>
          </p:nvPr>
        </p:nvSpPr>
        <p:spPr>
          <a:xfrm>
            <a:off x="609600" y="2828785"/>
            <a:ext cx="2209800" cy="2179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4000" tIns="45700" rIns="45700" bIns="45700" anchor="t" anchorCtr="0">
            <a:noAutofit/>
          </a:bodyPr>
          <a:lstStyle>
            <a:lvl1pPr marL="457200" lvl="0" indent="-228600" algn="l">
              <a:spcBef>
                <a:spcPts val="250"/>
              </a:spcBef>
              <a:spcAft>
                <a:spcPts val="0"/>
              </a:spcAft>
              <a:buSzPts val="1235"/>
              <a:buFont typeface="Constantia"/>
              <a:buNone/>
              <a:defRPr sz="1300"/>
            </a:lvl1pPr>
            <a:lvl2pPr marL="914400" lvl="1" indent="-293369" algn="l">
              <a:spcBef>
                <a:spcPts val="240"/>
              </a:spcBef>
              <a:spcAft>
                <a:spcPts val="0"/>
              </a:spcAft>
              <a:buSzPts val="1020"/>
              <a:buChar char="⚫"/>
              <a:defRPr sz="1200"/>
            </a:lvl2pPr>
            <a:lvl3pPr marL="1371600" lvl="2" indent="-273050" algn="l">
              <a:spcBef>
                <a:spcPts val="200"/>
              </a:spcBef>
              <a:spcAft>
                <a:spcPts val="0"/>
              </a:spcAft>
              <a:buSzPts val="700"/>
              <a:buChar char="⚫"/>
              <a:defRPr sz="1000"/>
            </a:lvl3pPr>
            <a:lvl4pPr marL="1828800" lvl="3" indent="-265747" algn="l">
              <a:spcBef>
                <a:spcPts val="180"/>
              </a:spcBef>
              <a:spcAft>
                <a:spcPts val="0"/>
              </a:spcAft>
              <a:buSzPts val="585"/>
              <a:buChar char="⚫"/>
              <a:defRPr sz="900"/>
            </a:lvl4pPr>
            <a:lvl5pPr marL="2286000" lvl="4" indent="-265747" algn="l">
              <a:spcBef>
                <a:spcPts val="180"/>
              </a:spcBef>
              <a:spcAft>
                <a:spcPts val="0"/>
              </a:spcAft>
              <a:buSzPts val="585"/>
              <a:buChar char="⚫"/>
              <a:defRPr sz="9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2" name="Google Shape;92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2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2"/>
          <p:cNvSpPr txBox="1">
            <a:spLocks noGrp="1"/>
          </p:cNvSpPr>
          <p:nvPr>
            <p:ph type="sldNum" idx="12"/>
          </p:nvPr>
        </p:nvSpPr>
        <p:spPr>
          <a:xfrm>
            <a:off x="8077200" y="6356350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  <p:sp>
        <p:nvSpPr>
          <p:cNvPr id="95" name="Google Shape;95;p12"/>
          <p:cNvSpPr>
            <a:spLocks noGrp="1"/>
          </p:cNvSpPr>
          <p:nvPr>
            <p:ph type="pic" idx="2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lt2"/>
          </a:solidFill>
          <a:ln w="9525" cap="rnd" cmpd="sng">
            <a:solidFill>
              <a:srgbClr val="C0C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accent3"/>
              </a:buClr>
              <a:buSzPts val="3040"/>
              <a:buFont typeface="Noto Sans Symbols"/>
              <a:buNone/>
              <a:defRPr sz="3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R="0" lvl="1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Noto Sans Symbols"/>
              <a:buChar char="⚫"/>
              <a:defRPr sz="2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R="0" lvl="2" algn="l" rtl="0">
              <a:spcBef>
                <a:spcPts val="420"/>
              </a:spcBef>
              <a:spcAft>
                <a:spcPts val="0"/>
              </a:spcAft>
              <a:buClr>
                <a:schemeClr val="accent2"/>
              </a:buClr>
              <a:buSzPts val="1470"/>
              <a:buFont typeface="Noto Sans Symbols"/>
              <a:buChar char="⚫"/>
              <a:defRPr sz="21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3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3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R="0" lvl="5" algn="l" rtl="0"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44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R="0" lvl="6" algn="l" rtl="0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280"/>
              <a:buFont typeface="Noto Sans Symbols"/>
              <a:buChar char="⚫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R="0" lvl="7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onstantia"/>
              <a:buChar char="•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R="0" lvl="8" algn="l" rtl="0"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nstantia"/>
              <a:buChar char="•"/>
              <a:defRPr sz="1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96" name="Google Shape;96;p12"/>
          <p:cNvSpPr/>
          <p:nvPr/>
        </p:nvSpPr>
        <p:spPr>
          <a:xfrm rot="10800000" flipH="1">
            <a:off x="-9525" y="5816600"/>
            <a:ext cx="9163050" cy="1041400"/>
          </a:xfrm>
          <a:custGeom>
            <a:avLst/>
            <a:gdLst/>
            <a:ahLst/>
            <a:cxnLst/>
            <a:rect l="l" t="t" r="r" b="b"/>
            <a:pathLst>
              <a:path w="5772" h="656" extrusionOk="0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rgbClr val="0079AD">
                  <a:alpha val="44705"/>
                </a:srgbClr>
              </a:gs>
              <a:gs pos="100000">
                <a:srgbClr val="00E9F7">
                  <a:alpha val="54901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97" name="Google Shape;97;p12"/>
          <p:cNvSpPr/>
          <p:nvPr/>
        </p:nvSpPr>
        <p:spPr>
          <a:xfrm rot="10800000" flipH="1">
            <a:off x="4381500" y="6219825"/>
            <a:ext cx="4762500" cy="638175"/>
          </a:xfrm>
          <a:custGeom>
            <a:avLst/>
            <a:gdLst/>
            <a:ahLst/>
            <a:cxnLst/>
            <a:rect l="l" t="t" r="r" b="b"/>
            <a:pathLst>
              <a:path w="3000" h="595" extrusionOk="0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ABB4">
                  <a:alpha val="29803"/>
                </a:srgbClr>
              </a:gs>
              <a:gs pos="80000">
                <a:srgbClr val="0099E4">
                  <a:alpha val="44705"/>
                </a:srgbClr>
              </a:gs>
              <a:gs pos="100000">
                <a:srgbClr val="0099E4">
                  <a:alpha val="44705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tile tx="0" ty="0" sx="65000" sy="65000" flip="none" algn="tl"/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/>
          <p:nvPr/>
        </p:nvSpPr>
        <p:spPr>
          <a:xfrm>
            <a:off x="-9525" y="-7144"/>
            <a:ext cx="9163050" cy="1041400"/>
          </a:xfrm>
          <a:custGeom>
            <a:avLst/>
            <a:gdLst/>
            <a:ahLst/>
            <a:cxnLst/>
            <a:rect l="l" t="t" r="r" b="b"/>
            <a:pathLst>
              <a:path w="5772" h="656" extrusionOk="0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rgbClr val="0079AD">
                  <a:alpha val="44705"/>
                </a:srgbClr>
              </a:gs>
              <a:gs pos="100000">
                <a:srgbClr val="00E9F7">
                  <a:alpha val="54901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11" name="Google Shape;11;p1"/>
          <p:cNvSpPr/>
          <p:nvPr/>
        </p:nvSpPr>
        <p:spPr>
          <a:xfrm>
            <a:off x="4381500" y="-7144"/>
            <a:ext cx="4762500" cy="638175"/>
          </a:xfrm>
          <a:custGeom>
            <a:avLst/>
            <a:gdLst/>
            <a:ahLst/>
            <a:cxnLst/>
            <a:rect l="l" t="t" r="r" b="b"/>
            <a:pathLst>
              <a:path w="3000" h="595" extrusionOk="0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ABB4">
                  <a:alpha val="29803"/>
                </a:srgbClr>
              </a:gs>
              <a:gs pos="80000">
                <a:srgbClr val="0099E4">
                  <a:alpha val="44705"/>
                </a:srgbClr>
              </a:gs>
              <a:gs pos="100000">
                <a:srgbClr val="0099E4">
                  <a:alpha val="44705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12" name="Google Shape;12;p1"/>
          <p:cNvSpPr txBox="1"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000"/>
              <a:buFont typeface="Calibri"/>
              <a:buNone/>
              <a:defRPr sz="50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5445" algn="l" rtl="0">
              <a:spcBef>
                <a:spcPts val="520"/>
              </a:spcBef>
              <a:spcAft>
                <a:spcPts val="0"/>
              </a:spcAft>
              <a:buClr>
                <a:schemeClr val="accent3"/>
              </a:buClr>
              <a:buSzPts val="2470"/>
              <a:buFont typeface="Noto Sans Symbols"/>
              <a:buChar char="⚫"/>
              <a:defRPr sz="2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914400" marR="0" lvl="1" indent="-35814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Noto Sans Symbols"/>
              <a:buChar char="⚫"/>
              <a:defRPr sz="24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1371600" marR="0" lvl="2" indent="-321944" algn="l" rtl="0">
              <a:spcBef>
                <a:spcPts val="420"/>
              </a:spcBef>
              <a:spcAft>
                <a:spcPts val="0"/>
              </a:spcAft>
              <a:buClr>
                <a:schemeClr val="accent2"/>
              </a:buClr>
              <a:buSzPts val="1470"/>
              <a:buFont typeface="Noto Sans Symbols"/>
              <a:buChar char="⚫"/>
              <a:defRPr sz="21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828800" marR="0" lvl="3" indent="-311150" algn="l" rtl="0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300"/>
              <a:buFont typeface="Noto Sans Symbols"/>
              <a:buChar char="⚫"/>
              <a:defRPr sz="20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2286000" marR="0" lvl="4" indent="-311150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300"/>
              <a:buFont typeface="Noto Sans Symbols"/>
              <a:buChar char="⚫"/>
              <a:defRPr sz="20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743200" marR="0" lvl="5" indent="-320039" algn="l" rtl="0"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44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309879" algn="l" rtl="0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280"/>
              <a:buFont typeface="Noto Sans Symbols"/>
              <a:buChar char="⚫"/>
              <a:defRPr sz="1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onstantia"/>
              <a:buChar char="•"/>
              <a:defRPr sz="1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317500" algn="l" rtl="0">
              <a:spcBef>
                <a:spcPts val="28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onstantia"/>
              <a:buChar char="•"/>
              <a:defRPr sz="14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15" name="Google Shape;15;p1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16" name="Google Shape;16;p1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  <p:grpSp>
        <p:nvGrpSpPr>
          <p:cNvPr id="17" name="Google Shape;17;p1"/>
          <p:cNvGrpSpPr/>
          <p:nvPr/>
        </p:nvGrpSpPr>
        <p:grpSpPr>
          <a:xfrm>
            <a:off x="-29294" y="-16113"/>
            <a:ext cx="9198255" cy="1086266"/>
            <a:chOff x="-29322" y="-1971"/>
            <a:chExt cx="9198255" cy="1086266"/>
          </a:xfrm>
        </p:grpSpPr>
        <p:sp>
          <p:nvSpPr>
            <p:cNvPr id="18" name="Google Shape;18;p1"/>
            <p:cNvSpPr/>
            <p:nvPr/>
          </p:nvSpPr>
          <p:spPr>
            <a:xfrm rot="-164308">
              <a:off x="-19045" y="216550"/>
              <a:ext cx="9163050" cy="649224"/>
            </a:xfrm>
            <a:custGeom>
              <a:avLst/>
              <a:gdLst/>
              <a:ahLst/>
              <a:cxnLst/>
              <a:rect l="l" t="t" r="r" b="b"/>
              <a:pathLst>
                <a:path w="5772" h="1055" extrusionOk="0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75" cap="flat" cmpd="sng">
              <a:solidFill>
                <a:srgbClr val="09B6B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19" name="Google Shape;19;p1"/>
            <p:cNvSpPr/>
            <p:nvPr/>
          </p:nvSpPr>
          <p:spPr>
            <a:xfrm rot="-164308">
              <a:off x="-14309" y="290003"/>
              <a:ext cx="9175812" cy="530352"/>
            </a:xfrm>
            <a:custGeom>
              <a:avLst/>
              <a:gdLst/>
              <a:ahLst/>
              <a:cxnLst/>
              <a:rect l="l" t="t" r="r" b="b"/>
              <a:pathLst>
                <a:path w="5766" h="854" extrusionOk="0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</p:grp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2">
            <a:alphaModFix/>
          </a:blip>
          <a:tile tx="0" ty="0" sx="65000" sy="65000" flip="none" algn="tl"/>
        </a:blip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"/>
          <p:cNvSpPr/>
          <p:nvPr/>
        </p:nvSpPr>
        <p:spPr>
          <a:xfrm>
            <a:off x="-9525" y="-7144"/>
            <a:ext cx="9163050" cy="1041400"/>
          </a:xfrm>
          <a:custGeom>
            <a:avLst/>
            <a:gdLst/>
            <a:ahLst/>
            <a:cxnLst/>
            <a:rect l="l" t="t" r="r" b="b"/>
            <a:pathLst>
              <a:path w="5772" h="656" extrusionOk="0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rgbClr val="0079AD">
                  <a:alpha val="44705"/>
                </a:srgbClr>
              </a:gs>
              <a:gs pos="100000">
                <a:srgbClr val="00E9F7">
                  <a:alpha val="54901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4381500" y="-7144"/>
            <a:ext cx="4762500" cy="638175"/>
          </a:xfrm>
          <a:custGeom>
            <a:avLst/>
            <a:gdLst/>
            <a:ahLst/>
            <a:cxnLst/>
            <a:rect l="l" t="t" r="r" b="b"/>
            <a:pathLst>
              <a:path w="3000" h="595" extrusionOk="0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ABB4">
                  <a:alpha val="29803"/>
                </a:srgbClr>
              </a:gs>
              <a:gs pos="80000">
                <a:srgbClr val="0099E4">
                  <a:alpha val="44705"/>
                </a:srgbClr>
              </a:gs>
              <a:gs pos="100000">
                <a:srgbClr val="0099E4">
                  <a:alpha val="44705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29" name="Google Shape;29;p3"/>
          <p:cNvSpPr txBox="1"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Calibri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0" name="Google Shape;30;p3"/>
          <p:cNvSpPr txBox="1"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5445" algn="l" rtl="0">
              <a:spcBef>
                <a:spcPts val="520"/>
              </a:spcBef>
              <a:spcAft>
                <a:spcPts val="0"/>
              </a:spcAft>
              <a:buClr>
                <a:schemeClr val="accent3"/>
              </a:buClr>
              <a:buSzPts val="2470"/>
              <a:buFont typeface="Noto Sans Symbols"/>
              <a:buChar char="⚫"/>
              <a:defRPr sz="2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914400" marR="0" lvl="1" indent="-35814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Noto Sans Symbols"/>
              <a:buChar char="⚫"/>
              <a:defRPr sz="2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1371600" marR="0" lvl="2" indent="-321944" algn="l" rtl="0">
              <a:spcBef>
                <a:spcPts val="420"/>
              </a:spcBef>
              <a:spcAft>
                <a:spcPts val="0"/>
              </a:spcAft>
              <a:buClr>
                <a:schemeClr val="accent2"/>
              </a:buClr>
              <a:buSzPts val="1470"/>
              <a:buFont typeface="Noto Sans Symbols"/>
              <a:buChar char="⚫"/>
              <a:defRPr sz="21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828800" marR="0" lvl="3" indent="-311150" algn="l" rtl="0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3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2286000" marR="0" lvl="4" indent="-311150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3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743200" marR="0" lvl="5" indent="-320039" algn="l" rtl="0"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44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309879" algn="l" rtl="0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280"/>
              <a:buFont typeface="Noto Sans Symbols"/>
              <a:buChar char="⚫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onstantia"/>
              <a:buChar char="•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317500" algn="l" rtl="0"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nstantia"/>
              <a:buChar char="•"/>
              <a:defRPr sz="1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31" name="Google Shape;31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32" name="Google Shape;32;p3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33" name="Google Shape;33;p3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u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u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u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u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u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u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u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u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u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  <p:grpSp>
        <p:nvGrpSpPr>
          <p:cNvPr id="34" name="Google Shape;34;p3"/>
          <p:cNvGrpSpPr/>
          <p:nvPr/>
        </p:nvGrpSpPr>
        <p:grpSpPr>
          <a:xfrm>
            <a:off x="-29294" y="-16113"/>
            <a:ext cx="9198255" cy="1086266"/>
            <a:chOff x="-29322" y="-1971"/>
            <a:chExt cx="9198255" cy="1086266"/>
          </a:xfrm>
        </p:grpSpPr>
        <p:sp>
          <p:nvSpPr>
            <p:cNvPr id="35" name="Google Shape;35;p3"/>
            <p:cNvSpPr/>
            <p:nvPr/>
          </p:nvSpPr>
          <p:spPr>
            <a:xfrm rot="-164308">
              <a:off x="-19045" y="216550"/>
              <a:ext cx="9163050" cy="649224"/>
            </a:xfrm>
            <a:custGeom>
              <a:avLst/>
              <a:gdLst/>
              <a:ahLst/>
              <a:cxnLst/>
              <a:rect l="l" t="t" r="r" b="b"/>
              <a:pathLst>
                <a:path w="5772" h="1055" extrusionOk="0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75" cap="flat" cmpd="sng">
              <a:solidFill>
                <a:srgbClr val="09B6B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36" name="Google Shape;36;p3"/>
            <p:cNvSpPr/>
            <p:nvPr/>
          </p:nvSpPr>
          <p:spPr>
            <a:xfrm rot="-164308">
              <a:off x="-14309" y="290003"/>
              <a:ext cx="9175812" cy="530352"/>
            </a:xfrm>
            <a:custGeom>
              <a:avLst/>
              <a:gdLst/>
              <a:ahLst/>
              <a:cxnLst/>
              <a:rect l="l" t="t" r="r" b="b"/>
              <a:pathLst>
                <a:path w="5766" h="854" extrusionOk="0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</p:grp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8000">
              <a:srgbClr val="A221D5"/>
            </a:gs>
            <a:gs pos="89500">
              <a:srgbClr val="C84876"/>
            </a:gs>
            <a:gs pos="86000">
              <a:srgbClr val="8A0DA7"/>
            </a:gs>
            <a:gs pos="94000">
              <a:srgbClr val="AADE04"/>
            </a:gs>
            <a:gs pos="100000">
              <a:srgbClr val="CD24AF"/>
            </a:gs>
            <a:gs pos="77000">
              <a:srgbClr val="D200E8"/>
            </a:gs>
            <a:gs pos="68000">
              <a:schemeClr val="bg2">
                <a:lumMod val="40000"/>
                <a:lumOff val="60000"/>
              </a:schemeClr>
            </a:gs>
            <a:gs pos="25000">
              <a:srgbClr val="4397CA"/>
            </a:gs>
            <a:gs pos="60000">
              <a:srgbClr val="00466A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E89CC7E6-DB1F-429B-97EE-D0C12CBE3D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216" y="537019"/>
            <a:ext cx="7589215" cy="4743260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6904F5C3-F9B7-4356-A959-2F342D87CEC5}"/>
              </a:ext>
            </a:extLst>
          </p:cNvPr>
          <p:cNvSpPr txBox="1"/>
          <p:nvPr/>
        </p:nvSpPr>
        <p:spPr>
          <a:xfrm>
            <a:off x="2901696" y="5489612"/>
            <a:ext cx="3560064" cy="1368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3600" b="1" dirty="0">
                <a:latin typeface="Book Antiqua" panose="02040602050305030304" pitchFamily="18" charset="0"/>
              </a:rPr>
              <a:t>George Grosz,</a:t>
            </a:r>
          </a:p>
          <a:p>
            <a:pPr algn="just">
              <a:lnSpc>
                <a:spcPct val="90000"/>
              </a:lnSpc>
              <a:spcBef>
                <a:spcPct val="0"/>
              </a:spcBef>
            </a:pPr>
            <a:r>
              <a:rPr lang="it-IT" sz="3600" i="1" dirty="0">
                <a:latin typeface="Book Antiqua" panose="02040602050305030304" pitchFamily="18" charset="0"/>
              </a:rPr>
              <a:t>Strada pericolosa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endParaRPr lang="it-IT" sz="1600" i="1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56477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5"/>
          <p:cNvSpPr txBox="1">
            <a:spLocks noGrp="1"/>
          </p:cNvSpPr>
          <p:nvPr>
            <p:ph type="ctrTitle"/>
          </p:nvPr>
        </p:nvSpPr>
        <p:spPr>
          <a:xfrm>
            <a:off x="563880" y="871585"/>
            <a:ext cx="8428481" cy="232886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/>
          <a:p>
            <a:pPr lvl="0" indent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entury"/>
              <a:buNone/>
            </a:pPr>
            <a:r>
              <a:rPr lang="it-IT" sz="4400" kern="1200" dirty="0">
                <a:solidFill>
                  <a:schemeClr val="tx1"/>
                </a:solidFill>
                <a:latin typeface="Agency FB" panose="020B0503020202020204" pitchFamily="34" charset="0"/>
                <a:ea typeface="+mj-ea"/>
                <a:cs typeface="+mj-cs"/>
              </a:rPr>
              <a:t>Hannah Arendt </a:t>
            </a:r>
            <a:br>
              <a:rPr lang="it-IT" sz="3200" kern="1200" dirty="0">
                <a:solidFill>
                  <a:schemeClr val="tx1"/>
                </a:solidFill>
                <a:latin typeface="Agency FB" panose="020B0503020202020204" pitchFamily="34" charset="0"/>
                <a:ea typeface="+mj-ea"/>
                <a:cs typeface="+mj-cs"/>
              </a:rPr>
            </a:br>
            <a:r>
              <a:rPr lang="it-IT" sz="3600" kern="1200" dirty="0">
                <a:solidFill>
                  <a:schemeClr val="tx1"/>
                </a:solidFill>
                <a:latin typeface="Agency FB" panose="020B0503020202020204" pitchFamily="34" charset="0"/>
                <a:ea typeface="+mj-ea"/>
                <a:cs typeface="+mj-cs"/>
              </a:rPr>
              <a:t>(Hannover, 14 ottobre 1906 – New York, 4 dicembre 1975) </a:t>
            </a:r>
            <a:br>
              <a:rPr lang="it-IT" sz="3600" kern="1200" dirty="0">
                <a:solidFill>
                  <a:schemeClr val="tx1"/>
                </a:solidFill>
                <a:latin typeface="Agency FB" panose="020B0503020202020204" pitchFamily="34" charset="0"/>
                <a:ea typeface="+mj-ea"/>
                <a:cs typeface="+mj-cs"/>
              </a:rPr>
            </a:br>
            <a:endParaRPr sz="3600" kern="1200" dirty="0">
              <a:solidFill>
                <a:schemeClr val="tx1"/>
              </a:solidFill>
              <a:latin typeface="Agency FB" panose="020B0503020202020204" pitchFamily="34" charset="0"/>
              <a:ea typeface="+mj-ea"/>
              <a:cs typeface="+mj-cs"/>
              <a:sym typeface="Open Sans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6E2B9833-584E-4533-A5FC-B24863D3CFCC}"/>
              </a:ext>
            </a:extLst>
          </p:cNvPr>
          <p:cNvSpPr txBox="1"/>
          <p:nvPr/>
        </p:nvSpPr>
        <p:spPr>
          <a:xfrm>
            <a:off x="93728" y="3429000"/>
            <a:ext cx="5998464" cy="212365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36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“</a:t>
            </a:r>
            <a:r>
              <a:rPr lang="it-IT" sz="3600" b="1" kern="1200" dirty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rPr>
              <a:t>Non l'Uomo ma gli uomini abitano la terra</a:t>
            </a:r>
            <a:r>
              <a:rPr lang="it-IT" sz="36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”</a:t>
            </a:r>
          </a:p>
          <a:p>
            <a:endParaRPr lang="it-IT" sz="2800" b="1" kern="1200" dirty="0">
              <a:solidFill>
                <a:schemeClr val="tx1"/>
              </a:solidFill>
              <a:latin typeface="Arial Narrow" panose="020B0606020202030204" pitchFamily="34" charset="0"/>
              <a:ea typeface="+mn-ea"/>
              <a:cs typeface="Times New Roman" panose="02020603050405020304" pitchFamily="18" charset="0"/>
            </a:endParaRPr>
          </a:p>
          <a:p>
            <a:r>
              <a:rPr lang="it-IT" sz="3200" b="1" kern="1200" dirty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rPr>
              <a:t>(</a:t>
            </a:r>
            <a:r>
              <a:rPr lang="it-IT" sz="3200" b="1" i="1" kern="1200" dirty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rPr>
              <a:t>Vita </a:t>
            </a:r>
            <a:r>
              <a:rPr lang="it-IT" sz="3200" b="1" i="1" kern="1200" dirty="0" err="1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rPr>
              <a:t>Activa</a:t>
            </a:r>
            <a:r>
              <a:rPr lang="it-IT" sz="3200" b="1" kern="1200" dirty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116" name="Google Shape;116;p15" descr="HANNAH ARENDT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46985" y="3974547"/>
            <a:ext cx="4860032" cy="28625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Tm="5000">
    <p:wheel spokes="3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6"/>
          <p:cNvSpPr txBox="1">
            <a:spLocks noGrp="1"/>
          </p:cNvSpPr>
          <p:nvPr>
            <p:ph type="title"/>
          </p:nvPr>
        </p:nvSpPr>
        <p:spPr>
          <a:xfrm>
            <a:off x="652272" y="1316736"/>
            <a:ext cx="7735824" cy="71325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600"/>
              <a:buFont typeface="Constantia"/>
              <a:buNone/>
            </a:pPr>
            <a:r>
              <a:rPr lang="it-IT" sz="3200" dirty="0">
                <a:solidFill>
                  <a:schemeClr val="tx1"/>
                </a:solidFill>
                <a:latin typeface="Constantia"/>
                <a:ea typeface="Constantia"/>
                <a:cs typeface="Constantia"/>
                <a:sym typeface="Constantia"/>
              </a:rPr>
              <a:t>Per </a:t>
            </a:r>
            <a:r>
              <a:rPr lang="it-IT" sz="3200" i="1" dirty="0">
                <a:solidFill>
                  <a:schemeClr val="tx1"/>
                </a:solidFill>
                <a:latin typeface="Limelight"/>
                <a:ea typeface="Limelight"/>
                <a:cs typeface="Limelight"/>
                <a:sym typeface="Limelight"/>
              </a:rPr>
              <a:t>“totalitarismo”  </a:t>
            </a:r>
            <a:r>
              <a:rPr lang="it-IT" sz="3200" dirty="0">
                <a:solidFill>
                  <a:schemeClr val="tx1"/>
                </a:solidFill>
                <a:latin typeface="Constantia"/>
                <a:ea typeface="Constantia"/>
                <a:cs typeface="Constantia"/>
                <a:sym typeface="Constantia"/>
              </a:rPr>
              <a:t>la Arendt intende</a:t>
            </a:r>
            <a:endParaRPr sz="3200" dirty="0">
              <a:solidFill>
                <a:schemeClr val="tx1"/>
              </a:solidFill>
            </a:endParaRPr>
          </a:p>
        </p:txBody>
      </p:sp>
      <p:sp>
        <p:nvSpPr>
          <p:cNvPr id="122" name="Google Shape;122;p16"/>
          <p:cNvSpPr txBox="1">
            <a:spLocks noGrp="1"/>
          </p:cNvSpPr>
          <p:nvPr>
            <p:ph type="body" idx="1"/>
          </p:nvPr>
        </p:nvSpPr>
        <p:spPr>
          <a:xfrm>
            <a:off x="395536" y="2221632"/>
            <a:ext cx="8229600" cy="43891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4320" lvl="0" indent="-274320" algn="just" rtl="0">
              <a:spcBef>
                <a:spcPts val="0"/>
              </a:spcBef>
              <a:spcAft>
                <a:spcPts val="0"/>
              </a:spcAft>
              <a:buSzPts val="3164"/>
              <a:buNone/>
            </a:pPr>
            <a:r>
              <a:rPr lang="it-IT" sz="3330" dirty="0">
                <a:solidFill>
                  <a:srgbClr val="0B5394"/>
                </a:solidFill>
              </a:rPr>
              <a:t>  </a:t>
            </a:r>
            <a:r>
              <a:rPr lang="it-IT" sz="3330" dirty="0">
                <a:solidFill>
                  <a:schemeClr val="tx1"/>
                </a:solidFill>
              </a:rPr>
              <a:t>un regime governativo in cui il controllo di tutti gli aspetti della vita politica, sociale ed economica è accentrato nelle mani di un’oligarchia culminante in una persona. Il governo è gestito in modo dittatoriale, e il dittatore pretende di controllare ogni aspetto della vita individuale e collettiva.</a:t>
            </a:r>
            <a:endParaRPr sz="3330" dirty="0">
              <a:solidFill>
                <a:schemeClr val="tx1"/>
              </a:solidFill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49C7903F-F609-49AC-9E1B-64D957D142C6}"/>
              </a:ext>
            </a:extLst>
          </p:cNvPr>
          <p:cNvSpPr txBox="1"/>
          <p:nvPr/>
        </p:nvSpPr>
        <p:spPr>
          <a:xfrm>
            <a:off x="1731264" y="219456"/>
            <a:ext cx="6071616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3200" i="1" dirty="0">
                <a:solidFill>
                  <a:schemeClr val="tx1"/>
                </a:solidFill>
                <a:latin typeface="Constantia" panose="02030602050306030303" pitchFamily="18" charset="0"/>
              </a:rPr>
              <a:t>Le origini del totalitarismo </a:t>
            </a:r>
            <a:r>
              <a:rPr lang="it-IT" sz="3200" dirty="0">
                <a:solidFill>
                  <a:schemeClr val="tx1"/>
                </a:solidFill>
                <a:latin typeface="Constantia" panose="02030602050306030303" pitchFamily="18" charset="0"/>
              </a:rPr>
              <a:t>(1951)</a:t>
            </a:r>
          </a:p>
        </p:txBody>
      </p:sp>
    </p:spTree>
  </p:cSld>
  <p:clrMapOvr>
    <a:masterClrMapping/>
  </p:clrMapOvr>
  <p:transition spd="slow" advTm="11000">
    <p:strips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8"/>
          <p:cNvSpPr txBox="1">
            <a:spLocks noGrp="1"/>
          </p:cNvSpPr>
          <p:nvPr>
            <p:ph type="title"/>
          </p:nvPr>
        </p:nvSpPr>
        <p:spPr>
          <a:xfrm>
            <a:off x="1685433" y="1182915"/>
            <a:ext cx="6483207" cy="1143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600"/>
              <a:buFont typeface="Constantia"/>
              <a:buNone/>
            </a:pPr>
            <a:r>
              <a:rPr lang="it-IT" sz="3600" dirty="0">
                <a:solidFill>
                  <a:schemeClr val="tx1"/>
                </a:solidFill>
                <a:latin typeface="Constantia"/>
                <a:ea typeface="Constantia"/>
                <a:cs typeface="Constantia"/>
                <a:sym typeface="Constantia"/>
              </a:rPr>
              <a:t>Le </a:t>
            </a:r>
            <a:r>
              <a:rPr lang="it-IT" sz="3600" i="1" dirty="0">
                <a:solidFill>
                  <a:schemeClr val="tx1"/>
                </a:solidFill>
                <a:latin typeface="Limelight"/>
                <a:ea typeface="Limelight"/>
                <a:cs typeface="Limelight"/>
                <a:sym typeface="Limelight"/>
              </a:rPr>
              <a:t>cause dell’avvento </a:t>
            </a:r>
            <a:r>
              <a:rPr lang="it-IT" sz="3600" dirty="0">
                <a:solidFill>
                  <a:schemeClr val="tx1"/>
                </a:solidFill>
                <a:latin typeface="Constantia"/>
                <a:ea typeface="Constantia"/>
                <a:cs typeface="Constantia"/>
                <a:sym typeface="Constantia"/>
              </a:rPr>
              <a:t>del  totalitarismo sono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134" name="Google Shape;134;p18"/>
          <p:cNvSpPr txBox="1">
            <a:spLocks noGrp="1"/>
          </p:cNvSpPr>
          <p:nvPr>
            <p:ph type="body" idx="1"/>
          </p:nvPr>
        </p:nvSpPr>
        <p:spPr>
          <a:xfrm>
            <a:off x="579120" y="3077287"/>
            <a:ext cx="8229600" cy="343324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71500" lvl="0" indent="-571500" algn="just" rtl="0">
              <a:spcBef>
                <a:spcPts val="0"/>
              </a:spcBef>
              <a:spcAft>
                <a:spcPts val="0"/>
              </a:spcAft>
              <a:buSzPts val="3420"/>
              <a:buFont typeface="Arial" panose="020B0604020202020204" pitchFamily="34" charset="0"/>
              <a:buChar char="•"/>
            </a:pPr>
            <a:r>
              <a:rPr lang="it-IT" sz="3600" dirty="0">
                <a:solidFill>
                  <a:schemeClr val="tx1"/>
                </a:solidFill>
              </a:rPr>
              <a:t>l’antisemitismo moderno</a:t>
            </a:r>
            <a:endParaRPr dirty="0">
              <a:solidFill>
                <a:schemeClr val="tx1"/>
              </a:solidFill>
            </a:endParaRPr>
          </a:p>
          <a:p>
            <a:pPr marL="614045" lvl="0" indent="-457200" algn="just" rtl="0">
              <a:spcBef>
                <a:spcPts val="520"/>
              </a:spcBef>
              <a:spcAft>
                <a:spcPts val="0"/>
              </a:spcAft>
              <a:buSzPts val="2470"/>
              <a:buFont typeface="Arial" panose="020B0604020202020204" pitchFamily="34" charset="0"/>
              <a:buChar char="•"/>
            </a:pPr>
            <a:endParaRPr dirty="0">
              <a:solidFill>
                <a:schemeClr val="tx1"/>
              </a:solidFill>
            </a:endParaRPr>
          </a:p>
          <a:p>
            <a:pPr marL="571500" lvl="0" indent="-571500" algn="just" rtl="0">
              <a:spcBef>
                <a:spcPts val="720"/>
              </a:spcBef>
              <a:spcAft>
                <a:spcPts val="0"/>
              </a:spcAft>
              <a:buSzPts val="3420"/>
              <a:buFont typeface="Arial" panose="020B0604020202020204" pitchFamily="34" charset="0"/>
              <a:buChar char="•"/>
            </a:pPr>
            <a:r>
              <a:rPr lang="it-IT" sz="3600" dirty="0">
                <a:solidFill>
                  <a:schemeClr val="tx1"/>
                </a:solidFill>
              </a:rPr>
              <a:t>l’imperialismo </a:t>
            </a:r>
            <a:r>
              <a:rPr lang="it-IT" dirty="0">
                <a:solidFill>
                  <a:schemeClr val="tx1"/>
                </a:solidFill>
              </a:rPr>
              <a:t>(in crisi dopo la prima guerra mondiale)</a:t>
            </a:r>
            <a:endParaRPr dirty="0">
              <a:solidFill>
                <a:schemeClr val="tx1"/>
              </a:solidFill>
            </a:endParaRPr>
          </a:p>
          <a:p>
            <a:pPr marL="614045" lvl="0" indent="-457200" algn="just" rtl="0">
              <a:spcBef>
                <a:spcPts val="520"/>
              </a:spcBef>
              <a:spcAft>
                <a:spcPts val="0"/>
              </a:spcAft>
              <a:buSzPts val="2470"/>
              <a:buFont typeface="Arial" panose="020B0604020202020204" pitchFamily="34" charset="0"/>
              <a:buChar char="•"/>
            </a:pPr>
            <a:endParaRPr dirty="0">
              <a:solidFill>
                <a:schemeClr val="tx1"/>
              </a:solidFill>
            </a:endParaRPr>
          </a:p>
          <a:p>
            <a:pPr marL="571500" lvl="0" indent="-571500" algn="just" rtl="0">
              <a:spcBef>
                <a:spcPts val="720"/>
              </a:spcBef>
              <a:spcAft>
                <a:spcPts val="0"/>
              </a:spcAft>
              <a:buSzPts val="3420"/>
              <a:buFont typeface="Arial" panose="020B0604020202020204" pitchFamily="34" charset="0"/>
              <a:buChar char="•"/>
            </a:pPr>
            <a:r>
              <a:rPr lang="it-IT" sz="3600" dirty="0">
                <a:solidFill>
                  <a:schemeClr val="tx1"/>
                </a:solidFill>
              </a:rPr>
              <a:t>l’avvento della società di massa</a:t>
            </a:r>
            <a:endParaRPr sz="3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 advTm="7000">
    <p:strips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8"/>
          <p:cNvSpPr txBox="1">
            <a:spLocks noGrp="1"/>
          </p:cNvSpPr>
          <p:nvPr>
            <p:ph type="title"/>
          </p:nvPr>
        </p:nvSpPr>
        <p:spPr>
          <a:xfrm>
            <a:off x="710073" y="1572767"/>
            <a:ext cx="8229600" cy="74095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600"/>
              <a:buFont typeface="Constantia"/>
              <a:buNone/>
            </a:pPr>
            <a:r>
              <a:rPr lang="it-IT" sz="3200" dirty="0">
                <a:solidFill>
                  <a:schemeClr val="tx1"/>
                </a:solidFill>
                <a:latin typeface="Constantia"/>
                <a:ea typeface="Constantia"/>
                <a:cs typeface="Constantia"/>
                <a:sym typeface="Constantia"/>
              </a:rPr>
              <a:t>Le </a:t>
            </a:r>
            <a:r>
              <a:rPr lang="it-IT" sz="3200" i="1" dirty="0">
                <a:solidFill>
                  <a:schemeClr val="tx1"/>
                </a:solidFill>
                <a:latin typeface="Limelight"/>
                <a:ea typeface="Limelight"/>
                <a:cs typeface="Limelight"/>
                <a:sym typeface="Limelight"/>
              </a:rPr>
              <a:t>caratteristiche </a:t>
            </a:r>
            <a:r>
              <a:rPr lang="it-IT" sz="3200" dirty="0">
                <a:solidFill>
                  <a:schemeClr val="tx1"/>
                </a:solidFill>
                <a:latin typeface="Constantia"/>
                <a:ea typeface="Constantia"/>
                <a:cs typeface="Constantia"/>
                <a:sym typeface="Constantia"/>
              </a:rPr>
              <a:t>del  totalitarismo sono:</a:t>
            </a:r>
            <a:endParaRPr sz="3200" dirty="0">
              <a:solidFill>
                <a:schemeClr val="tx1"/>
              </a:solidFill>
            </a:endParaRPr>
          </a:p>
        </p:txBody>
      </p:sp>
      <p:sp>
        <p:nvSpPr>
          <p:cNvPr id="134" name="Google Shape;134;p18"/>
          <p:cNvSpPr txBox="1">
            <a:spLocks noGrp="1"/>
          </p:cNvSpPr>
          <p:nvPr>
            <p:ph type="body" idx="1"/>
          </p:nvPr>
        </p:nvSpPr>
        <p:spPr>
          <a:xfrm>
            <a:off x="579120" y="2711527"/>
            <a:ext cx="8360553" cy="394530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indent="-457200" algn="just" rtl="0">
              <a:spcBef>
                <a:spcPts val="0"/>
              </a:spcBef>
              <a:spcAft>
                <a:spcPts val="0"/>
              </a:spcAft>
              <a:buSzPts val="3420"/>
              <a:buFont typeface="Arial" panose="020B0604020202020204" pitchFamily="34" charset="0"/>
              <a:buChar char="•"/>
            </a:pPr>
            <a:r>
              <a:rPr lang="it-IT" sz="2800" dirty="0">
                <a:solidFill>
                  <a:schemeClr val="tx1"/>
                </a:solidFill>
              </a:rPr>
              <a:t>terrore (mediante la polizia segreta e i campi di concentramento)</a:t>
            </a:r>
            <a:endParaRPr sz="2800" dirty="0">
              <a:solidFill>
                <a:schemeClr val="tx1"/>
              </a:solidFill>
            </a:endParaRPr>
          </a:p>
          <a:p>
            <a:pPr marL="614045" lvl="0" indent="-457200" algn="just" rtl="0">
              <a:spcBef>
                <a:spcPts val="0"/>
              </a:spcBef>
              <a:spcAft>
                <a:spcPts val="0"/>
              </a:spcAft>
              <a:buSzPts val="2470"/>
              <a:buFont typeface="Arial" panose="020B0604020202020204" pitchFamily="34" charset="0"/>
              <a:buChar char="•"/>
            </a:pPr>
            <a:endParaRPr sz="2800" dirty="0">
              <a:solidFill>
                <a:schemeClr val="tx1"/>
              </a:solidFill>
            </a:endParaRPr>
          </a:p>
          <a:p>
            <a:pPr lvl="0" indent="-457200" algn="just" rtl="0">
              <a:spcBef>
                <a:spcPts val="0"/>
              </a:spcBef>
              <a:spcAft>
                <a:spcPts val="0"/>
              </a:spcAft>
              <a:buSzPts val="3420"/>
              <a:buFont typeface="Arial" panose="020B0604020202020204" pitchFamily="34" charset="0"/>
              <a:buChar char="•"/>
            </a:pPr>
            <a:r>
              <a:rPr lang="it-IT" sz="2800" dirty="0">
                <a:solidFill>
                  <a:schemeClr val="tx1"/>
                </a:solidFill>
              </a:rPr>
              <a:t>ideologia (spiegazione totale e </a:t>
            </a:r>
            <a:r>
              <a:rPr lang="it-IT" sz="2800" dirty="0" err="1">
                <a:solidFill>
                  <a:schemeClr val="tx1"/>
                </a:solidFill>
              </a:rPr>
              <a:t>apriorica</a:t>
            </a:r>
            <a:r>
              <a:rPr lang="it-IT" sz="2800" dirty="0">
                <a:solidFill>
                  <a:schemeClr val="tx1"/>
                </a:solidFill>
              </a:rPr>
              <a:t> della storia, nel totalitarismo: finalizzata a trasformare la natura umana e basata su di un capovolgimento delle regole logiche)</a:t>
            </a:r>
            <a:endParaRPr sz="2800" dirty="0">
              <a:solidFill>
                <a:schemeClr val="tx1"/>
              </a:solidFill>
            </a:endParaRPr>
          </a:p>
          <a:p>
            <a:pPr marL="614045" lvl="0" indent="-457200" algn="just" rtl="0">
              <a:spcBef>
                <a:spcPts val="0"/>
              </a:spcBef>
              <a:spcAft>
                <a:spcPts val="0"/>
              </a:spcAft>
              <a:buSzPts val="2470"/>
              <a:buFont typeface="Arial" panose="020B0604020202020204" pitchFamily="34" charset="0"/>
              <a:buChar char="•"/>
            </a:pPr>
            <a:endParaRPr sz="2800" dirty="0">
              <a:solidFill>
                <a:schemeClr val="tx1"/>
              </a:solidFill>
            </a:endParaRPr>
          </a:p>
          <a:p>
            <a:pPr lvl="0" indent="-457200" algn="just" rtl="0">
              <a:spcBef>
                <a:spcPts val="0"/>
              </a:spcBef>
              <a:spcAft>
                <a:spcPts val="0"/>
              </a:spcAft>
              <a:buSzPts val="3420"/>
              <a:buFont typeface="Arial" panose="020B0604020202020204" pitchFamily="34" charset="0"/>
              <a:buChar char="•"/>
            </a:pPr>
            <a:r>
              <a:rPr lang="it-IT" sz="2800" dirty="0">
                <a:solidFill>
                  <a:schemeClr val="tx1"/>
                </a:solidFill>
              </a:rPr>
              <a:t>culto del capo</a:t>
            </a:r>
            <a:endParaRPr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6879583"/>
      </p:ext>
    </p:extLst>
  </p:cSld>
  <p:clrMapOvr>
    <a:masterClrMapping/>
  </p:clrMapOvr>
  <p:transition spd="slow" advTm="7000">
    <p:strips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1CFEC5C6-BD52-4B0E-9CD7-53B5A09B6218}"/>
              </a:ext>
            </a:extLst>
          </p:cNvPr>
          <p:cNvSpPr txBox="1"/>
          <p:nvPr/>
        </p:nvSpPr>
        <p:spPr>
          <a:xfrm>
            <a:off x="1487424" y="387983"/>
            <a:ext cx="6644640" cy="473975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chemeClr val="tx1"/>
                </a:solidFill>
                <a:latin typeface="Constantia"/>
                <a:sym typeface="Calibri"/>
              </a:rPr>
              <a:t>Dato che il totalitarismo si radica nella società di massa, in cui</a:t>
            </a:r>
          </a:p>
          <a:p>
            <a:endParaRPr lang="it-IT" sz="2400" dirty="0">
              <a:solidFill>
                <a:schemeClr val="tx1"/>
              </a:solidFill>
              <a:latin typeface="Constantia"/>
              <a:sym typeface="Calibri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chemeClr val="tx1"/>
                </a:solidFill>
                <a:latin typeface="Constantia"/>
                <a:sym typeface="Calibri"/>
              </a:rPr>
              <a:t>i rapporti interpersonali sono contraffatti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sz="2400" dirty="0">
              <a:solidFill>
                <a:schemeClr val="tx1"/>
              </a:solidFill>
              <a:latin typeface="Constantia"/>
              <a:sym typeface="Calibri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chemeClr val="tx1"/>
                </a:solidFill>
                <a:latin typeface="Constantia"/>
                <a:sym typeface="Calibri"/>
              </a:rPr>
              <a:t>è soppresso lo spazio pubblico, «politico» (in cui l’uomo si realizza nell’azione e nel discorso)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sz="2400" dirty="0">
              <a:solidFill>
                <a:schemeClr val="tx1"/>
              </a:solidFill>
              <a:latin typeface="Constantia"/>
              <a:sym typeface="Calibri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chemeClr val="tx1"/>
                </a:solidFill>
                <a:latin typeface="Constantia"/>
                <a:sym typeface="Calibri"/>
              </a:rPr>
              <a:t>non ci sono classi sociali e gli individui sono alla mercé delle «élite», che gestiscono il potere in modo dispotico</a:t>
            </a:r>
          </a:p>
          <a:p>
            <a:endParaRPr lang="it-IT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39F08492-05DE-4474-A99C-771CEC45E2AC}"/>
              </a:ext>
            </a:extLst>
          </p:cNvPr>
          <p:cNvSpPr txBox="1"/>
          <p:nvPr/>
        </p:nvSpPr>
        <p:spPr>
          <a:xfrm>
            <a:off x="542544" y="5392799"/>
            <a:ext cx="8058912" cy="107721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it-IT" sz="3200" dirty="0">
                <a:solidFill>
                  <a:schemeClr val="tx1"/>
                </a:solidFill>
                <a:latin typeface="Constantia"/>
              </a:rPr>
              <a:t>il totalitarismo «ci resterà probabilmente </a:t>
            </a:r>
          </a:p>
          <a:p>
            <a:pPr algn="just"/>
            <a:r>
              <a:rPr lang="it-IT" sz="3200" dirty="0">
                <a:solidFill>
                  <a:schemeClr val="tx1"/>
                </a:solidFill>
                <a:latin typeface="Constantia"/>
              </a:rPr>
              <a:t>alle costole per l’avvenire»</a:t>
            </a:r>
          </a:p>
        </p:txBody>
      </p:sp>
    </p:spTree>
    <p:extLst>
      <p:ext uri="{BB962C8B-B14F-4D97-AF65-F5344CB8AC3E}">
        <p14:creationId xmlns:p14="http://schemas.microsoft.com/office/powerpoint/2010/main" val="25054414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C78DEC53-E6F2-4ED5-A9FF-F9239DE7FD42}"/>
              </a:ext>
            </a:extLst>
          </p:cNvPr>
          <p:cNvSpPr txBox="1"/>
          <p:nvPr/>
        </p:nvSpPr>
        <p:spPr>
          <a:xfrm>
            <a:off x="2560320" y="1261795"/>
            <a:ext cx="3986784" cy="400110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it-IT" sz="2000" dirty="0">
                <a:latin typeface="Constantia" panose="02030602050306030303" pitchFamily="18" charset="0"/>
              </a:rPr>
              <a:t>La </a:t>
            </a:r>
            <a:r>
              <a:rPr lang="it-IT" sz="2000" i="1" dirty="0">
                <a:latin typeface="Constantia" panose="02030602050306030303" pitchFamily="18" charset="0"/>
              </a:rPr>
              <a:t>condizione umana </a:t>
            </a:r>
            <a:r>
              <a:rPr lang="it-IT" sz="2000" dirty="0">
                <a:latin typeface="Constantia" panose="02030602050306030303" pitchFamily="18" charset="0"/>
              </a:rPr>
              <a:t>è segnata da 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AEC2BB7C-1C8A-4D6F-BD3F-3BC682D04B46}"/>
              </a:ext>
            </a:extLst>
          </p:cNvPr>
          <p:cNvSpPr txBox="1"/>
          <p:nvPr/>
        </p:nvSpPr>
        <p:spPr>
          <a:xfrm>
            <a:off x="1085088" y="2304288"/>
            <a:ext cx="6876288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it-IT" sz="2400" dirty="0">
                <a:latin typeface="Constantia" panose="02030602050306030303" pitchFamily="18" charset="0"/>
              </a:rPr>
              <a:t>vita, natalità, mortalità, mondanità, pluralità, terra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B106B338-1ED3-485C-AF0B-85FD85ABDA36}"/>
              </a:ext>
            </a:extLst>
          </p:cNvPr>
          <p:cNvSpPr txBox="1"/>
          <p:nvPr/>
        </p:nvSpPr>
        <p:spPr>
          <a:xfrm>
            <a:off x="3072384" y="3039004"/>
            <a:ext cx="3584448" cy="400110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it-IT" sz="2000" dirty="0">
                <a:latin typeface="Constantia" panose="02030602050306030303" pitchFamily="18" charset="0"/>
              </a:rPr>
              <a:t>le tre attività dell’uomo sono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D08AB247-D568-4176-8CC9-0C8B189C391A}"/>
              </a:ext>
            </a:extLst>
          </p:cNvPr>
          <p:cNvSpPr txBox="1"/>
          <p:nvPr/>
        </p:nvSpPr>
        <p:spPr>
          <a:xfrm>
            <a:off x="1085088" y="3742944"/>
            <a:ext cx="6754368" cy="255454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000" b="1" dirty="0">
                <a:latin typeface="Constantia" panose="02030602050306030303" pitchFamily="18" charset="0"/>
              </a:rPr>
              <a:t>lavoro</a:t>
            </a:r>
            <a:r>
              <a:rPr lang="it-IT" sz="2000" dirty="0">
                <a:latin typeface="Constantia" panose="02030602050306030303" pitchFamily="18" charset="0"/>
              </a:rPr>
              <a:t> (</a:t>
            </a:r>
            <a:r>
              <a:rPr lang="it-IT" sz="2000" i="1" dirty="0" err="1">
                <a:latin typeface="Constantia" panose="02030602050306030303" pitchFamily="18" charset="0"/>
              </a:rPr>
              <a:t>animal</a:t>
            </a:r>
            <a:r>
              <a:rPr lang="it-IT" sz="2000" i="1" dirty="0">
                <a:latin typeface="Constantia" panose="02030602050306030303" pitchFamily="18" charset="0"/>
              </a:rPr>
              <a:t> </a:t>
            </a:r>
            <a:r>
              <a:rPr lang="it-IT" sz="2000" i="1" dirty="0" err="1">
                <a:latin typeface="Constantia" panose="02030602050306030303" pitchFamily="18" charset="0"/>
              </a:rPr>
              <a:t>laborans</a:t>
            </a:r>
            <a:r>
              <a:rPr lang="it-IT" sz="2000" dirty="0">
                <a:latin typeface="Constantia" panose="02030602050306030303" pitchFamily="18" charset="0"/>
              </a:rPr>
              <a:t>), che prevale nel mondo contemporaneo e fa degenerare l’uomo a «impiegato»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it-IT" sz="2000" dirty="0">
              <a:latin typeface="Constantia" panose="02030602050306030303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000" b="1" dirty="0">
                <a:latin typeface="Constantia" panose="02030602050306030303" pitchFamily="18" charset="0"/>
              </a:rPr>
              <a:t>opera</a:t>
            </a:r>
            <a:r>
              <a:rPr lang="it-IT" sz="2000" dirty="0">
                <a:latin typeface="Constantia" panose="02030602050306030303" pitchFamily="18" charset="0"/>
              </a:rPr>
              <a:t> (</a:t>
            </a:r>
            <a:r>
              <a:rPr lang="it-IT" sz="2000" i="1" dirty="0">
                <a:latin typeface="Constantia" panose="02030602050306030303" pitchFamily="18" charset="0"/>
              </a:rPr>
              <a:t>homo </a:t>
            </a:r>
            <a:r>
              <a:rPr lang="it-IT" sz="2000" i="1" dirty="0" err="1">
                <a:latin typeface="Constantia" panose="02030602050306030303" pitchFamily="18" charset="0"/>
              </a:rPr>
              <a:t>faber</a:t>
            </a:r>
            <a:r>
              <a:rPr lang="it-IT" sz="2000" dirty="0">
                <a:latin typeface="Constantia" panose="02030602050306030303" pitchFamily="18" charset="0"/>
              </a:rPr>
              <a:t>), che prevale nel mondo moderno e porta all’«uomo tecnologico»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it-IT" sz="2000" dirty="0">
              <a:latin typeface="Constantia" panose="02030602050306030303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000" b="1" dirty="0">
                <a:latin typeface="Constantia" panose="02030602050306030303" pitchFamily="18" charset="0"/>
              </a:rPr>
              <a:t>azione</a:t>
            </a:r>
            <a:r>
              <a:rPr lang="it-IT" sz="2000" dirty="0">
                <a:latin typeface="Constantia" panose="02030602050306030303" pitchFamily="18" charset="0"/>
              </a:rPr>
              <a:t> (</a:t>
            </a:r>
            <a:r>
              <a:rPr lang="it-IT" sz="2000" i="1" dirty="0" err="1">
                <a:latin typeface="Constantia" panose="02030602050306030303" pitchFamily="18" charset="0"/>
              </a:rPr>
              <a:t>zoón</a:t>
            </a:r>
            <a:r>
              <a:rPr lang="it-IT" sz="2000" i="1" dirty="0">
                <a:latin typeface="Constantia" panose="02030602050306030303" pitchFamily="18" charset="0"/>
              </a:rPr>
              <a:t> </a:t>
            </a:r>
            <a:r>
              <a:rPr lang="it-IT" sz="2000" i="1" dirty="0" err="1">
                <a:latin typeface="Constantia" panose="02030602050306030303" pitchFamily="18" charset="0"/>
              </a:rPr>
              <a:t>politikón</a:t>
            </a:r>
            <a:r>
              <a:rPr lang="it-IT" sz="2000" dirty="0">
                <a:latin typeface="Constantia" panose="02030602050306030303" pitchFamily="18" charset="0"/>
              </a:rPr>
              <a:t>), che prevale nel mondo greco-romano, dove l’ideale dell’uomo è il politico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74AE9CBC-8391-4608-9239-3368A4819C5A}"/>
              </a:ext>
            </a:extLst>
          </p:cNvPr>
          <p:cNvSpPr txBox="1"/>
          <p:nvPr/>
        </p:nvSpPr>
        <p:spPr>
          <a:xfrm>
            <a:off x="512064" y="256032"/>
            <a:ext cx="7242048" cy="58477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it-IT" sz="3200" dirty="0">
                <a:solidFill>
                  <a:schemeClr val="tx1"/>
                </a:solidFill>
                <a:latin typeface="Constantia" panose="02030602050306030303" pitchFamily="18" charset="0"/>
              </a:rPr>
              <a:t>Vita </a:t>
            </a:r>
            <a:r>
              <a:rPr lang="it-IT" sz="3200" dirty="0" err="1">
                <a:solidFill>
                  <a:schemeClr val="tx1"/>
                </a:solidFill>
                <a:latin typeface="Constantia" panose="02030602050306030303" pitchFamily="18" charset="0"/>
              </a:rPr>
              <a:t>activa</a:t>
            </a:r>
            <a:r>
              <a:rPr lang="it-IT" sz="3200" i="1" dirty="0">
                <a:solidFill>
                  <a:schemeClr val="tx1"/>
                </a:solidFill>
                <a:latin typeface="Constantia" panose="02030602050306030303" pitchFamily="18" charset="0"/>
              </a:rPr>
              <a:t>. La condizione umana </a:t>
            </a:r>
            <a:r>
              <a:rPr lang="it-IT" sz="3200" dirty="0">
                <a:solidFill>
                  <a:schemeClr val="tx1"/>
                </a:solidFill>
                <a:latin typeface="Constantia" panose="02030602050306030303" pitchFamily="18" charset="0"/>
              </a:rPr>
              <a:t>(1958)</a:t>
            </a:r>
          </a:p>
        </p:txBody>
      </p:sp>
    </p:spTree>
    <p:extLst>
      <p:ext uri="{BB962C8B-B14F-4D97-AF65-F5344CB8AC3E}">
        <p14:creationId xmlns:p14="http://schemas.microsoft.com/office/powerpoint/2010/main" val="37364980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FBECB1D0-491D-4F47-BEA4-8A0ACAD21A06}"/>
              </a:ext>
            </a:extLst>
          </p:cNvPr>
          <p:cNvSpPr txBox="1"/>
          <p:nvPr/>
        </p:nvSpPr>
        <p:spPr>
          <a:xfrm>
            <a:off x="292608" y="1109472"/>
            <a:ext cx="8631936" cy="2431435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it-IT" sz="2400" dirty="0">
                <a:latin typeface="Constantia" panose="02030602050306030303" pitchFamily="18" charset="0"/>
              </a:rPr>
              <a:t>La crisi, nel mondo contemporaneo, ha portato alla soppressione del</a:t>
            </a:r>
          </a:p>
          <a:p>
            <a:endParaRPr lang="it-IT" sz="2400" dirty="0">
              <a:latin typeface="Constantia" panose="02030602050306030303" pitchFamily="18" charset="0"/>
            </a:endParaRPr>
          </a:p>
          <a:p>
            <a:pPr algn="ctr"/>
            <a:r>
              <a:rPr lang="it-IT" sz="3200" b="1" dirty="0">
                <a:latin typeface="Constantia" panose="02030602050306030303" pitchFamily="18" charset="0"/>
              </a:rPr>
              <a:t>pensiero critico</a:t>
            </a:r>
          </a:p>
          <a:p>
            <a:endParaRPr lang="it-IT" sz="2400" dirty="0">
              <a:latin typeface="Constantia" panose="02030602050306030303" pitchFamily="18" charset="0"/>
            </a:endParaRPr>
          </a:p>
          <a:p>
            <a:pPr algn="ctr"/>
            <a:r>
              <a:rPr lang="it-IT" sz="2400" dirty="0">
                <a:latin typeface="Constantia" panose="02030602050306030303" pitchFamily="18" charset="0"/>
              </a:rPr>
              <a:t>da cui è sorta la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788CB355-6BDD-4729-A217-42E9BC4A377B}"/>
              </a:ext>
            </a:extLst>
          </p:cNvPr>
          <p:cNvSpPr txBox="1"/>
          <p:nvPr/>
        </p:nvSpPr>
        <p:spPr>
          <a:xfrm>
            <a:off x="1914144" y="3809537"/>
            <a:ext cx="5218176" cy="2985433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3200" dirty="0">
                <a:latin typeface="Constantia" panose="02030602050306030303" pitchFamily="18" charset="0"/>
              </a:rPr>
              <a:t>banalità del male</a:t>
            </a:r>
            <a:r>
              <a:rPr lang="it-IT" sz="2800" dirty="0">
                <a:latin typeface="Constantia" panose="02030602050306030303" pitchFamily="18" charset="0"/>
              </a:rPr>
              <a:t> </a:t>
            </a:r>
            <a:r>
              <a:rPr lang="it-IT" sz="2400" dirty="0">
                <a:latin typeface="Constantia" panose="02030602050306030303" pitchFamily="18" charset="0"/>
              </a:rPr>
              <a:t>(male compiuto da uomini «banali», normali nella loro vita quotidiana)</a:t>
            </a:r>
          </a:p>
          <a:p>
            <a:endParaRPr lang="it-IT" sz="2800" dirty="0">
              <a:latin typeface="Constantia" panose="02030602050306030303" pitchFamily="18" charset="0"/>
            </a:endParaRPr>
          </a:p>
          <a:p>
            <a:pPr algn="ctr"/>
            <a:r>
              <a:rPr lang="it-IT" sz="2400" dirty="0">
                <a:latin typeface="Constantia" panose="02030602050306030303" pitchFamily="18" charset="0"/>
              </a:rPr>
              <a:t>manifestatasi nel</a:t>
            </a:r>
          </a:p>
          <a:p>
            <a:endParaRPr lang="it-IT" sz="2800" dirty="0">
              <a:latin typeface="Constantia" panose="02030602050306030303" pitchFamily="18" charset="0"/>
            </a:endParaRPr>
          </a:p>
          <a:p>
            <a:pPr algn="ctr"/>
            <a:r>
              <a:rPr lang="it-IT" sz="2800" b="1" dirty="0">
                <a:latin typeface="Constantia" panose="02030602050306030303" pitchFamily="18" charset="0"/>
              </a:rPr>
              <a:t>totalitarismo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FC170F1F-7D7B-4804-B2D5-2FB5858E7A63}"/>
              </a:ext>
            </a:extLst>
          </p:cNvPr>
          <p:cNvSpPr txBox="1"/>
          <p:nvPr/>
        </p:nvSpPr>
        <p:spPr>
          <a:xfrm>
            <a:off x="292608" y="317622"/>
            <a:ext cx="8522208" cy="52322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2800" i="1" dirty="0">
                <a:solidFill>
                  <a:schemeClr val="tx1"/>
                </a:solidFill>
                <a:latin typeface="Constantia" panose="02030602050306030303" pitchFamily="18" charset="0"/>
              </a:rPr>
              <a:t>La banalità del male. Eichmann a Gerusalemme </a:t>
            </a:r>
            <a:r>
              <a:rPr lang="it-IT" sz="2800" dirty="0">
                <a:solidFill>
                  <a:schemeClr val="tx1"/>
                </a:solidFill>
                <a:latin typeface="Constantia" panose="02030602050306030303" pitchFamily="18" charset="0"/>
              </a:rPr>
              <a:t>(1958)</a:t>
            </a:r>
          </a:p>
        </p:txBody>
      </p:sp>
    </p:spTree>
    <p:extLst>
      <p:ext uri="{BB962C8B-B14F-4D97-AF65-F5344CB8AC3E}">
        <p14:creationId xmlns:p14="http://schemas.microsoft.com/office/powerpoint/2010/main" val="5104093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9"/>
          <p:cNvSpPr txBox="1">
            <a:spLocks noGrp="1"/>
          </p:cNvSpPr>
          <p:nvPr>
            <p:ph type="title"/>
          </p:nvPr>
        </p:nvSpPr>
        <p:spPr>
          <a:xfrm>
            <a:off x="922334" y="1438656"/>
            <a:ext cx="7299332" cy="78295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300"/>
              <a:buFont typeface="Constantia"/>
              <a:buNone/>
            </a:pPr>
            <a:r>
              <a:rPr lang="it-IT" sz="3300" dirty="0">
                <a:solidFill>
                  <a:schemeClr val="tx1"/>
                </a:solidFill>
                <a:latin typeface="Constantia"/>
                <a:ea typeface="Constantia"/>
                <a:cs typeface="Constantia"/>
                <a:sym typeface="Constantia"/>
              </a:rPr>
              <a:t>Per </a:t>
            </a:r>
            <a:r>
              <a:rPr lang="it-IT" sz="3600" i="1" dirty="0">
                <a:solidFill>
                  <a:schemeClr val="tx1"/>
                </a:solidFill>
                <a:latin typeface="Limelight"/>
                <a:ea typeface="Limelight"/>
                <a:cs typeface="Limelight"/>
                <a:sym typeface="Limelight"/>
              </a:rPr>
              <a:t>superare la crisi </a:t>
            </a:r>
            <a:r>
              <a:rPr lang="it-IT" sz="3300" dirty="0">
                <a:solidFill>
                  <a:schemeClr val="tx1"/>
                </a:solidFill>
                <a:latin typeface="Constantia"/>
                <a:ea typeface="Constantia"/>
                <a:cs typeface="Constantia"/>
                <a:sym typeface="Constantia"/>
              </a:rPr>
              <a:t>bisogna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140" name="Google Shape;140;p19"/>
          <p:cNvSpPr txBox="1">
            <a:spLocks noGrp="1"/>
          </p:cNvSpPr>
          <p:nvPr>
            <p:ph type="body" idx="1"/>
          </p:nvPr>
        </p:nvSpPr>
        <p:spPr>
          <a:xfrm>
            <a:off x="323528" y="3244224"/>
            <a:ext cx="8496944" cy="314438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71500" lvl="0" indent="-5715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553"/>
              <a:buFont typeface="Arial" panose="020B0604020202020204" pitchFamily="34" charset="0"/>
              <a:buChar char="•"/>
            </a:pPr>
            <a:r>
              <a:rPr lang="it-IT" sz="3740" dirty="0">
                <a:solidFill>
                  <a:srgbClr val="0B5394"/>
                </a:solidFill>
              </a:rPr>
              <a:t> </a:t>
            </a:r>
            <a:r>
              <a:rPr lang="it-IT" sz="3740" dirty="0">
                <a:solidFill>
                  <a:schemeClr val="tx1"/>
                </a:solidFill>
              </a:rPr>
              <a:t>instaurare un governo e un modo</a:t>
            </a:r>
            <a:r>
              <a:rPr lang="it-IT" dirty="0">
                <a:solidFill>
                  <a:schemeClr val="tx1"/>
                </a:solidFill>
              </a:rPr>
              <a:t> </a:t>
            </a:r>
            <a:r>
              <a:rPr lang="it-IT" sz="3740" dirty="0">
                <a:solidFill>
                  <a:schemeClr val="tx1"/>
                </a:solidFill>
              </a:rPr>
              <a:t>di pensare democratico</a:t>
            </a:r>
            <a:endParaRPr sz="3740" dirty="0">
              <a:solidFill>
                <a:schemeClr val="tx1"/>
              </a:solidFill>
            </a:endParaRPr>
          </a:p>
          <a:p>
            <a:pPr marL="571500" lvl="0" indent="-571500" algn="just" rtl="0">
              <a:lnSpc>
                <a:spcPct val="90000"/>
              </a:lnSpc>
              <a:spcBef>
                <a:spcPts val="748"/>
              </a:spcBef>
              <a:spcAft>
                <a:spcPts val="0"/>
              </a:spcAft>
              <a:buSzPts val="3553"/>
              <a:buFont typeface="Arial" panose="020B0604020202020204" pitchFamily="34" charset="0"/>
              <a:buChar char="•"/>
            </a:pPr>
            <a:r>
              <a:rPr lang="it-IT" sz="3740" dirty="0">
                <a:solidFill>
                  <a:schemeClr val="tx1"/>
                </a:solidFill>
              </a:rPr>
              <a:t>valorizzare la “vita della mente”</a:t>
            </a:r>
            <a:r>
              <a:rPr lang="it-IT" dirty="0">
                <a:solidFill>
                  <a:schemeClr val="tx1"/>
                </a:solidFill>
              </a:rPr>
              <a:t> </a:t>
            </a:r>
            <a:r>
              <a:rPr lang="it-IT" sz="3740" dirty="0">
                <a:solidFill>
                  <a:schemeClr val="tx1"/>
                </a:solidFill>
              </a:rPr>
              <a:t>applicandosi all’arte, alla cultura e alla ricerca scientifica</a:t>
            </a:r>
            <a:endParaRPr sz="374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 advTm="7000">
    <p:wheel spokes="3"/>
  </p:transition>
</p:sld>
</file>

<file path=ppt/theme/theme1.xml><?xml version="1.0" encoding="utf-8"?>
<a:theme xmlns:a="http://schemas.openxmlformats.org/drawingml/2006/main" name="Equinozio">
  <a:themeElements>
    <a:clrScheme name="Equinozio">
      <a:dk1>
        <a:srgbClr val="000000"/>
      </a:dk1>
      <a:lt1>
        <a:srgbClr val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quinozio">
  <a:themeElements>
    <a:clrScheme name="Equinozio">
      <a:dk1>
        <a:srgbClr val="000000"/>
      </a:dk1>
      <a:lt1>
        <a:srgbClr val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</TotalTime>
  <Words>410</Words>
  <Application>Microsoft Office PowerPoint</Application>
  <PresentationFormat>Presentazione su schermo (4:3)</PresentationFormat>
  <Paragraphs>53</Paragraphs>
  <Slides>9</Slides>
  <Notes>5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9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9</vt:i4>
      </vt:variant>
    </vt:vector>
  </HeadingPairs>
  <TitlesOfParts>
    <vt:vector size="20" baseType="lpstr">
      <vt:lpstr>Book Antiqua</vt:lpstr>
      <vt:lpstr>Arial Narrow</vt:lpstr>
      <vt:lpstr>Agency FB</vt:lpstr>
      <vt:lpstr>Constantia</vt:lpstr>
      <vt:lpstr>Limelight</vt:lpstr>
      <vt:lpstr>Calibri</vt:lpstr>
      <vt:lpstr>Noto Sans Symbols</vt:lpstr>
      <vt:lpstr>Century</vt:lpstr>
      <vt:lpstr>Arial</vt:lpstr>
      <vt:lpstr>Equinozio</vt:lpstr>
      <vt:lpstr>Equinozio</vt:lpstr>
      <vt:lpstr>Presentazione standard di PowerPoint</vt:lpstr>
      <vt:lpstr>Hannah Arendt  (Hannover, 14 ottobre 1906 – New York, 4 dicembre 1975)  </vt:lpstr>
      <vt:lpstr>Per “totalitarismo”  la Arendt intende</vt:lpstr>
      <vt:lpstr>Le cause dell’avvento del  totalitarismo sono</vt:lpstr>
      <vt:lpstr>Le caratteristiche del  totalitarismo sono:</vt:lpstr>
      <vt:lpstr>Presentazione standard di PowerPoint</vt:lpstr>
      <vt:lpstr>Presentazione standard di PowerPoint</vt:lpstr>
      <vt:lpstr>Presentazione standard di PowerPoint</vt:lpstr>
      <vt:lpstr>Per superare la crisi bisogna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filosofa: HANNAH ARENDT</dc:title>
  <dc:creator>Rosa</dc:creator>
  <cp:lastModifiedBy>Rosa Maria Marafioti</cp:lastModifiedBy>
  <cp:revision>19</cp:revision>
  <dcterms:modified xsi:type="dcterms:W3CDTF">2022-03-16T21:30:34Z</dcterms:modified>
</cp:coreProperties>
</file>