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4F"/>
    <a:srgbClr val="325EA4"/>
    <a:srgbClr val="545D64"/>
    <a:srgbClr val="1D314E"/>
    <a:srgbClr val="CD623A"/>
    <a:srgbClr val="D8774A"/>
    <a:srgbClr val="CE623A"/>
    <a:srgbClr val="D47856"/>
    <a:srgbClr val="485254"/>
    <a:srgbClr val="325A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/>
    <p:restoredTop sz="93632"/>
  </p:normalViewPr>
  <p:slideViewPr>
    <p:cSldViewPr snapToGrid="0" snapToObjects="1">
      <p:cViewPr>
        <p:scale>
          <a:sx n="100" d="100"/>
          <a:sy n="100" d="100"/>
        </p:scale>
        <p:origin x="2682" y="-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CC0B-6D68-8545-AE01-8F31FBFB2A52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4713-86AC-944D-B9D3-15FB61216E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2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E4713-86AC-944D-B9D3-15FB61216E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83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9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13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17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99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12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84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8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6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B0CC-E409-934C-846B-8E99A8FE014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8DF0E-1734-EB40-B54D-2CA94AF1A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05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s02web.zoom.us/j/89924225526" TargetMode="External"/><Relationship Id="rId5" Type="http://schemas.openxmlformats.org/officeDocument/2006/relationships/hyperlink" Target="mailto:matteo.molinari@unibg.it" TargetMode="External"/><Relationship Id="rId4" Type="http://schemas.openxmlformats.org/officeDocument/2006/relationships/hyperlink" Target="http://www.unibg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>
            <a:spLocks noChangeAspect="1"/>
          </p:cNvSpPr>
          <p:nvPr/>
        </p:nvSpPr>
        <p:spPr>
          <a:xfrm>
            <a:off x="558750" y="3603932"/>
            <a:ext cx="6046644" cy="10763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noAutofit/>
          </a:bodyPr>
          <a:lstStyle/>
          <a:p>
            <a:pPr algn="ctr"/>
            <a:r>
              <a:rPr lang="it-IT" sz="22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SEMINAR</a:t>
            </a:r>
          </a:p>
          <a:p>
            <a:pPr algn="ctr"/>
            <a:endParaRPr lang="it-IT" sz="2200" b="1" dirty="0">
              <a:solidFill>
                <a:srgbClr val="1D314F"/>
              </a:solidFill>
              <a:latin typeface="Rubik Medium" charset="0"/>
              <a:ea typeface="Rubik Medium" charset="0"/>
              <a:cs typeface="Rubik Medium" charset="0"/>
            </a:endParaRPr>
          </a:p>
          <a:p>
            <a:pPr algn="ctr">
              <a:lnSpc>
                <a:spcPct val="150000"/>
              </a:lnSpc>
            </a:pPr>
            <a:r>
              <a:rPr lang="it-IT" sz="2400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Understanding</a:t>
            </a: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</a:t>
            </a:r>
            <a:r>
              <a:rPr lang="it-IT" sz="2400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investors</a:t>
            </a: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’ </a:t>
            </a:r>
            <a:r>
              <a:rPr lang="it-IT" sz="2400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need</a:t>
            </a: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for </a:t>
            </a:r>
          </a:p>
          <a:p>
            <a:pPr algn="ctr">
              <a:lnSpc>
                <a:spcPct val="150000"/>
              </a:lnSpc>
            </a:pPr>
            <a:r>
              <a:rPr lang="it-IT" sz="2400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sustainability-related</a:t>
            </a: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data: </a:t>
            </a:r>
          </a:p>
          <a:p>
            <a:pPr algn="ctr">
              <a:lnSpc>
                <a:spcPct val="150000"/>
              </a:lnSpc>
            </a:pP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focus on the EU </a:t>
            </a:r>
            <a:r>
              <a:rPr lang="it-IT" sz="2400" b="1" dirty="0" err="1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Taxonomy</a:t>
            </a:r>
            <a:r>
              <a:rPr lang="it-IT" sz="2400" b="1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 and SFDR</a:t>
            </a:r>
          </a:p>
        </p:txBody>
      </p:sp>
      <p:sp>
        <p:nvSpPr>
          <p:cNvPr id="10" name="CasellaDiTesto 9"/>
          <p:cNvSpPr txBox="1">
            <a:spLocks noChangeAspect="1"/>
          </p:cNvSpPr>
          <p:nvPr/>
        </p:nvSpPr>
        <p:spPr>
          <a:xfrm>
            <a:off x="306146" y="1602308"/>
            <a:ext cx="6405550" cy="1443487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rmAutofit/>
          </a:bodyPr>
          <a:lstStyle/>
          <a:p>
            <a:pPr algn="ctr"/>
            <a:r>
              <a:rPr lang="it-IT" sz="1400" dirty="0" err="1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Master’s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Degree in Business Administration, Professional and </a:t>
            </a:r>
            <a:r>
              <a:rPr lang="it-IT" sz="1400" dirty="0" err="1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Managerial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Accounting</a:t>
            </a:r>
          </a:p>
          <a:p>
            <a:pPr algn="ctr"/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Curriculum: Accounting, Accountability and Governance </a:t>
            </a:r>
          </a:p>
          <a:p>
            <a:pPr algn="ctr"/>
            <a:endParaRPr lang="it-IT" sz="1400" dirty="0">
              <a:solidFill>
                <a:srgbClr val="1D314E"/>
              </a:solidFill>
              <a:latin typeface="Rubik" charset="0"/>
              <a:ea typeface="Rubik" charset="0"/>
              <a:cs typeface="Rubik" charset="0"/>
            </a:endParaRPr>
          </a:p>
          <a:p>
            <a:pPr algn="ctr"/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Course of </a:t>
            </a:r>
            <a:r>
              <a:rPr lang="it-IT" sz="1400" dirty="0" err="1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Sustainability</a:t>
            </a:r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 Accounting</a:t>
            </a:r>
          </a:p>
          <a:p>
            <a:pPr algn="ctr"/>
            <a:r>
              <a:rPr lang="it-IT" sz="1400" dirty="0">
                <a:solidFill>
                  <a:srgbClr val="1D314E"/>
                </a:solidFill>
                <a:latin typeface="Rubik" charset="0"/>
                <a:ea typeface="Rubik" charset="0"/>
                <a:cs typeface="Rubik" charset="0"/>
              </a:rPr>
              <a:t>Prof. Matteo Molinari  </a:t>
            </a:r>
          </a:p>
        </p:txBody>
      </p:sp>
      <p:sp>
        <p:nvSpPr>
          <p:cNvPr id="11" name="CasellaDiTesto 10"/>
          <p:cNvSpPr txBox="1">
            <a:spLocks noChangeAspect="1"/>
          </p:cNvSpPr>
          <p:nvPr/>
        </p:nvSpPr>
        <p:spPr>
          <a:xfrm>
            <a:off x="306146" y="6784302"/>
            <a:ext cx="516588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rmAutofit/>
          </a:bodyPr>
          <a:lstStyle/>
          <a:p>
            <a:r>
              <a:rPr lang="it-IT" sz="1400" dirty="0">
                <a:solidFill>
                  <a:srgbClr val="545D64"/>
                </a:solidFill>
                <a:latin typeface="Rubik Medium" charset="0"/>
                <a:ea typeface="Rubik Medium" charset="0"/>
                <a:cs typeface="Rubik Medium" charset="0"/>
              </a:rPr>
              <a:t>INTERVIENE </a:t>
            </a:r>
          </a:p>
        </p:txBody>
      </p:sp>
      <p:sp>
        <p:nvSpPr>
          <p:cNvPr id="15" name="CasellaDiTesto 14"/>
          <p:cNvSpPr txBox="1">
            <a:spLocks noChangeAspect="1"/>
          </p:cNvSpPr>
          <p:nvPr/>
        </p:nvSpPr>
        <p:spPr>
          <a:xfrm>
            <a:off x="306146" y="9332821"/>
            <a:ext cx="6551853" cy="38807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4"/>
              </a:rPr>
              <a:t>www.unibg.it</a:t>
            </a:r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- per info e prenotazioni scrivere a </a:t>
            </a:r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  <a:hlinkClick r:id="rId5"/>
              </a:rPr>
              <a:t>matteo.molinari@unibg.it</a:t>
            </a:r>
            <a:r>
              <a:rPr lang="it-IT" sz="1400" dirty="0">
                <a:solidFill>
                  <a:srgbClr val="485254"/>
                </a:solidFill>
                <a:latin typeface="Rubik" charset="0"/>
                <a:ea typeface="Rubik" charset="0"/>
                <a:cs typeface="Rubik" charset="0"/>
              </a:rPr>
              <a:t> </a:t>
            </a:r>
          </a:p>
        </p:txBody>
      </p:sp>
      <p:sp>
        <p:nvSpPr>
          <p:cNvPr id="17" name="CasellaDiTesto 16"/>
          <p:cNvSpPr txBox="1">
            <a:spLocks noChangeAspect="1"/>
          </p:cNvSpPr>
          <p:nvPr/>
        </p:nvSpPr>
        <p:spPr>
          <a:xfrm>
            <a:off x="279376" y="8130585"/>
            <a:ext cx="6299248" cy="104844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it-IT" sz="1600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15 aprile 2024, ore 10.30-12 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Aula 17, Sede di Via dei Caniana</a:t>
            </a:r>
          </a:p>
          <a:p>
            <a:pPr fontAlgn="t"/>
            <a:r>
              <a:rPr lang="it-IT" sz="1600" dirty="0">
                <a:solidFill>
                  <a:srgbClr val="1D314F"/>
                </a:solidFill>
                <a:latin typeface="Rubik" charset="0"/>
                <a:ea typeface="Rubik" charset="0"/>
                <a:cs typeface="Rubik" charset="0"/>
              </a:rPr>
              <a:t>Link Zoom: </a:t>
            </a:r>
            <a:r>
              <a:rPr lang="it-IT" sz="1600" dirty="0">
                <a:solidFill>
                  <a:srgbClr val="1D314F"/>
                </a:solidFill>
                <a:latin typeface="Rubik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https://us02web.zoom.us/j/89924225526</a:t>
            </a:r>
            <a:r>
              <a:rPr lang="it-IT" sz="1600" dirty="0">
                <a:solidFill>
                  <a:srgbClr val="1D314F"/>
                </a:solidFill>
                <a:latin typeface="Rubik" charset="0"/>
              </a:rPr>
              <a:t> </a:t>
            </a:r>
          </a:p>
          <a:p>
            <a:pPr fontAlgn="t"/>
            <a:endParaRPr lang="en-GB" sz="1600" dirty="0">
              <a:solidFill>
                <a:srgbClr val="1D314F"/>
              </a:solidFill>
              <a:latin typeface="Rubik" charset="0"/>
            </a:endParaRPr>
          </a:p>
          <a:p>
            <a:pPr fontAlgn="t"/>
            <a:endParaRPr lang="it-IT" sz="1600" dirty="0">
              <a:solidFill>
                <a:srgbClr val="1D314F"/>
              </a:solidFill>
              <a:latin typeface="Rubik" charset="0"/>
            </a:endParaRPr>
          </a:p>
          <a:p>
            <a:pPr fontAlgn="t"/>
            <a:r>
              <a:rPr lang="en-GB" sz="1400" dirty="0">
                <a:solidFill>
                  <a:srgbClr val="485254"/>
                </a:solidFill>
                <a:latin typeface="Rubik" charset="0"/>
              </a:rPr>
              <a:t>This seminar is part of the project TRANSET – Department of excellence 2023-2027</a:t>
            </a:r>
            <a:endParaRPr lang="it-IT" sz="1400" dirty="0">
              <a:solidFill>
                <a:srgbClr val="485254"/>
              </a:solidFill>
              <a:latin typeface="Rubik" charset="0"/>
            </a:endParaRPr>
          </a:p>
        </p:txBody>
      </p:sp>
      <p:sp>
        <p:nvSpPr>
          <p:cNvPr id="22" name="CasellaDiTesto 21"/>
          <p:cNvSpPr txBox="1">
            <a:spLocks noChangeAspect="1"/>
          </p:cNvSpPr>
          <p:nvPr/>
        </p:nvSpPr>
        <p:spPr>
          <a:xfrm>
            <a:off x="306146" y="7079711"/>
            <a:ext cx="6046644" cy="897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it-IT" dirty="0">
                <a:solidFill>
                  <a:srgbClr val="1D314F"/>
                </a:solidFill>
                <a:latin typeface="Rubik Medium" charset="0"/>
                <a:ea typeface="Rubik Medium" charset="0"/>
                <a:cs typeface="Rubik Medium" charset="0"/>
              </a:rPr>
              <a:t>Dott.ssa Miriam Santoro </a:t>
            </a:r>
          </a:p>
          <a:p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Policy </a:t>
            </a:r>
            <a:r>
              <a:rPr lang="it-IT" sz="1600" dirty="0" err="1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Officer</a:t>
            </a:r>
            <a:r>
              <a:rPr lang="it-IT" sz="1600" dirty="0">
                <a:solidFill>
                  <a:srgbClr val="1D314F"/>
                </a:solidFill>
                <a:latin typeface="Rubik Light" charset="0"/>
                <a:ea typeface="Rubik Light" charset="0"/>
                <a:cs typeface="Rubik Light" charset="0"/>
              </a:rPr>
              <a:t>, Forum per la Finanza Sostenibile </a:t>
            </a:r>
          </a:p>
        </p:txBody>
      </p:sp>
    </p:spTree>
    <p:extLst>
      <p:ext uri="{BB962C8B-B14F-4D97-AF65-F5344CB8AC3E}">
        <p14:creationId xmlns:p14="http://schemas.microsoft.com/office/powerpoint/2010/main" val="9240728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2" id="{63DEAC0B-8817-D249-9450-49911D4372AE}" vid="{493F3E4B-1C17-9D49-8223-D146AD25CA9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modello-locandina</Template>
  <TotalTime>681</TotalTime>
  <Words>116</Words>
  <Application>Microsoft Office PowerPoint</Application>
  <PresentationFormat>A4 (21x29,7 cm)</PresentationFormat>
  <Paragraphs>21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Rubik</vt:lpstr>
      <vt:lpstr>Rubik Light</vt:lpstr>
      <vt:lpstr>Rubik Medium</vt:lpstr>
      <vt:lpstr>Tema di Office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Marcello Puca</dc:creator>
  <cp:keywords/>
  <dc:description/>
  <cp:lastModifiedBy>Matteo Molinari</cp:lastModifiedBy>
  <cp:revision>33</cp:revision>
  <cp:lastPrinted>2018-12-01T13:18:32Z</cp:lastPrinted>
  <dcterms:created xsi:type="dcterms:W3CDTF">2018-11-16T07:49:31Z</dcterms:created>
  <dcterms:modified xsi:type="dcterms:W3CDTF">2024-04-03T10:21:57Z</dcterms:modified>
  <cp:category/>
</cp:coreProperties>
</file>