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4F"/>
    <a:srgbClr val="325EA4"/>
    <a:srgbClr val="545D64"/>
    <a:srgbClr val="1D314E"/>
    <a:srgbClr val="CD623A"/>
    <a:srgbClr val="D8774A"/>
    <a:srgbClr val="CE623A"/>
    <a:srgbClr val="D47856"/>
    <a:srgbClr val="485254"/>
    <a:srgbClr val="325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9"/>
    <p:restoredTop sz="93632"/>
  </p:normalViewPr>
  <p:slideViewPr>
    <p:cSldViewPr snapToGrid="0" snapToObjects="1">
      <p:cViewPr>
        <p:scale>
          <a:sx n="125" d="100"/>
          <a:sy n="125" d="100"/>
        </p:scale>
        <p:origin x="1162" y="-40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CC0B-6D68-8545-AE01-8F31FBFB2A52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E4713-86AC-944D-B9D3-15FB61216E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12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E4713-86AC-944D-B9D3-15FB61216E0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839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495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13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17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99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8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1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84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4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85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35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6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B0CC-E409-934C-846B-8E99A8FE014E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05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matteo.molinari@unibg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>
            <a:spLocks noChangeAspect="1"/>
          </p:cNvSpPr>
          <p:nvPr/>
        </p:nvSpPr>
        <p:spPr>
          <a:xfrm>
            <a:off x="505208" y="2850288"/>
            <a:ext cx="6046644" cy="107639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noAutofit/>
          </a:bodyPr>
          <a:lstStyle/>
          <a:p>
            <a:pPr algn="ctr"/>
            <a:r>
              <a:rPr lang="it-IT" sz="2000" b="1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SEMINAR</a:t>
            </a:r>
          </a:p>
          <a:p>
            <a:pPr algn="ctr"/>
            <a:endParaRPr lang="it-IT" sz="2000" b="1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1D314F"/>
                </a:solidFill>
                <a:latin typeface="Rubik Medium" charset="0"/>
              </a:rPr>
              <a:t>Sustainability and 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1D314F"/>
                </a:solidFill>
                <a:latin typeface="Rubik Medium" charset="0"/>
              </a:rPr>
              <a:t>human rights due diligence (HRDD)</a:t>
            </a:r>
            <a:endParaRPr lang="it-IT" sz="2800" b="1" dirty="0">
              <a:solidFill>
                <a:srgbClr val="1D314F"/>
              </a:solidFill>
              <a:latin typeface="Rubik Medium" charset="0"/>
            </a:endParaRPr>
          </a:p>
        </p:txBody>
      </p:sp>
      <p:sp>
        <p:nvSpPr>
          <p:cNvPr id="10" name="CasellaDiTesto 9"/>
          <p:cNvSpPr txBox="1">
            <a:spLocks noChangeAspect="1"/>
          </p:cNvSpPr>
          <p:nvPr/>
        </p:nvSpPr>
        <p:spPr>
          <a:xfrm>
            <a:off x="306146" y="1163910"/>
            <a:ext cx="6405550" cy="184124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rmAutofit/>
          </a:bodyPr>
          <a:lstStyle/>
          <a:p>
            <a:pPr algn="ctr"/>
            <a:r>
              <a:rPr lang="en-US" sz="14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Joint Degree Program MERCURI-European Master Degree in </a:t>
            </a:r>
          </a:p>
          <a:p>
            <a:pPr algn="ctr"/>
            <a:r>
              <a:rPr lang="en-US" sz="14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Customer Relationship Marketing</a:t>
            </a:r>
          </a:p>
          <a:p>
            <a:pPr algn="ctr"/>
            <a:endParaRPr lang="it-IT" sz="1400" dirty="0">
              <a:solidFill>
                <a:srgbClr val="1D314E"/>
              </a:solidFill>
              <a:latin typeface="Rubik" charset="0"/>
              <a:ea typeface="Rubik" charset="0"/>
              <a:cs typeface="Rubik" charset="0"/>
            </a:endParaRPr>
          </a:p>
          <a:p>
            <a:pPr algn="ctr"/>
            <a:r>
              <a:rPr lang="it-IT" sz="14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Course of CSR for Management and Marketing</a:t>
            </a:r>
          </a:p>
          <a:p>
            <a:pPr algn="ctr"/>
            <a:r>
              <a:rPr lang="it-IT" sz="1400" dirty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Prof. Matteo Molinari  </a:t>
            </a:r>
          </a:p>
          <a:p>
            <a:pPr algn="ctr"/>
            <a:endParaRPr lang="it-IT" sz="1400" dirty="0">
              <a:solidFill>
                <a:srgbClr val="1D314E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1" name="CasellaDiTesto 10"/>
          <p:cNvSpPr txBox="1">
            <a:spLocks noChangeAspect="1"/>
          </p:cNvSpPr>
          <p:nvPr/>
        </p:nvSpPr>
        <p:spPr>
          <a:xfrm>
            <a:off x="306144" y="6670013"/>
            <a:ext cx="516588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rmAutofit/>
          </a:bodyPr>
          <a:lstStyle/>
          <a:p>
            <a:r>
              <a:rPr lang="it-IT" sz="1400" dirty="0">
                <a:solidFill>
                  <a:srgbClr val="545D64"/>
                </a:solidFill>
                <a:latin typeface="Rubik Medium" charset="0"/>
                <a:ea typeface="Rubik Medium" charset="0"/>
                <a:cs typeface="Rubik Medium" charset="0"/>
              </a:rPr>
              <a:t>Guest Speaker </a:t>
            </a:r>
          </a:p>
        </p:txBody>
      </p:sp>
      <p:sp>
        <p:nvSpPr>
          <p:cNvPr id="15" name="CasellaDiTesto 14"/>
          <p:cNvSpPr txBox="1">
            <a:spLocks noChangeAspect="1"/>
          </p:cNvSpPr>
          <p:nvPr/>
        </p:nvSpPr>
        <p:spPr>
          <a:xfrm>
            <a:off x="306145" y="8643448"/>
            <a:ext cx="5875577" cy="104844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endParaRPr lang="it-IT" sz="1400" u="sng" dirty="0">
              <a:solidFill>
                <a:srgbClr val="485254"/>
              </a:solidFill>
              <a:latin typeface="Rubik" charset="0"/>
              <a:ea typeface="Rubik" charset="0"/>
              <a:cs typeface="Rubik" charset="0"/>
            </a:endParaRPr>
          </a:p>
          <a:p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For </a:t>
            </a:r>
            <a:r>
              <a:rPr lang="it-IT" sz="1400" dirty="0" err="1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further</a:t>
            </a:r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 information and schedule a meeting, </a:t>
            </a:r>
            <a:r>
              <a:rPr lang="it-IT" sz="1400" dirty="0" err="1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please</a:t>
            </a:r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 </a:t>
            </a:r>
            <a:r>
              <a:rPr lang="it-IT" sz="1400" dirty="0" err="1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write</a:t>
            </a:r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 an email to </a:t>
            </a:r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  <a:hlinkClick r:id="rId4"/>
              </a:rPr>
              <a:t>matteo.molinari@unibg.it</a:t>
            </a:r>
            <a:r>
              <a:rPr lang="it-IT" sz="1400" dirty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 </a:t>
            </a:r>
          </a:p>
          <a:p>
            <a:endParaRPr lang="it-IT" sz="1400" dirty="0">
              <a:solidFill>
                <a:srgbClr val="485254"/>
              </a:solidFill>
              <a:latin typeface="Rubik" charset="0"/>
              <a:ea typeface="Rubik" charset="0"/>
              <a:cs typeface="Rubik" charset="0"/>
            </a:endParaRPr>
          </a:p>
          <a:p>
            <a:pPr algn="ctr"/>
            <a:r>
              <a:rPr lang="en-GB" sz="1400" dirty="0">
                <a:solidFill>
                  <a:srgbClr val="1D314E"/>
                </a:solidFill>
                <a:latin typeface="Rubik" charset="0"/>
              </a:rPr>
              <a:t>This seminar is part of the project TRANSET – Department of excellence 2023-2027</a:t>
            </a:r>
            <a:endParaRPr lang="it-IT" sz="1400" dirty="0">
              <a:solidFill>
                <a:srgbClr val="1D314E"/>
              </a:solidFill>
              <a:latin typeface="Rubik" charset="0"/>
            </a:endParaRPr>
          </a:p>
          <a:p>
            <a:endParaRPr lang="it-IT" sz="1400" dirty="0">
              <a:solidFill>
                <a:srgbClr val="485254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7" name="CasellaDiTesto 16"/>
          <p:cNvSpPr txBox="1">
            <a:spLocks noChangeAspect="1"/>
          </p:cNvSpPr>
          <p:nvPr/>
        </p:nvSpPr>
        <p:spPr>
          <a:xfrm>
            <a:off x="306146" y="7820560"/>
            <a:ext cx="5606266" cy="104844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fontAlgn="t"/>
            <a:r>
              <a:rPr lang="it-IT" sz="1600" dirty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 </a:t>
            </a:r>
          </a:p>
        </p:txBody>
      </p:sp>
      <p:sp>
        <p:nvSpPr>
          <p:cNvPr id="22" name="CasellaDiTesto 21"/>
          <p:cNvSpPr txBox="1">
            <a:spLocks noChangeAspect="1"/>
          </p:cNvSpPr>
          <p:nvPr/>
        </p:nvSpPr>
        <p:spPr>
          <a:xfrm>
            <a:off x="306145" y="7111428"/>
            <a:ext cx="6245707" cy="13044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 fontScale="92500" lnSpcReduction="20000"/>
          </a:bodyPr>
          <a:lstStyle/>
          <a:p>
            <a:r>
              <a:rPr lang="it-IT" dirty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Prof. FASTERLING Bjorn</a:t>
            </a:r>
          </a:p>
          <a:p>
            <a:r>
              <a:rPr lang="en-US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Professor of Law and Business Ethics</a:t>
            </a:r>
          </a:p>
          <a:p>
            <a:r>
              <a:rPr lang="en-US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EDHEC Business School</a:t>
            </a:r>
          </a:p>
          <a:p>
            <a:endParaRPr lang="en-US" sz="1600" dirty="0">
              <a:solidFill>
                <a:srgbClr val="1D314F"/>
              </a:solidFill>
              <a:latin typeface="Rubik Light" charset="0"/>
              <a:ea typeface="Rubik Light" charset="0"/>
              <a:cs typeface="Rubik Light" charset="0"/>
            </a:endParaRPr>
          </a:p>
          <a:p>
            <a:r>
              <a:rPr lang="it-IT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4 March 2026, 16:30 </a:t>
            </a:r>
            <a:r>
              <a:rPr lang="it-IT" sz="1600" dirty="0" err="1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pm</a:t>
            </a:r>
            <a:r>
              <a:rPr lang="it-IT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- 19:30 </a:t>
            </a:r>
            <a:r>
              <a:rPr lang="it-IT" sz="1600" dirty="0" err="1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pm</a:t>
            </a:r>
            <a:endParaRPr lang="it-IT" sz="1600" dirty="0">
              <a:solidFill>
                <a:srgbClr val="1D314F"/>
              </a:solidFill>
              <a:latin typeface="Rubik Light" charset="0"/>
              <a:ea typeface="Rubik Light" charset="0"/>
              <a:cs typeface="Rubik Light" charset="0"/>
            </a:endParaRPr>
          </a:p>
          <a:p>
            <a:r>
              <a:rPr lang="it-IT" sz="1600" dirty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Room 13, Via dei Caniana</a:t>
            </a:r>
            <a:endParaRPr lang="en-US" sz="1600" dirty="0">
              <a:solidFill>
                <a:srgbClr val="1D314F"/>
              </a:solidFill>
              <a:latin typeface="Rubik Light" charset="0"/>
              <a:ea typeface="Rubik Light" charset="0"/>
              <a:cs typeface="Rubik Light" charset="0"/>
            </a:endParaRPr>
          </a:p>
          <a:p>
            <a:endParaRPr lang="it-IT" sz="1600" dirty="0">
              <a:solidFill>
                <a:srgbClr val="1D314F"/>
              </a:solidFill>
              <a:latin typeface="Rubik Light" charset="0"/>
              <a:ea typeface="Rubik Light" charset="0"/>
              <a:cs typeface="Rubik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072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2" id="{63DEAC0B-8817-D249-9450-49911D4372AE}" vid="{493F3E4B-1C17-9D49-8223-D146AD25CA9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modello-locandina</Template>
  <TotalTime>715</TotalTime>
  <Words>95</Words>
  <Application>Microsoft Office PowerPoint</Application>
  <PresentationFormat>A4 (21x29,7 cm)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Rubik</vt:lpstr>
      <vt:lpstr>Rubik Light</vt:lpstr>
      <vt:lpstr>Rubik Medium</vt:lpstr>
      <vt:lpstr>Tema di Office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subject/>
  <dc:creator>Marcello Puca</dc:creator>
  <cp:keywords/>
  <dc:description/>
  <cp:lastModifiedBy>Matteo Molinari</cp:lastModifiedBy>
  <cp:revision>40</cp:revision>
  <cp:lastPrinted>2018-12-01T13:18:32Z</cp:lastPrinted>
  <dcterms:created xsi:type="dcterms:W3CDTF">2018-11-16T07:49:31Z</dcterms:created>
  <dcterms:modified xsi:type="dcterms:W3CDTF">2026-02-27T11:56:49Z</dcterms:modified>
  <cp:category/>
</cp:coreProperties>
</file>