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1" r:id="rId5"/>
    <p:sldId id="267" r:id="rId6"/>
    <p:sldId id="258" r:id="rId7"/>
    <p:sldId id="266" r:id="rId8"/>
    <p:sldId id="257" r:id="rId9"/>
    <p:sldId id="272" r:id="rId10"/>
    <p:sldId id="273" r:id="rId11"/>
    <p:sldId id="27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93217-BD65-47A6-9749-C113981B70D7}" v="118" dt="2022-09-29T19:57:5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33393217-BD65-47A6-9749-C113981B70D7}"/>
    <pc:docChg chg="addSld delSld modSld sldOrd">
      <pc:chgData name="Samantha Audoly" userId="048a6017-38fd-4250-bfc7-1e1066908d58" providerId="ADAL" clId="{33393217-BD65-47A6-9749-C113981B70D7}" dt="2022-09-29T20:01:28.352" v="659" actId="20577"/>
      <pc:docMkLst>
        <pc:docMk/>
      </pc:docMkLst>
      <pc:sldChg chg="addSp modSp mod">
        <pc:chgData name="Samantha Audoly" userId="048a6017-38fd-4250-bfc7-1e1066908d58" providerId="ADAL" clId="{33393217-BD65-47A6-9749-C113981B70D7}" dt="2022-09-29T20:01:28.352" v="659" actId="20577"/>
        <pc:sldMkLst>
          <pc:docMk/>
          <pc:sldMk cId="3041560074" sldId="256"/>
        </pc:sldMkLst>
        <pc:spChg chg="mod">
          <ac:chgData name="Samantha Audoly" userId="048a6017-38fd-4250-bfc7-1e1066908d58" providerId="ADAL" clId="{33393217-BD65-47A6-9749-C113981B70D7}" dt="2022-09-21T09:34:50.357" v="313" actId="1076"/>
          <ac:spMkLst>
            <pc:docMk/>
            <pc:sldMk cId="3041560074" sldId="256"/>
            <ac:spMk id="9" creationId="{90CAA7CC-CBDC-4961-BD85-A04B96CDF6E5}"/>
          </ac:spMkLst>
        </pc:spChg>
        <pc:spChg chg="mod">
          <ac:chgData name="Samantha Audoly" userId="048a6017-38fd-4250-bfc7-1e1066908d58" providerId="ADAL" clId="{33393217-BD65-47A6-9749-C113981B70D7}" dt="2022-09-29T19:56:37.377" v="466" actId="20577"/>
          <ac:spMkLst>
            <pc:docMk/>
            <pc:sldMk cId="3041560074" sldId="256"/>
            <ac:spMk id="10" creationId="{74ECAEEE-35BE-43F4-8204-BE6A45E16078}"/>
          </ac:spMkLst>
        </pc:spChg>
        <pc:spChg chg="mod">
          <ac:chgData name="Samantha Audoly" userId="048a6017-38fd-4250-bfc7-1e1066908d58" providerId="ADAL" clId="{33393217-BD65-47A6-9749-C113981B70D7}" dt="2022-09-29T19:56:41.888" v="469" actId="20577"/>
          <ac:spMkLst>
            <pc:docMk/>
            <pc:sldMk cId="3041560074" sldId="256"/>
            <ac:spMk id="11" creationId="{B2D137B7-CEF6-407B-A3F3-B93ED7D28B42}"/>
          </ac:spMkLst>
        </pc:spChg>
        <pc:spChg chg="mod">
          <ac:chgData name="Samantha Audoly" userId="048a6017-38fd-4250-bfc7-1e1066908d58" providerId="ADAL" clId="{33393217-BD65-47A6-9749-C113981B70D7}" dt="2022-09-29T19:57:15.227" v="473" actId="20577"/>
          <ac:spMkLst>
            <pc:docMk/>
            <pc:sldMk cId="3041560074" sldId="256"/>
            <ac:spMk id="12" creationId="{B89423A7-E1DE-46AF-BCA7-5C181DCDF33A}"/>
          </ac:spMkLst>
        </pc:spChg>
        <pc:spChg chg="add mod">
          <ac:chgData name="Samantha Audoly" userId="048a6017-38fd-4250-bfc7-1e1066908d58" providerId="ADAL" clId="{33393217-BD65-47A6-9749-C113981B70D7}" dt="2022-09-29T20:01:28.352" v="659" actId="20577"/>
          <ac:spMkLst>
            <pc:docMk/>
            <pc:sldMk cId="3041560074" sldId="256"/>
            <ac:spMk id="13" creationId="{6C7E879D-38F8-4C84-931A-3EA28469D76A}"/>
          </ac:spMkLst>
        </pc:spChg>
        <pc:spChg chg="add mod">
          <ac:chgData name="Samantha Audoly" userId="048a6017-38fd-4250-bfc7-1e1066908d58" providerId="ADAL" clId="{33393217-BD65-47A6-9749-C113981B70D7}" dt="2022-09-29T20:00:23.286" v="658" actId="20577"/>
          <ac:spMkLst>
            <pc:docMk/>
            <pc:sldMk cId="3041560074" sldId="256"/>
            <ac:spMk id="14" creationId="{5AF1416B-8915-42D6-A545-6AE21C9AC7C5}"/>
          </ac:spMkLst>
        </pc:spChg>
      </pc:sldChg>
      <pc:sldChg chg="ord">
        <pc:chgData name="Samantha Audoly" userId="048a6017-38fd-4250-bfc7-1e1066908d58" providerId="ADAL" clId="{33393217-BD65-47A6-9749-C113981B70D7}" dt="2022-09-21T09:28:38.468" v="1"/>
        <pc:sldMkLst>
          <pc:docMk/>
          <pc:sldMk cId="2862015265" sldId="259"/>
        </pc:sldMkLst>
      </pc:sldChg>
      <pc:sldChg chg="modSp del mod">
        <pc:chgData name="Samantha Audoly" userId="048a6017-38fd-4250-bfc7-1e1066908d58" providerId="ADAL" clId="{33393217-BD65-47A6-9749-C113981B70D7}" dt="2022-09-23T14:21:28.753" v="362" actId="47"/>
        <pc:sldMkLst>
          <pc:docMk/>
          <pc:sldMk cId="941389759" sldId="260"/>
        </pc:sldMkLst>
        <pc:spChg chg="mod">
          <ac:chgData name="Samantha Audoly" userId="048a6017-38fd-4250-bfc7-1e1066908d58" providerId="ADAL" clId="{33393217-BD65-47A6-9749-C113981B70D7}" dt="2022-09-22T17:28:15.314" v="361" actId="1076"/>
          <ac:spMkLst>
            <pc:docMk/>
            <pc:sldMk cId="941389759" sldId="260"/>
            <ac:spMk id="2" creationId="{20C66426-9ED8-4542-A243-B50F8351A9E8}"/>
          </ac:spMkLst>
        </pc:spChg>
      </pc:sldChg>
      <pc:sldChg chg="del">
        <pc:chgData name="Samantha Audoly" userId="048a6017-38fd-4250-bfc7-1e1066908d58" providerId="ADAL" clId="{33393217-BD65-47A6-9749-C113981B70D7}" dt="2022-09-23T14:21:29.597" v="363" actId="47"/>
        <pc:sldMkLst>
          <pc:docMk/>
          <pc:sldMk cId="726148173" sldId="264"/>
        </pc:sldMkLst>
      </pc:sldChg>
      <pc:sldChg chg="del">
        <pc:chgData name="Samantha Audoly" userId="048a6017-38fd-4250-bfc7-1e1066908d58" providerId="ADAL" clId="{33393217-BD65-47A6-9749-C113981B70D7}" dt="2022-09-23T14:21:30.245" v="364" actId="47"/>
        <pc:sldMkLst>
          <pc:docMk/>
          <pc:sldMk cId="1774383573" sldId="265"/>
        </pc:sldMkLst>
      </pc:sldChg>
      <pc:sldChg chg="ord">
        <pc:chgData name="Samantha Audoly" userId="048a6017-38fd-4250-bfc7-1e1066908d58" providerId="ADAL" clId="{33393217-BD65-47A6-9749-C113981B70D7}" dt="2022-09-21T09:28:38.468" v="1"/>
        <pc:sldMkLst>
          <pc:docMk/>
          <pc:sldMk cId="380378962" sldId="268"/>
        </pc:sldMkLst>
      </pc:sldChg>
      <pc:sldChg chg="del">
        <pc:chgData name="Samantha Audoly" userId="048a6017-38fd-4250-bfc7-1e1066908d58" providerId="ADAL" clId="{33393217-BD65-47A6-9749-C113981B70D7}" dt="2022-09-23T14:21:30.923" v="365" actId="47"/>
        <pc:sldMkLst>
          <pc:docMk/>
          <pc:sldMk cId="3901794699" sldId="269"/>
        </pc:sldMkLst>
      </pc:sldChg>
      <pc:sldChg chg="addSp modSp new mod">
        <pc:chgData name="Samantha Audoly" userId="048a6017-38fd-4250-bfc7-1e1066908d58" providerId="ADAL" clId="{33393217-BD65-47A6-9749-C113981B70D7}" dt="2022-09-22T17:26:10.204" v="360" actId="732"/>
        <pc:sldMkLst>
          <pc:docMk/>
          <pc:sldMk cId="4289615137" sldId="270"/>
        </pc:sldMkLst>
        <pc:picChg chg="add mod modCrop">
          <ac:chgData name="Samantha Audoly" userId="048a6017-38fd-4250-bfc7-1e1066908d58" providerId="ADAL" clId="{33393217-BD65-47A6-9749-C113981B70D7}" dt="2022-09-22T17:26:10.204" v="360" actId="732"/>
          <ac:picMkLst>
            <pc:docMk/>
            <pc:sldMk cId="4289615137" sldId="270"/>
            <ac:picMk id="3" creationId="{CA2319BA-7F34-4190-A11E-99912054BA8C}"/>
          </ac:picMkLst>
        </pc:picChg>
        <pc:picChg chg="add mod modCrop">
          <ac:chgData name="Samantha Audoly" userId="048a6017-38fd-4250-bfc7-1e1066908d58" providerId="ADAL" clId="{33393217-BD65-47A6-9749-C113981B70D7}" dt="2022-09-22T17:25:59.049" v="359" actId="1076"/>
          <ac:picMkLst>
            <pc:docMk/>
            <pc:sldMk cId="4289615137" sldId="270"/>
            <ac:picMk id="5" creationId="{1A6400F7-9FDF-4B7C-B9B7-0C058A8D98A9}"/>
          </ac:picMkLst>
        </pc:picChg>
        <pc:picChg chg="add mod modCrop">
          <ac:chgData name="Samantha Audoly" userId="048a6017-38fd-4250-bfc7-1e1066908d58" providerId="ADAL" clId="{33393217-BD65-47A6-9749-C113981B70D7}" dt="2022-09-22T17:25:51.687" v="358" actId="1076"/>
          <ac:picMkLst>
            <pc:docMk/>
            <pc:sldMk cId="4289615137" sldId="270"/>
            <ac:picMk id="6" creationId="{33864797-B542-42FE-B00C-782D9DEABCE2}"/>
          </ac:picMkLst>
        </pc:picChg>
      </pc:sldChg>
      <pc:sldChg chg="addSp modSp new mod">
        <pc:chgData name="Samantha Audoly" userId="048a6017-38fd-4250-bfc7-1e1066908d58" providerId="ADAL" clId="{33393217-BD65-47A6-9749-C113981B70D7}" dt="2022-09-21T09:39:22.747" v="334" actId="1076"/>
        <pc:sldMkLst>
          <pc:docMk/>
          <pc:sldMk cId="1231005944" sldId="271"/>
        </pc:sldMkLst>
        <pc:picChg chg="add mod modCrop">
          <ac:chgData name="Samantha Audoly" userId="048a6017-38fd-4250-bfc7-1e1066908d58" providerId="ADAL" clId="{33393217-BD65-47A6-9749-C113981B70D7}" dt="2022-09-21T09:37:53.269" v="321" actId="1076"/>
          <ac:picMkLst>
            <pc:docMk/>
            <pc:sldMk cId="1231005944" sldId="271"/>
            <ac:picMk id="3" creationId="{AE92BD30-8941-4B76-A2D4-E86E8500C845}"/>
          </ac:picMkLst>
        </pc:picChg>
        <pc:picChg chg="add mod modCrop">
          <ac:chgData name="Samantha Audoly" userId="048a6017-38fd-4250-bfc7-1e1066908d58" providerId="ADAL" clId="{33393217-BD65-47A6-9749-C113981B70D7}" dt="2022-09-21T09:38:54.456" v="328" actId="732"/>
          <ac:picMkLst>
            <pc:docMk/>
            <pc:sldMk cId="1231005944" sldId="271"/>
            <ac:picMk id="5" creationId="{99948D06-7378-4160-8110-ECBA88091CF1}"/>
          </ac:picMkLst>
        </pc:picChg>
        <pc:picChg chg="add mod modCrop">
          <ac:chgData name="Samantha Audoly" userId="048a6017-38fd-4250-bfc7-1e1066908d58" providerId="ADAL" clId="{33393217-BD65-47A6-9749-C113981B70D7}" dt="2022-09-21T09:39:22.747" v="334" actId="1076"/>
          <ac:picMkLst>
            <pc:docMk/>
            <pc:sldMk cId="1231005944" sldId="271"/>
            <ac:picMk id="7" creationId="{B59E4992-A409-4C36-A8CD-73EE76540D5D}"/>
          </ac:picMkLst>
        </pc:picChg>
      </pc:sldChg>
      <pc:sldChg chg="addSp modSp new mod">
        <pc:chgData name="Samantha Audoly" userId="048a6017-38fd-4250-bfc7-1e1066908d58" providerId="ADAL" clId="{33393217-BD65-47A6-9749-C113981B70D7}" dt="2022-09-23T14:22:39.283" v="381" actId="14100"/>
        <pc:sldMkLst>
          <pc:docMk/>
          <pc:sldMk cId="800141277" sldId="272"/>
        </pc:sldMkLst>
        <pc:picChg chg="add mod modCrop">
          <ac:chgData name="Samantha Audoly" userId="048a6017-38fd-4250-bfc7-1e1066908d58" providerId="ADAL" clId="{33393217-BD65-47A6-9749-C113981B70D7}" dt="2022-09-23T14:22:03.689" v="374" actId="14100"/>
          <ac:picMkLst>
            <pc:docMk/>
            <pc:sldMk cId="800141277" sldId="272"/>
            <ac:picMk id="3" creationId="{E227BCF2-641C-48E5-BF0A-E01686C0D71D}"/>
          </ac:picMkLst>
        </pc:picChg>
        <pc:picChg chg="add mod modCrop">
          <ac:chgData name="Samantha Audoly" userId="048a6017-38fd-4250-bfc7-1e1066908d58" providerId="ADAL" clId="{33393217-BD65-47A6-9749-C113981B70D7}" dt="2022-09-23T14:22:39.283" v="381" actId="14100"/>
          <ac:picMkLst>
            <pc:docMk/>
            <pc:sldMk cId="800141277" sldId="272"/>
            <ac:picMk id="5" creationId="{BAD7205A-6CB7-4CAC-9C52-54628DFF34F3}"/>
          </ac:picMkLst>
        </pc:picChg>
      </pc:sldChg>
      <pc:sldChg chg="addSp modSp new mod">
        <pc:chgData name="Samantha Audoly" userId="048a6017-38fd-4250-bfc7-1e1066908d58" providerId="ADAL" clId="{33393217-BD65-47A6-9749-C113981B70D7}" dt="2022-09-23T14:23:05.927" v="388" actId="14100"/>
        <pc:sldMkLst>
          <pc:docMk/>
          <pc:sldMk cId="1531120454" sldId="273"/>
        </pc:sldMkLst>
        <pc:picChg chg="add mod modCrop">
          <ac:chgData name="Samantha Audoly" userId="048a6017-38fd-4250-bfc7-1e1066908d58" providerId="ADAL" clId="{33393217-BD65-47A6-9749-C113981B70D7}" dt="2022-09-23T14:23:05.927" v="388" actId="14100"/>
          <ac:picMkLst>
            <pc:docMk/>
            <pc:sldMk cId="1531120454" sldId="273"/>
            <ac:picMk id="3" creationId="{61069995-78AD-41AD-8C1C-828ADB298222}"/>
          </ac:picMkLst>
        </pc:picChg>
      </pc:sldChg>
    </pc:docChg>
  </pc:docChgLst>
  <pc:docChgLst>
    <pc:chgData name="Samantha Audoly" userId="048a6017-38fd-4250-bfc7-1e1066908d58" providerId="ADAL" clId="{01BE1384-9829-427F-BB54-1E8F1CEA0CD0}"/>
    <pc:docChg chg="undo custSel addSld modSld">
      <pc:chgData name="Samantha Audoly" userId="048a6017-38fd-4250-bfc7-1e1066908d58" providerId="ADAL" clId="{01BE1384-9829-427F-BB54-1E8F1CEA0CD0}" dt="2022-01-31T19:59:55.569" v="5042" actId="1076"/>
      <pc:docMkLst>
        <pc:docMk/>
      </pc:docMkLst>
      <pc:sldChg chg="addSp delSp modSp mod modAnim">
        <pc:chgData name="Samantha Audoly" userId="048a6017-38fd-4250-bfc7-1e1066908d58" providerId="ADAL" clId="{01BE1384-9829-427F-BB54-1E8F1CEA0CD0}" dt="2021-10-07T20:44:38.377" v="5018" actId="20577"/>
        <pc:sldMkLst>
          <pc:docMk/>
          <pc:sldMk cId="3041560074" sldId="256"/>
        </pc:sldMkLst>
        <pc:spChg chg="add mod">
          <ac:chgData name="Samantha Audoly" userId="048a6017-38fd-4250-bfc7-1e1066908d58" providerId="ADAL" clId="{01BE1384-9829-427F-BB54-1E8F1CEA0CD0}" dt="2021-10-07T18:27:55.602" v="54" actId="1582"/>
          <ac:spMkLst>
            <pc:docMk/>
            <pc:sldMk cId="3041560074" sldId="256"/>
            <ac:spMk id="3" creationId="{243B8BC2-8FE6-4ADC-AEC1-E487FA2C4661}"/>
          </ac:spMkLst>
        </pc:spChg>
        <pc:spChg chg="add del mod">
          <ac:chgData name="Samantha Audoly" userId="048a6017-38fd-4250-bfc7-1e1066908d58" providerId="ADAL" clId="{01BE1384-9829-427F-BB54-1E8F1CEA0CD0}" dt="2021-10-07T18:21:36.509" v="49" actId="478"/>
          <ac:spMkLst>
            <pc:docMk/>
            <pc:sldMk cId="3041560074" sldId="256"/>
            <ac:spMk id="5" creationId="{393D925A-57DC-496D-B2ED-DEEBE22AC374}"/>
          </ac:spMkLst>
        </pc:spChg>
        <pc:spChg chg="add mod">
          <ac:chgData name="Samantha Audoly" userId="048a6017-38fd-4250-bfc7-1e1066908d58" providerId="ADAL" clId="{01BE1384-9829-427F-BB54-1E8F1CEA0CD0}" dt="2021-10-07T20:38:52.144" v="4755" actId="1076"/>
          <ac:spMkLst>
            <pc:docMk/>
            <pc:sldMk cId="3041560074" sldId="256"/>
            <ac:spMk id="6" creationId="{B7F38D94-0C34-418B-8AAE-E9A7696177A9}"/>
          </ac:spMkLst>
        </pc:spChg>
        <pc:spChg chg="add mod">
          <ac:chgData name="Samantha Audoly" userId="048a6017-38fd-4250-bfc7-1e1066908d58" providerId="ADAL" clId="{01BE1384-9829-427F-BB54-1E8F1CEA0CD0}" dt="2021-10-07T18:28:24.494" v="60" actId="208"/>
          <ac:spMkLst>
            <pc:docMk/>
            <pc:sldMk cId="3041560074" sldId="256"/>
            <ac:spMk id="7" creationId="{CBADC15A-AD9F-45E7-8FE4-0D3C98E6AC9D}"/>
          </ac:spMkLst>
        </pc:spChg>
        <pc:spChg chg="add mod">
          <ac:chgData name="Samantha Audoly" userId="048a6017-38fd-4250-bfc7-1e1066908d58" providerId="ADAL" clId="{01BE1384-9829-427F-BB54-1E8F1CEA0CD0}" dt="2021-10-07T18:28:36.279" v="63" actId="208"/>
          <ac:spMkLst>
            <pc:docMk/>
            <pc:sldMk cId="3041560074" sldId="256"/>
            <ac:spMk id="8" creationId="{5E6E620F-0A43-4F3F-8856-9502A6655554}"/>
          </ac:spMkLst>
        </pc:spChg>
        <pc:spChg chg="add mod">
          <ac:chgData name="Samantha Audoly" userId="048a6017-38fd-4250-bfc7-1e1066908d58" providerId="ADAL" clId="{01BE1384-9829-427F-BB54-1E8F1CEA0CD0}" dt="2021-10-07T20:34:12.691" v="4580" actId="14100"/>
          <ac:spMkLst>
            <pc:docMk/>
            <pc:sldMk cId="3041560074" sldId="256"/>
            <ac:spMk id="9" creationId="{90CAA7CC-CBDC-4961-BD85-A04B96CDF6E5}"/>
          </ac:spMkLst>
        </pc:spChg>
        <pc:spChg chg="add mod">
          <ac:chgData name="Samantha Audoly" userId="048a6017-38fd-4250-bfc7-1e1066908d58" providerId="ADAL" clId="{01BE1384-9829-427F-BB54-1E8F1CEA0CD0}" dt="2021-10-07T20:42:51.922" v="4985" actId="20577"/>
          <ac:spMkLst>
            <pc:docMk/>
            <pc:sldMk cId="3041560074" sldId="256"/>
            <ac:spMk id="10" creationId="{74ECAEEE-35BE-43F4-8204-BE6A45E16078}"/>
          </ac:spMkLst>
        </pc:spChg>
        <pc:spChg chg="add mod">
          <ac:chgData name="Samantha Audoly" userId="048a6017-38fd-4250-bfc7-1e1066908d58" providerId="ADAL" clId="{01BE1384-9829-427F-BB54-1E8F1CEA0CD0}" dt="2021-10-07T20:42:41.010" v="4975" actId="20577"/>
          <ac:spMkLst>
            <pc:docMk/>
            <pc:sldMk cId="3041560074" sldId="256"/>
            <ac:spMk id="11" creationId="{B2D137B7-CEF6-407B-A3F3-B93ED7D28B42}"/>
          </ac:spMkLst>
        </pc:spChg>
        <pc:spChg chg="add mod">
          <ac:chgData name="Samantha Audoly" userId="048a6017-38fd-4250-bfc7-1e1066908d58" providerId="ADAL" clId="{01BE1384-9829-427F-BB54-1E8F1CEA0CD0}" dt="2021-10-07T20:44:38.377" v="5018" actId="20577"/>
          <ac:spMkLst>
            <pc:docMk/>
            <pc:sldMk cId="3041560074" sldId="256"/>
            <ac:spMk id="12" creationId="{B89423A7-E1DE-46AF-BCA7-5C181DCDF33A}"/>
          </ac:spMkLst>
        </pc:spChg>
        <pc:picChg chg="mod">
          <ac:chgData name="Samantha Audoly" userId="048a6017-38fd-4250-bfc7-1e1066908d58" providerId="ADAL" clId="{01BE1384-9829-427F-BB54-1E8F1CEA0CD0}" dt="2021-10-07T20:39:24.289" v="4763" actId="1076"/>
          <ac:picMkLst>
            <pc:docMk/>
            <pc:sldMk cId="3041560074" sldId="256"/>
            <ac:picMk id="4" creationId="{2D6BB9B3-91AD-4A7C-87CC-C15784A05050}"/>
          </ac:picMkLst>
        </pc:picChg>
      </pc:sldChg>
      <pc:sldChg chg="addSp delSp modSp new mod">
        <pc:chgData name="Samantha Audoly" userId="048a6017-38fd-4250-bfc7-1e1066908d58" providerId="ADAL" clId="{01BE1384-9829-427F-BB54-1E8F1CEA0CD0}" dt="2021-10-07T18:41:52.596" v="146" actId="1076"/>
        <pc:sldMkLst>
          <pc:docMk/>
          <pc:sldMk cId="3410694451" sldId="258"/>
        </pc:sldMkLst>
        <pc:spChg chg="mod">
          <ac:chgData name="Samantha Audoly" userId="048a6017-38fd-4250-bfc7-1e1066908d58" providerId="ADAL" clId="{01BE1384-9829-427F-BB54-1E8F1CEA0CD0}" dt="2021-10-07T18:32:44.612" v="87" actId="1076"/>
          <ac:spMkLst>
            <pc:docMk/>
            <pc:sldMk cId="3410694451" sldId="258"/>
            <ac:spMk id="2" creationId="{5BA96191-4DC7-485E-B625-2FA1241CD260}"/>
          </ac:spMkLst>
        </pc:spChg>
        <pc:spChg chg="del">
          <ac:chgData name="Samantha Audoly" userId="048a6017-38fd-4250-bfc7-1e1066908d58" providerId="ADAL" clId="{01BE1384-9829-427F-BB54-1E8F1CEA0CD0}" dt="2021-10-07T15:10:45.323" v="47" actId="478"/>
          <ac:spMkLst>
            <pc:docMk/>
            <pc:sldMk cId="3410694451" sldId="258"/>
            <ac:spMk id="3" creationId="{0AF8C1A8-FAFD-4D12-91FD-D81D5EF761C4}"/>
          </ac:spMkLst>
        </pc:spChg>
        <pc:picChg chg="add mod modCrop">
          <ac:chgData name="Samantha Audoly" userId="048a6017-38fd-4250-bfc7-1e1066908d58" providerId="ADAL" clId="{01BE1384-9829-427F-BB54-1E8F1CEA0CD0}" dt="2021-10-07T18:41:52.596" v="146" actId="1076"/>
          <ac:picMkLst>
            <pc:docMk/>
            <pc:sldMk cId="3410694451" sldId="258"/>
            <ac:picMk id="5" creationId="{9CCA8327-33C1-4416-BBFB-E9A4F56FF2CB}"/>
          </ac:picMkLst>
        </pc:picChg>
        <pc:picChg chg="add mod modCrop">
          <ac:chgData name="Samantha Audoly" userId="048a6017-38fd-4250-bfc7-1e1066908d58" providerId="ADAL" clId="{01BE1384-9829-427F-BB54-1E8F1CEA0CD0}" dt="2021-10-07T18:41:13.267" v="142" actId="1076"/>
          <ac:picMkLst>
            <pc:docMk/>
            <pc:sldMk cId="3410694451" sldId="258"/>
            <ac:picMk id="7" creationId="{D3E4E558-F4C6-4133-97B9-5301CD9C0C2C}"/>
          </ac:picMkLst>
        </pc:picChg>
      </pc:sldChg>
      <pc:sldChg chg="addSp delSp modSp new mod modClrScheme chgLayout">
        <pc:chgData name="Samantha Audoly" userId="048a6017-38fd-4250-bfc7-1e1066908d58" providerId="ADAL" clId="{01BE1384-9829-427F-BB54-1E8F1CEA0CD0}" dt="2021-10-07T20:49:00.174" v="5041" actId="1076"/>
        <pc:sldMkLst>
          <pc:docMk/>
          <pc:sldMk cId="2862015265" sldId="259"/>
        </pc:sldMkLst>
        <pc:spChg chg="mod ord">
          <ac:chgData name="Samantha Audoly" userId="048a6017-38fd-4250-bfc7-1e1066908d58" providerId="ADAL" clId="{01BE1384-9829-427F-BB54-1E8F1CEA0CD0}" dt="2021-10-07T18:38:11.406" v="122" actId="1076"/>
          <ac:spMkLst>
            <pc:docMk/>
            <pc:sldMk cId="2862015265" sldId="259"/>
            <ac:spMk id="2" creationId="{161AE803-8361-4768-A1C9-E02AC19BE1AE}"/>
          </ac:spMkLst>
        </pc:spChg>
        <pc:spChg chg="del mod ord">
          <ac:chgData name="Samantha Audoly" userId="048a6017-38fd-4250-bfc7-1e1066908d58" providerId="ADAL" clId="{01BE1384-9829-427F-BB54-1E8F1CEA0CD0}" dt="2021-10-07T14:57:02.989" v="39" actId="700"/>
          <ac:spMkLst>
            <pc:docMk/>
            <pc:sldMk cId="2862015265" sldId="259"/>
            <ac:spMk id="3" creationId="{861AFA31-1D37-49CD-849A-ACA3FEE6E793}"/>
          </ac:spMkLst>
        </pc:spChg>
        <pc:spChg chg="add del mod ord">
          <ac:chgData name="Samantha Audoly" userId="048a6017-38fd-4250-bfc7-1e1066908d58" providerId="ADAL" clId="{01BE1384-9829-427F-BB54-1E8F1CEA0CD0}" dt="2021-10-07T18:38:04.692" v="120" actId="478"/>
          <ac:spMkLst>
            <pc:docMk/>
            <pc:sldMk cId="2862015265" sldId="259"/>
            <ac:spMk id="4" creationId="{ED88381D-D83B-4B9A-84A3-90C9828A6C56}"/>
          </ac:spMkLst>
        </pc:spChg>
        <pc:spChg chg="add del mod ord">
          <ac:chgData name="Samantha Audoly" userId="048a6017-38fd-4250-bfc7-1e1066908d58" providerId="ADAL" clId="{01BE1384-9829-427F-BB54-1E8F1CEA0CD0}" dt="2021-10-07T18:38:06.927" v="121" actId="478"/>
          <ac:spMkLst>
            <pc:docMk/>
            <pc:sldMk cId="2862015265" sldId="259"/>
            <ac:spMk id="5" creationId="{C43E94E1-7EB8-45A0-82EE-7C57B2E27FB9}"/>
          </ac:spMkLst>
        </pc:spChg>
        <pc:picChg chg="add mod modCrop">
          <ac:chgData name="Samantha Audoly" userId="048a6017-38fd-4250-bfc7-1e1066908d58" providerId="ADAL" clId="{01BE1384-9829-427F-BB54-1E8F1CEA0CD0}" dt="2021-10-07T20:48:48.844" v="5039" actId="1076"/>
          <ac:picMkLst>
            <pc:docMk/>
            <pc:sldMk cId="2862015265" sldId="259"/>
            <ac:picMk id="7" creationId="{76843454-D9D2-4640-A303-1A6E925C6E85}"/>
          </ac:picMkLst>
        </pc:picChg>
        <pc:picChg chg="add del mod modCrop">
          <ac:chgData name="Samantha Audoly" userId="048a6017-38fd-4250-bfc7-1e1066908d58" providerId="ADAL" clId="{01BE1384-9829-427F-BB54-1E8F1CEA0CD0}" dt="2021-10-07T20:46:39.295" v="5020" actId="21"/>
          <ac:picMkLst>
            <pc:docMk/>
            <pc:sldMk cId="2862015265" sldId="259"/>
            <ac:picMk id="9" creationId="{C4A28B21-7EA1-4682-87E7-AAC105F23392}"/>
          </ac:picMkLst>
        </pc:picChg>
        <pc:picChg chg="add mod modCrop">
          <ac:chgData name="Samantha Audoly" userId="048a6017-38fd-4250-bfc7-1e1066908d58" providerId="ADAL" clId="{01BE1384-9829-427F-BB54-1E8F1CEA0CD0}" dt="2021-10-07T20:49:00.174" v="5041" actId="1076"/>
          <ac:picMkLst>
            <pc:docMk/>
            <pc:sldMk cId="2862015265" sldId="259"/>
            <ac:picMk id="10" creationId="{BC5C7A86-085B-43FC-B9AA-382461C509EF}"/>
          </ac:picMkLst>
        </pc:picChg>
      </pc:sldChg>
      <pc:sldChg chg="addSp modSp new mod">
        <pc:chgData name="Samantha Audoly" userId="048a6017-38fd-4250-bfc7-1e1066908d58" providerId="ADAL" clId="{01BE1384-9829-427F-BB54-1E8F1CEA0CD0}" dt="2021-10-07T19:08:22.732" v="1212" actId="21"/>
        <pc:sldMkLst>
          <pc:docMk/>
          <pc:sldMk cId="941389759" sldId="260"/>
        </pc:sldMkLst>
        <pc:spChg chg="mod">
          <ac:chgData name="Samantha Audoly" userId="048a6017-38fd-4250-bfc7-1e1066908d58" providerId="ADAL" clId="{01BE1384-9829-427F-BB54-1E8F1CEA0CD0}" dt="2021-10-07T19:08:22.732" v="1212" actId="21"/>
          <ac:spMkLst>
            <pc:docMk/>
            <pc:sldMk cId="941389759" sldId="260"/>
            <ac:spMk id="2" creationId="{20C66426-9ED8-4542-A243-B50F8351A9E8}"/>
          </ac:spMkLst>
        </pc:spChg>
        <pc:graphicFrameChg chg="add mod modGraphic">
          <ac:chgData name="Samantha Audoly" userId="048a6017-38fd-4250-bfc7-1e1066908d58" providerId="ADAL" clId="{01BE1384-9829-427F-BB54-1E8F1CEA0CD0}" dt="2021-10-07T18:58:32.125" v="733" actId="255"/>
          <ac:graphicFrameMkLst>
            <pc:docMk/>
            <pc:sldMk cId="941389759" sldId="260"/>
            <ac:graphicFrameMk id="3" creationId="{4EEE44C0-3D61-4A11-9179-D8616C965377}"/>
          </ac:graphicFrameMkLst>
        </pc:graphicFrameChg>
        <pc:graphicFrameChg chg="add mod modGraphic">
          <ac:chgData name="Samantha Audoly" userId="048a6017-38fd-4250-bfc7-1e1066908d58" providerId="ADAL" clId="{01BE1384-9829-427F-BB54-1E8F1CEA0CD0}" dt="2021-10-07T18:59:27.128" v="755" actId="20577"/>
          <ac:graphicFrameMkLst>
            <pc:docMk/>
            <pc:sldMk cId="941389759" sldId="260"/>
            <ac:graphicFrameMk id="4" creationId="{0C2627B5-987E-40E4-9F79-03452A478D9A}"/>
          </ac:graphicFrameMkLst>
        </pc:graphicFrameChg>
        <pc:graphicFrameChg chg="add mod modGraphic">
          <ac:chgData name="Samantha Audoly" userId="048a6017-38fd-4250-bfc7-1e1066908d58" providerId="ADAL" clId="{01BE1384-9829-427F-BB54-1E8F1CEA0CD0}" dt="2021-10-07T19:06:07.706" v="1141" actId="20577"/>
          <ac:graphicFrameMkLst>
            <pc:docMk/>
            <pc:sldMk cId="941389759" sldId="260"/>
            <ac:graphicFrameMk id="5" creationId="{37CCB2B7-E948-4FD4-B2CD-55D58CE5C6CD}"/>
          </ac:graphicFrameMkLst>
        </pc:graphicFrameChg>
      </pc:sldChg>
      <pc:sldChg chg="modSp add mod">
        <pc:chgData name="Samantha Audoly" userId="048a6017-38fd-4250-bfc7-1e1066908d58" providerId="ADAL" clId="{01BE1384-9829-427F-BB54-1E8F1CEA0CD0}" dt="2021-10-07T19:33:45.318" v="2494" actId="20577"/>
        <pc:sldMkLst>
          <pc:docMk/>
          <pc:sldMk cId="726148173" sldId="264"/>
        </pc:sldMkLst>
        <pc:graphicFrameChg chg="mod modGraphic">
          <ac:chgData name="Samantha Audoly" userId="048a6017-38fd-4250-bfc7-1e1066908d58" providerId="ADAL" clId="{01BE1384-9829-427F-BB54-1E8F1CEA0CD0}" dt="2021-10-07T19:23:50.012" v="1878" actId="20577"/>
          <ac:graphicFrameMkLst>
            <pc:docMk/>
            <pc:sldMk cId="726148173" sldId="264"/>
            <ac:graphicFrameMk id="3" creationId="{C83E66D2-B15D-4C69-9D62-C98686BAA42B}"/>
          </ac:graphicFrameMkLst>
        </pc:graphicFrameChg>
        <pc:graphicFrameChg chg="mod modGraphic">
          <ac:chgData name="Samantha Audoly" userId="048a6017-38fd-4250-bfc7-1e1066908d58" providerId="ADAL" clId="{01BE1384-9829-427F-BB54-1E8F1CEA0CD0}" dt="2021-10-07T19:28:11.460" v="2162" actId="20577"/>
          <ac:graphicFrameMkLst>
            <pc:docMk/>
            <pc:sldMk cId="726148173" sldId="264"/>
            <ac:graphicFrameMk id="4" creationId="{B6597499-37BD-4DA2-A24B-0A2B6D4930BF}"/>
          </ac:graphicFrameMkLst>
        </pc:graphicFrameChg>
        <pc:graphicFrameChg chg="mod modGraphic">
          <ac:chgData name="Samantha Audoly" userId="048a6017-38fd-4250-bfc7-1e1066908d58" providerId="ADAL" clId="{01BE1384-9829-427F-BB54-1E8F1CEA0CD0}" dt="2021-10-07T19:33:45.318" v="2494" actId="20577"/>
          <ac:graphicFrameMkLst>
            <pc:docMk/>
            <pc:sldMk cId="726148173" sldId="264"/>
            <ac:graphicFrameMk id="5" creationId="{E30D2866-D383-4E7B-BC27-03F20E8279B6}"/>
          </ac:graphicFrameMkLst>
        </pc:graphicFrameChg>
        <pc:graphicFrameChg chg="mod modGraphic">
          <ac:chgData name="Samantha Audoly" userId="048a6017-38fd-4250-bfc7-1e1066908d58" providerId="ADAL" clId="{01BE1384-9829-427F-BB54-1E8F1CEA0CD0}" dt="2021-10-07T19:13:56.780" v="1518" actId="20577"/>
          <ac:graphicFrameMkLst>
            <pc:docMk/>
            <pc:sldMk cId="726148173" sldId="264"/>
            <ac:graphicFrameMk id="8" creationId="{5AB71477-889C-4361-8746-F84F5523DA66}"/>
          </ac:graphicFrameMkLst>
        </pc:graphicFrameChg>
      </pc:sldChg>
      <pc:sldChg chg="modSp add mod">
        <pc:chgData name="Samantha Audoly" userId="048a6017-38fd-4250-bfc7-1e1066908d58" providerId="ADAL" clId="{01BE1384-9829-427F-BB54-1E8F1CEA0CD0}" dt="2021-10-07T20:24:24.483" v="3929" actId="20577"/>
        <pc:sldMkLst>
          <pc:docMk/>
          <pc:sldMk cId="1774383573" sldId="265"/>
        </pc:sldMkLst>
        <pc:graphicFrameChg chg="mod modGraphic">
          <ac:chgData name="Samantha Audoly" userId="048a6017-38fd-4250-bfc7-1e1066908d58" providerId="ADAL" clId="{01BE1384-9829-427F-BB54-1E8F1CEA0CD0}" dt="2021-10-07T19:49:37.538" v="3296" actId="20577"/>
          <ac:graphicFrameMkLst>
            <pc:docMk/>
            <pc:sldMk cId="1774383573" sldId="265"/>
            <ac:graphicFrameMk id="3" creationId="{C83E66D2-B15D-4C69-9D62-C98686BAA42B}"/>
          </ac:graphicFrameMkLst>
        </pc:graphicFrameChg>
        <pc:graphicFrameChg chg="mod modGraphic">
          <ac:chgData name="Samantha Audoly" userId="048a6017-38fd-4250-bfc7-1e1066908d58" providerId="ADAL" clId="{01BE1384-9829-427F-BB54-1E8F1CEA0CD0}" dt="2021-10-07T20:18:01.982" v="3560" actId="20577"/>
          <ac:graphicFrameMkLst>
            <pc:docMk/>
            <pc:sldMk cId="1774383573" sldId="265"/>
            <ac:graphicFrameMk id="4" creationId="{B6597499-37BD-4DA2-A24B-0A2B6D4930BF}"/>
          </ac:graphicFrameMkLst>
        </pc:graphicFrameChg>
        <pc:graphicFrameChg chg="mod modGraphic">
          <ac:chgData name="Samantha Audoly" userId="048a6017-38fd-4250-bfc7-1e1066908d58" providerId="ADAL" clId="{01BE1384-9829-427F-BB54-1E8F1CEA0CD0}" dt="2021-10-07T20:24:24.483" v="3929" actId="20577"/>
          <ac:graphicFrameMkLst>
            <pc:docMk/>
            <pc:sldMk cId="1774383573" sldId="265"/>
            <ac:graphicFrameMk id="5" creationId="{E30D2866-D383-4E7B-BC27-03F20E8279B6}"/>
          </ac:graphicFrameMkLst>
        </pc:graphicFrameChg>
        <pc:graphicFrameChg chg="mod modGraphic">
          <ac:chgData name="Samantha Audoly" userId="048a6017-38fd-4250-bfc7-1e1066908d58" providerId="ADAL" clId="{01BE1384-9829-427F-BB54-1E8F1CEA0CD0}" dt="2021-10-07T19:43:22.475" v="2848" actId="113"/>
          <ac:graphicFrameMkLst>
            <pc:docMk/>
            <pc:sldMk cId="1774383573" sldId="265"/>
            <ac:graphicFrameMk id="8" creationId="{5AB71477-889C-4361-8746-F84F5523DA66}"/>
          </ac:graphicFrameMkLst>
        </pc:graphicFrameChg>
      </pc:sldChg>
      <pc:sldChg chg="addSp modSp add mod">
        <pc:chgData name="Samantha Audoly" userId="048a6017-38fd-4250-bfc7-1e1066908d58" providerId="ADAL" clId="{01BE1384-9829-427F-BB54-1E8F1CEA0CD0}" dt="2021-10-07T18:36:15.501" v="119" actId="1076"/>
        <pc:sldMkLst>
          <pc:docMk/>
          <pc:sldMk cId="2119740333" sldId="266"/>
        </pc:sldMkLst>
        <pc:spChg chg="mod">
          <ac:chgData name="Samantha Audoly" userId="048a6017-38fd-4250-bfc7-1e1066908d58" providerId="ADAL" clId="{01BE1384-9829-427F-BB54-1E8F1CEA0CD0}" dt="2021-10-07T18:31:15.828" v="79" actId="20577"/>
          <ac:spMkLst>
            <pc:docMk/>
            <pc:sldMk cId="2119740333" sldId="266"/>
            <ac:spMk id="2" creationId="{3CE0093A-1524-43B3-9DE4-CE9593B619A1}"/>
          </ac:spMkLst>
        </pc:spChg>
        <pc:picChg chg="add mod modCrop">
          <ac:chgData name="Samantha Audoly" userId="048a6017-38fd-4250-bfc7-1e1066908d58" providerId="ADAL" clId="{01BE1384-9829-427F-BB54-1E8F1CEA0CD0}" dt="2021-10-07T18:35:49.553" v="113" actId="14100"/>
          <ac:picMkLst>
            <pc:docMk/>
            <pc:sldMk cId="2119740333" sldId="266"/>
            <ac:picMk id="4" creationId="{36734600-6C6E-40F1-9291-E365022EC577}"/>
          </ac:picMkLst>
        </pc:picChg>
        <pc:picChg chg="add mod modCrop">
          <ac:chgData name="Samantha Audoly" userId="048a6017-38fd-4250-bfc7-1e1066908d58" providerId="ADAL" clId="{01BE1384-9829-427F-BB54-1E8F1CEA0CD0}" dt="2021-10-07T18:36:15.501" v="119" actId="1076"/>
          <ac:picMkLst>
            <pc:docMk/>
            <pc:sldMk cId="2119740333" sldId="266"/>
            <ac:picMk id="6" creationId="{3786F41C-7156-4577-816F-1AF9DC633A2B}"/>
          </ac:picMkLst>
        </pc:picChg>
      </pc:sldChg>
      <pc:sldChg chg="addSp modSp new mod">
        <pc:chgData name="Samantha Audoly" userId="048a6017-38fd-4250-bfc7-1e1066908d58" providerId="ADAL" clId="{01BE1384-9829-427F-BB54-1E8F1CEA0CD0}" dt="2021-10-07T20:32:02.014" v="4360" actId="14100"/>
        <pc:sldMkLst>
          <pc:docMk/>
          <pc:sldMk cId="3759194042" sldId="267"/>
        </pc:sldMkLst>
        <pc:spChg chg="mod">
          <ac:chgData name="Samantha Audoly" userId="048a6017-38fd-4250-bfc7-1e1066908d58" providerId="ADAL" clId="{01BE1384-9829-427F-BB54-1E8F1CEA0CD0}" dt="2021-10-07T20:25:39.778" v="3954" actId="20577"/>
          <ac:spMkLst>
            <pc:docMk/>
            <pc:sldMk cId="3759194042" sldId="267"/>
            <ac:spMk id="2" creationId="{773B0E85-E270-4195-8BA3-9CEA4E26E8C4}"/>
          </ac:spMkLst>
        </pc:spChg>
        <pc:spChg chg="mod">
          <ac:chgData name="Samantha Audoly" userId="048a6017-38fd-4250-bfc7-1e1066908d58" providerId="ADAL" clId="{01BE1384-9829-427F-BB54-1E8F1CEA0CD0}" dt="2021-10-07T20:31:46.953" v="4357" actId="20577"/>
          <ac:spMkLst>
            <pc:docMk/>
            <pc:sldMk cId="3759194042" sldId="267"/>
            <ac:spMk id="3" creationId="{FF280F2C-AFE5-491D-A51B-079C7810B7DF}"/>
          </ac:spMkLst>
        </pc:spChg>
        <pc:cxnChg chg="add mod">
          <ac:chgData name="Samantha Audoly" userId="048a6017-38fd-4250-bfc7-1e1066908d58" providerId="ADAL" clId="{01BE1384-9829-427F-BB54-1E8F1CEA0CD0}" dt="2021-10-07T20:32:02.014" v="4360" actId="14100"/>
          <ac:cxnSpMkLst>
            <pc:docMk/>
            <pc:sldMk cId="3759194042" sldId="267"/>
            <ac:cxnSpMk id="5" creationId="{9B6D6C7E-5DF8-4455-B429-CE234BF04727}"/>
          </ac:cxnSpMkLst>
        </pc:cxnChg>
      </pc:sldChg>
      <pc:sldChg chg="addSp modSp new mod">
        <pc:chgData name="Samantha Audoly" userId="048a6017-38fd-4250-bfc7-1e1066908d58" providerId="ADAL" clId="{01BE1384-9829-427F-BB54-1E8F1CEA0CD0}" dt="2021-10-07T20:47:48.240" v="5031" actId="1076"/>
        <pc:sldMkLst>
          <pc:docMk/>
          <pc:sldMk cId="380378962" sldId="268"/>
        </pc:sldMkLst>
        <pc:picChg chg="add mod modCrop">
          <ac:chgData name="Samantha Audoly" userId="048a6017-38fd-4250-bfc7-1e1066908d58" providerId="ADAL" clId="{01BE1384-9829-427F-BB54-1E8F1CEA0CD0}" dt="2021-10-07T20:47:42.156" v="5030" actId="1076"/>
          <ac:picMkLst>
            <pc:docMk/>
            <pc:sldMk cId="380378962" sldId="268"/>
            <ac:picMk id="2" creationId="{FED15B95-866D-410B-AD3D-A6DC1C2B658E}"/>
          </ac:picMkLst>
        </pc:picChg>
        <pc:picChg chg="add mod modCrop">
          <ac:chgData name="Samantha Audoly" userId="048a6017-38fd-4250-bfc7-1e1066908d58" providerId="ADAL" clId="{01BE1384-9829-427F-BB54-1E8F1CEA0CD0}" dt="2021-10-07T20:47:48.240" v="5031" actId="1076"/>
          <ac:picMkLst>
            <pc:docMk/>
            <pc:sldMk cId="380378962" sldId="268"/>
            <ac:picMk id="3" creationId="{233110BB-B3E2-4B3D-8765-8E7675BA29E5}"/>
          </ac:picMkLst>
        </pc:picChg>
      </pc:sldChg>
      <pc:sldChg chg="modSp mod">
        <pc:chgData name="Samantha Audoly" userId="048a6017-38fd-4250-bfc7-1e1066908d58" providerId="ADAL" clId="{01BE1384-9829-427F-BB54-1E8F1CEA0CD0}" dt="2022-01-31T19:59:55.569" v="5042" actId="1076"/>
        <pc:sldMkLst>
          <pc:docMk/>
          <pc:sldMk cId="3901794699" sldId="269"/>
        </pc:sldMkLst>
        <pc:graphicFrameChg chg="mod">
          <ac:chgData name="Samantha Audoly" userId="048a6017-38fd-4250-bfc7-1e1066908d58" providerId="ADAL" clId="{01BE1384-9829-427F-BB54-1E8F1CEA0CD0}" dt="2022-01-31T19:59:55.569" v="5042" actId="1076"/>
          <ac:graphicFrameMkLst>
            <pc:docMk/>
            <pc:sldMk cId="3901794699" sldId="269"/>
            <ac:graphicFrameMk id="8" creationId="{5AB71477-889C-4361-8746-F84F5523DA66}"/>
          </ac:graphicFrameMkLst>
        </pc:graphicFrameChg>
      </pc:sldChg>
    </pc:docChg>
  </pc:docChgLst>
  <pc:docChgLst>
    <pc:chgData name="Samantha Audoly" userId="048a6017-38fd-4250-bfc7-1e1066908d58" providerId="ADAL" clId="{0C28E60B-31F6-4A94-BECC-C30E016BEB07}"/>
    <pc:docChg chg="addSld modSld">
      <pc:chgData name="Samantha Audoly" userId="048a6017-38fd-4250-bfc7-1e1066908d58" providerId="ADAL" clId="{0C28E60B-31F6-4A94-BECC-C30E016BEB07}" dt="2021-07-17T14:50:15.410" v="21" actId="14100"/>
      <pc:docMkLst>
        <pc:docMk/>
      </pc:docMkLst>
      <pc:sldChg chg="addSp modSp new mod">
        <pc:chgData name="Samantha Audoly" userId="048a6017-38fd-4250-bfc7-1e1066908d58" providerId="ADAL" clId="{0C28E60B-31F6-4A94-BECC-C30E016BEB07}" dt="2021-07-17T14:49:18.372" v="12" actId="14100"/>
        <pc:sldMkLst>
          <pc:docMk/>
          <pc:sldMk cId="3041560074" sldId="256"/>
        </pc:sldMkLst>
        <pc:spChg chg="mod">
          <ac:chgData name="Samantha Audoly" userId="048a6017-38fd-4250-bfc7-1e1066908d58" providerId="ADAL" clId="{0C28E60B-31F6-4A94-BECC-C30E016BEB07}" dt="2021-07-17T14:48:30.752" v="4" actId="122"/>
          <ac:spMkLst>
            <pc:docMk/>
            <pc:sldMk cId="3041560074" sldId="256"/>
            <ac:spMk id="2" creationId="{FAA33A43-3EBD-40E1-A57E-4649CC128407}"/>
          </ac:spMkLst>
        </pc:spChg>
        <pc:picChg chg="add mod modCrop">
          <ac:chgData name="Samantha Audoly" userId="048a6017-38fd-4250-bfc7-1e1066908d58" providerId="ADAL" clId="{0C28E60B-31F6-4A94-BECC-C30E016BEB07}" dt="2021-07-17T14:49:18.372" v="12" actId="14100"/>
          <ac:picMkLst>
            <pc:docMk/>
            <pc:sldMk cId="3041560074" sldId="256"/>
            <ac:picMk id="4" creationId="{2D6BB9B3-91AD-4A7C-87CC-C15784A05050}"/>
          </ac:picMkLst>
        </pc:picChg>
      </pc:sldChg>
      <pc:sldChg chg="addSp modSp new mod">
        <pc:chgData name="Samantha Audoly" userId="048a6017-38fd-4250-bfc7-1e1066908d58" providerId="ADAL" clId="{0C28E60B-31F6-4A94-BECC-C30E016BEB07}" dt="2021-07-17T14:50:15.410" v="21" actId="14100"/>
        <pc:sldMkLst>
          <pc:docMk/>
          <pc:sldMk cId="1715584312" sldId="257"/>
        </pc:sldMkLst>
        <pc:picChg chg="add mod modCrop">
          <ac:chgData name="Samantha Audoly" userId="048a6017-38fd-4250-bfc7-1e1066908d58" providerId="ADAL" clId="{0C28E60B-31F6-4A94-BECC-C30E016BEB07}" dt="2021-07-17T14:50:15.410" v="21" actId="14100"/>
          <ac:picMkLst>
            <pc:docMk/>
            <pc:sldMk cId="1715584312" sldId="257"/>
            <ac:picMk id="3" creationId="{8BCF3A5A-67A7-4D25-8684-5E7C18AC51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809C0-6BCF-47EB-A533-3835A138A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C22D5C-022F-4D52-ACB0-EEE9BA75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A049B-F55F-4778-ABE6-D302EC1B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3FA303-9409-4402-8E5F-1DF50FAA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B24147-B08E-4672-B8E0-9C6B6C21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82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5C516-972D-4223-BBB0-9484E987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433FCC-2303-4907-A65A-15F41F9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9547FB-E8CA-459C-9AB0-B3D981F3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4EE7D8-96A7-45BE-87FE-F978FA9A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C808D2-E0B0-4822-A8B3-F2577350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0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FBD560-43AE-4176-9C0F-CC49B6624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1E4FDB-3212-4459-B4A7-D50723473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4920-F36A-4190-8509-E3C26549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92380F-0938-480E-AED0-C68D5A19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EA013A-29B7-4CF1-9603-FD6CF694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7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B0801-6C90-488A-9852-842F3814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0F636D-E348-4C39-B8B4-4603F16CA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301F22-0512-4C5E-A4AF-F7DD9CA1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E969AE-1A1E-4490-BE41-DFFDCC8F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817EE7-FA2C-4FC6-BDD8-2019616E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0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14145-A7AA-46AC-9752-68EBC362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C45851-94CD-42E4-B5A8-CB93957D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2A7D28-48AD-4C8D-AD03-357A33FE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B130E7-FF0F-465F-BAC6-8F169940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FCF51B-FF2E-4D09-B2F2-3F81CD6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5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8C051-9D9F-4184-8FB6-F22A387B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8CB8D4-101D-43C9-B93B-48DEF38AF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0F79DF-A1AE-4FB4-942A-78E99F5C0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081FF3-3C03-47EE-97E6-AF1F27FB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2C4AE0-1789-4D1A-B134-0EDE5F4A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C756A7-574F-4710-896C-FAAC6444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56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F682C-E249-4862-82B6-531F8444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7257D9-0314-401D-BC23-FDE5A2F7C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CE9356-55A1-45F7-83E5-B2D2D194A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A283FC-86A4-4464-A106-B2765405F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C0C4CB-6497-42DD-B56E-F96B7D1C8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0BC732-81B7-4447-B305-FEBE2507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6CB925C-A40B-443F-8943-CD13B5C3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990A2D-A869-47BD-823E-4B9F1AB6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42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E4162-ED2C-4922-A650-B1B56913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E4A10D-C4D4-4E3E-B903-5E5A1D7F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F7E611-3B97-48FB-AB29-5B86CEED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7F7F68-0872-41C6-B4DA-02C3D4B5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94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5D293F-D80F-4BE1-A873-EA0A6B05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736E7A-393E-4D16-9B10-843276D3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68D766-4EA3-464F-BB51-E609B2FF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3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0AE00-0C03-4D9E-A0C8-6E42AF33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CAB762-8C63-4BCD-AD8F-3C5984B8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CAB379-D4BA-43C0-A2EC-02E4A91F9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CCEDF8-E793-42F7-A643-DA18D061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2FABDC-4B18-4EFC-9C95-517BF6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8734E6-167F-4157-A442-36DA2C3D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57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3C129-B8AB-4CCB-B362-9B0DCA1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5DD1E6-50D1-439E-A560-683A94507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70B80-9417-49CD-84D7-90607775E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B340A5-575D-4F84-BF85-2BD24812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068A16-A089-462C-9A6D-DCDBB5D5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993C6B-A363-401A-ADD6-096A38AD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3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DED5AE-2700-49BC-BA3C-64668F45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7E25F5-95D6-4189-BA15-C11A11DA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C7F512-2292-4B56-9456-81F411CDA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28D7-7286-4517-9BFD-02D996FDED76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3A3374-8693-4A1A-8C84-6631B880C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CF1673-DDCA-4B32-90CB-03D21F03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45BE-B0D6-40BB-92D2-190AD3542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11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33A43-3EBD-40E1-A57E-4649CC12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41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6BB9B3-91AD-4A7C-87CC-C15784A0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3" t="31760" r="33006" b="48911"/>
          <a:stretch/>
        </p:blipFill>
        <p:spPr>
          <a:xfrm>
            <a:off x="0" y="1325365"/>
            <a:ext cx="7960102" cy="2517170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243B8BC2-8FE6-4ADC-AEC1-E487FA2C4661}"/>
              </a:ext>
            </a:extLst>
          </p:cNvPr>
          <p:cNvSpPr/>
          <p:nvPr/>
        </p:nvSpPr>
        <p:spPr>
          <a:xfrm>
            <a:off x="3534310" y="1895386"/>
            <a:ext cx="2640459" cy="6885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7F38D94-0C34-418B-8AAE-E9A7696177A9}"/>
              </a:ext>
            </a:extLst>
          </p:cNvPr>
          <p:cNvSpPr/>
          <p:nvPr/>
        </p:nvSpPr>
        <p:spPr>
          <a:xfrm>
            <a:off x="5231158" y="2305421"/>
            <a:ext cx="2640459" cy="6885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BADC15A-AD9F-45E7-8FE4-0D3C98E6AC9D}"/>
              </a:ext>
            </a:extLst>
          </p:cNvPr>
          <p:cNvSpPr/>
          <p:nvPr/>
        </p:nvSpPr>
        <p:spPr>
          <a:xfrm>
            <a:off x="4026284" y="2681114"/>
            <a:ext cx="2640459" cy="68856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E6E620F-0A43-4F3F-8856-9502A6655554}"/>
              </a:ext>
            </a:extLst>
          </p:cNvPr>
          <p:cNvSpPr/>
          <p:nvPr/>
        </p:nvSpPr>
        <p:spPr>
          <a:xfrm>
            <a:off x="4200418" y="3122560"/>
            <a:ext cx="2640459" cy="68856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CAA7CC-CBDC-4961-BD85-A04B96CDF6E5}"/>
              </a:ext>
            </a:extLst>
          </p:cNvPr>
          <p:cNvSpPr txBox="1"/>
          <p:nvPr/>
        </p:nvSpPr>
        <p:spPr>
          <a:xfrm>
            <a:off x="174133" y="183544"/>
            <a:ext cx="538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N.B. Già </a:t>
            </a:r>
            <a:r>
              <a:rPr lang="it-IT" sz="2400" kern="50" dirty="0">
                <a:latin typeface="Garamond" panose="02020404030301010803" pitchFamily="18" charset="0"/>
                <a:ea typeface="SimSun" panose="02010600030101010101" pitchFamily="2" charset="-122"/>
              </a:rPr>
              <a:t>U</a:t>
            </a:r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7 e U24 contenevano espressioni per dare e ricevere oggetti e azioni. 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ECAEEE-35BE-43F4-8204-BE6A45E16078}"/>
              </a:ext>
            </a:extLst>
          </p:cNvPr>
          <p:cNvSpPr txBox="1"/>
          <p:nvPr/>
        </p:nvSpPr>
        <p:spPr>
          <a:xfrm>
            <a:off x="7730875" y="226618"/>
            <a:ext cx="434116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kern="50" dirty="0">
                <a:latin typeface="Garamond" panose="02020404030301010803" pitchFamily="18" charset="0"/>
                <a:ea typeface="SimSun" panose="02010600030101010101" pitchFamily="2" charset="-122"/>
              </a:rPr>
              <a:t>Se chi</a:t>
            </a:r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 parla riceve da un superiore qualcosa, si utilizza </a:t>
            </a:r>
            <a:r>
              <a:rPr lang="ja-JP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いただきます</a:t>
            </a:r>
            <a:r>
              <a:rPr 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 anziché </a:t>
            </a:r>
            <a:r>
              <a:rPr lang="ja-JP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もらいます</a:t>
            </a:r>
            <a:r>
              <a:rPr lang="it-IT" altLang="ja-JP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per indicare l’atto di ricevere questo oggetto o questo favore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D137B7-CEF6-407B-A3F3-B93ED7D28B42}"/>
              </a:ext>
            </a:extLst>
          </p:cNvPr>
          <p:cNvSpPr txBox="1"/>
          <p:nvPr/>
        </p:nvSpPr>
        <p:spPr>
          <a:xfrm>
            <a:off x="174133" y="3939699"/>
            <a:ext cx="697902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kern="50" dirty="0">
                <a:latin typeface="Garamond" panose="02020404030301010803" pitchFamily="18" charset="0"/>
                <a:ea typeface="SimSun" panose="02010600030101010101" pitchFamily="2" charset="-122"/>
              </a:rPr>
              <a:t>Se un superiore concede a chi parla</a:t>
            </a:r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 qualcosa, si utilizza </a:t>
            </a:r>
            <a:r>
              <a:rPr lang="ja-JP" alt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くださいます </a:t>
            </a:r>
            <a:r>
              <a:rPr 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al posto di </a:t>
            </a:r>
            <a:r>
              <a:rPr lang="ja-JP" alt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くれます </a:t>
            </a:r>
            <a:r>
              <a:rPr lang="it-IT" altLang="ja-JP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 indicare l’atto di concedere questo oggetto o questo favore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9423A7-E1DE-46AF-BCA7-5C181DCDF33A}"/>
              </a:ext>
            </a:extLst>
          </p:cNvPr>
          <p:cNvSpPr txBox="1"/>
          <p:nvPr/>
        </p:nvSpPr>
        <p:spPr>
          <a:xfrm>
            <a:off x="7676707" y="2854979"/>
            <a:ext cx="4341160" cy="26776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Quando il parlante dà a persone a lui inferiori o ad animali o piante qualcosa, si dovrebbe utilizzare   </a:t>
            </a:r>
            <a:r>
              <a:rPr lang="ja-JP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やります</a:t>
            </a:r>
            <a:br>
              <a:rPr 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it-IT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realtà, se il ricevente è un essere umano, si tende a usare al suo posto il più cortese </a:t>
            </a:r>
            <a:r>
              <a:rPr lang="ja-JP" sz="2400" kern="5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あげます</a:t>
            </a:r>
            <a:endParaRPr lang="it-IT" sz="2400" kern="50" dirty="0">
              <a:effectLst/>
              <a:latin typeface="Garamond" panose="02020404030301010803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7E879D-38F8-4C84-931A-3EA28469D76A}"/>
              </a:ext>
            </a:extLst>
          </p:cNvPr>
          <p:cNvSpPr txBox="1"/>
          <p:nvPr/>
        </p:nvSpPr>
        <p:spPr>
          <a:xfrm>
            <a:off x="174133" y="5248703"/>
            <a:ext cx="6886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N.B. Se voglio specificare in qualità di cosa ho ricevuto qualcosa, utilizzerò </a:t>
            </a:r>
          </a:p>
          <a:p>
            <a:r>
              <a:rPr lang="it-IT" sz="2400" dirty="0">
                <a:latin typeface="Garamond" panose="02020404030301010803" pitchFamily="18" charset="0"/>
              </a:rPr>
              <a:t>In qualità di</a:t>
            </a:r>
            <a:r>
              <a:rPr lang="ja-JP" altLang="it-IT" sz="2400" dirty="0">
                <a:latin typeface="Garamond" panose="02020404030301010803" pitchFamily="18" charset="0"/>
              </a:rPr>
              <a:t>に</a:t>
            </a:r>
            <a:r>
              <a:rPr lang="it-IT" altLang="ja-JP" sz="2400" dirty="0">
                <a:latin typeface="Garamond" panose="02020404030301010803" pitchFamily="18" charset="0"/>
              </a:rPr>
              <a:t>N</a:t>
            </a:r>
            <a:r>
              <a:rPr lang="ja-JP" altLang="it-IT" sz="2400" dirty="0">
                <a:latin typeface="Garamond" panose="02020404030301010803" pitchFamily="18" charset="0"/>
              </a:rPr>
              <a:t>を</a:t>
            </a:r>
            <a:r>
              <a:rPr lang="it-IT" sz="2400" dirty="0">
                <a:latin typeface="Garamond" panose="02020404030301010803" pitchFamily="18" charset="0"/>
              </a:rPr>
              <a:t>V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F1416B-8915-42D6-A545-6AE21C9AC7C5}"/>
              </a:ext>
            </a:extLst>
          </p:cNvPr>
          <p:cNvSpPr txBox="1"/>
          <p:nvPr/>
        </p:nvSpPr>
        <p:spPr>
          <a:xfrm>
            <a:off x="5428527" y="5843459"/>
            <a:ext cx="658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V</a:t>
            </a:r>
            <a:r>
              <a:rPr lang="ja-JP" altLang="it-IT" sz="2400" dirty="0">
                <a:latin typeface="Garamond" panose="02020404030301010803" pitchFamily="18" charset="0"/>
              </a:rPr>
              <a:t>てくださいませんか </a:t>
            </a:r>
            <a:r>
              <a:rPr lang="it-IT" altLang="ja-JP" sz="2400" dirty="0">
                <a:latin typeface="Garamond" panose="02020404030301010803" pitchFamily="18" charset="0"/>
              </a:rPr>
              <a:t>è una richiesta più cortese di V</a:t>
            </a:r>
            <a:r>
              <a:rPr lang="ja-JP" altLang="it-IT" sz="2400" dirty="0">
                <a:latin typeface="Garamond" panose="02020404030301010803" pitchFamily="18" charset="0"/>
              </a:rPr>
              <a:t>てください</a:t>
            </a:r>
            <a:r>
              <a:rPr lang="it-IT" altLang="ja-JP" sz="2400" dirty="0">
                <a:latin typeface="Garamond" panose="02020404030301010803" pitchFamily="18" charset="0"/>
              </a:rPr>
              <a:t> e meno di V</a:t>
            </a:r>
            <a:r>
              <a:rPr lang="ja-JP" altLang="it-IT" sz="2400" dirty="0">
                <a:latin typeface="Garamond" panose="02020404030301010803" pitchFamily="18" charset="0"/>
              </a:rPr>
              <a:t>ていただけませんか</a:t>
            </a:r>
            <a:endParaRPr lang="it-IT" altLang="ja-JP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069995-78AD-41AD-8C1C-828ADB298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9" t="48439" r="36867" b="5991"/>
          <a:stretch/>
        </p:blipFill>
        <p:spPr>
          <a:xfrm>
            <a:off x="1307939" y="303835"/>
            <a:ext cx="8079129" cy="64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2319BA-7F34-4190-A11E-99912054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7" t="17519" r="32849" b="9847"/>
          <a:stretch/>
        </p:blipFill>
        <p:spPr>
          <a:xfrm>
            <a:off x="0" y="-1"/>
            <a:ext cx="6096000" cy="67197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6400F7-9FDF-4B7C-B9B7-0C058A8D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7" t="19690" r="33372" b="67287"/>
          <a:stretch/>
        </p:blipFill>
        <p:spPr>
          <a:xfrm>
            <a:off x="6092844" y="393895"/>
            <a:ext cx="6099156" cy="12227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864797-B542-42FE-B00C-782D9DEAB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7" t="90147" r="32849" b="6202"/>
          <a:stretch/>
        </p:blipFill>
        <p:spPr>
          <a:xfrm>
            <a:off x="6097578" y="56164"/>
            <a:ext cx="6096000" cy="3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1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AE803-8361-4768-A1C9-E02AC19B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843454-D9D2-4640-A303-1A6E925C6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2" t="15281" r="33932" b="42785"/>
          <a:stretch/>
        </p:blipFill>
        <p:spPr>
          <a:xfrm>
            <a:off x="0" y="1056186"/>
            <a:ext cx="6374678" cy="47456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5C7A86-085B-43FC-B9AA-382461C50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2" t="56870" r="33932" b="10412"/>
          <a:stretch/>
        </p:blipFill>
        <p:spPr>
          <a:xfrm>
            <a:off x="6251944" y="1703905"/>
            <a:ext cx="5940056" cy="3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D15B95-866D-410B-AD3D-A6DC1C2B6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9" t="11536" r="37219" b="49055"/>
          <a:stretch/>
        </p:blipFill>
        <p:spPr>
          <a:xfrm>
            <a:off x="14651" y="0"/>
            <a:ext cx="6110652" cy="482718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33110BB-B3E2-4B3D-8765-8E7675BA2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9" t="50709" r="37219" b="12359"/>
          <a:stretch/>
        </p:blipFill>
        <p:spPr>
          <a:xfrm>
            <a:off x="6081349" y="1356340"/>
            <a:ext cx="6096000" cy="4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92BD30-8941-4B76-A2D4-E86E8500C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8" t="18140" r="30930" b="6821"/>
          <a:stretch/>
        </p:blipFill>
        <p:spPr>
          <a:xfrm>
            <a:off x="0" y="0"/>
            <a:ext cx="5709684" cy="51461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948D06-7378-4160-8110-ECBA88091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8" t="17674" r="30843" b="57364"/>
          <a:stretch/>
        </p:blipFill>
        <p:spPr>
          <a:xfrm>
            <a:off x="-85061" y="5146159"/>
            <a:ext cx="5794745" cy="17118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9E4992-A409-4C36-A8CD-73EE76540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1" t="37520" r="31017" b="28527"/>
          <a:stretch/>
        </p:blipFill>
        <p:spPr>
          <a:xfrm>
            <a:off x="6096000" y="2264734"/>
            <a:ext cx="5709684" cy="23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0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3B0E85-E270-4195-8BA3-9CEA4E26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ja-JP" dirty="0">
                <a:latin typeface="Garamond" panose="02020404030301010803" pitchFamily="18" charset="0"/>
              </a:rPr>
              <a:t>Linguaggi relazionali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280F2C-AFE5-491D-A51B-079C7810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4915" cy="4351338"/>
          </a:xfrm>
        </p:spPr>
        <p:txBody>
          <a:bodyPr/>
          <a:lstStyle/>
          <a:p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普通体 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(</a:t>
            </a:r>
            <a:r>
              <a:rPr lang="it-IT" altLang="ja-JP" i="1" dirty="0" err="1">
                <a:latin typeface="Garamond" panose="02020404030301010803" pitchFamily="18" charset="0"/>
                <a:ea typeface="Yu Mincho" panose="02020400000000000000" pitchFamily="18" charset="-128"/>
              </a:rPr>
              <a:t>futsūtai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) Forma piana</a:t>
            </a:r>
          </a:p>
          <a:p>
            <a:pPr marL="0" indent="0">
              <a:buNone/>
            </a:pPr>
            <a:endParaRPr lang="it-IT" altLang="ja-JP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丁寧語 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(</a:t>
            </a:r>
            <a:r>
              <a:rPr lang="it-IT" altLang="ja-JP" i="1" dirty="0" err="1">
                <a:latin typeface="Garamond" panose="02020404030301010803" pitchFamily="18" charset="0"/>
                <a:ea typeface="Yu Mincho" panose="02020400000000000000" pitchFamily="18" charset="-128"/>
              </a:rPr>
              <a:t>teineigo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) Forma cortese</a:t>
            </a:r>
          </a:p>
          <a:p>
            <a:endParaRPr lang="it-IT" altLang="ja-JP" dirty="0">
              <a:latin typeface="Garamond" panose="02020404030301010803" pitchFamily="18" charset="0"/>
              <a:ea typeface="Yu Mincho" panose="02020400000000000000" pitchFamily="18" charset="-128"/>
            </a:endParaRPr>
          </a:p>
          <a:p>
            <a:r>
              <a:rPr lang="ja-JP" altLang="it-IT" dirty="0">
                <a:latin typeface="Garamond" panose="02020404030301010803" pitchFamily="18" charset="0"/>
                <a:ea typeface="Yu Mincho" panose="02020400000000000000" pitchFamily="18" charset="-128"/>
              </a:rPr>
              <a:t>敬語 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(</a:t>
            </a:r>
            <a:r>
              <a:rPr lang="it-IT" altLang="ja-JP" i="1" dirty="0" err="1">
                <a:latin typeface="Garamond" panose="02020404030301010803" pitchFamily="18" charset="0"/>
                <a:ea typeface="Yu Mincho" panose="02020400000000000000" pitchFamily="18" charset="-128"/>
              </a:rPr>
              <a:t>keigo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)</a:t>
            </a:r>
          </a:p>
          <a:p>
            <a:pPr lvl="1"/>
            <a:r>
              <a:rPr lang="ja-JP" altLang="it-IT" dirty="0">
                <a:latin typeface="Garamond" panose="02020404030301010803" pitchFamily="18" charset="0"/>
                <a:ea typeface="Yu Mincho" panose="02020400000000000000" pitchFamily="18" charset="-128"/>
              </a:rPr>
              <a:t>尊敬語 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(</a:t>
            </a:r>
            <a:r>
              <a:rPr lang="it-IT" altLang="ja-JP" i="1" dirty="0" err="1">
                <a:latin typeface="Garamond" panose="02020404030301010803" pitchFamily="18" charset="0"/>
                <a:ea typeface="Yu Mincho" panose="02020400000000000000" pitchFamily="18" charset="-128"/>
              </a:rPr>
              <a:t>Sonkeigo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) Linguaggio di rispetto (indica le azioni di seconda/terza persona)</a:t>
            </a:r>
          </a:p>
          <a:p>
            <a:pPr lvl="1"/>
            <a:endParaRPr lang="it-IT" altLang="ja-JP" dirty="0">
              <a:latin typeface="Garamond" panose="02020404030301010803" pitchFamily="18" charset="0"/>
              <a:ea typeface="Yu Mincho" panose="02020400000000000000" pitchFamily="18" charset="-128"/>
            </a:endParaRPr>
          </a:p>
          <a:p>
            <a:pPr lvl="1"/>
            <a:r>
              <a:rPr lang="ja-JP" altLang="it-IT" dirty="0">
                <a:latin typeface="Garamond" panose="02020404030301010803" pitchFamily="18" charset="0"/>
                <a:ea typeface="Yu Mincho" panose="02020400000000000000" pitchFamily="18" charset="-128"/>
              </a:rPr>
              <a:t>謙譲語 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(</a:t>
            </a:r>
            <a:r>
              <a:rPr lang="it-IT" altLang="ja-JP" i="1" dirty="0" err="1">
                <a:latin typeface="Garamond" panose="02020404030301010803" pitchFamily="18" charset="0"/>
                <a:ea typeface="Yu Mincho" panose="02020400000000000000" pitchFamily="18" charset="-128"/>
              </a:rPr>
              <a:t>Kenjōgo</a:t>
            </a:r>
            <a:r>
              <a:rPr lang="it-IT" altLang="ja-JP" dirty="0">
                <a:latin typeface="Garamond" panose="02020404030301010803" pitchFamily="18" charset="0"/>
                <a:ea typeface="Yu Mincho" panose="02020400000000000000" pitchFamily="18" charset="-128"/>
              </a:rPr>
              <a:t>) Linguaggio umile (indica le azioni della prima persona o di chi 			appartiene alla sua cerchia)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B6D6C7E-5DF8-4455-B429-CE234BF04727}"/>
              </a:ext>
            </a:extLst>
          </p:cNvPr>
          <p:cNvCxnSpPr>
            <a:cxnSpLocks/>
          </p:cNvCxnSpPr>
          <p:nvPr/>
        </p:nvCxnSpPr>
        <p:spPr>
          <a:xfrm>
            <a:off x="508883" y="1825625"/>
            <a:ext cx="0" cy="42349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9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96191-4DC7-485E-B625-2FA1241C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1873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CA8327-33C1-4416-BBFB-E9A4F56FF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6" t="17989" r="20028" b="12661"/>
          <a:stretch/>
        </p:blipFill>
        <p:spPr>
          <a:xfrm>
            <a:off x="0" y="675751"/>
            <a:ext cx="6544638" cy="44357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E4E558-F4C6-4133-97B9-5301CD9C0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7" t="19363" r="23315" b="48464"/>
          <a:stretch/>
        </p:blipFill>
        <p:spPr>
          <a:xfrm>
            <a:off x="5801474" y="4733537"/>
            <a:ext cx="6390526" cy="21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0093A-1524-43B3-9DE4-CE9593B6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50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 (pp. 132-137)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734600-6C6E-40F1-9291-E365022EC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7" t="24270" r="27865" b="10862"/>
          <a:stretch/>
        </p:blipFill>
        <p:spPr>
          <a:xfrm>
            <a:off x="0" y="883576"/>
            <a:ext cx="6677014" cy="53939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86F41C-7156-4577-816F-1AF9DC633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45" t="19177" r="33511" b="31834"/>
          <a:stretch/>
        </p:blipFill>
        <p:spPr>
          <a:xfrm>
            <a:off x="6325833" y="883576"/>
            <a:ext cx="5866167" cy="40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CF3A5A-67A7-4D25-8684-5E7C18AC5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5" t="20674" r="34270" b="16704"/>
          <a:stretch/>
        </p:blipFill>
        <p:spPr>
          <a:xfrm>
            <a:off x="0" y="0"/>
            <a:ext cx="6852863" cy="68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27BCF2-641C-48E5-BF0A-E01686C0D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8" t="18059" r="35063" b="6329"/>
          <a:stretch/>
        </p:blipFill>
        <p:spPr>
          <a:xfrm>
            <a:off x="-1" y="0"/>
            <a:ext cx="5266481" cy="68190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AD7205A-6CB7-4CAC-9C52-54628DFF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39" t="18059" r="36392" b="53417"/>
          <a:stretch/>
        </p:blipFill>
        <p:spPr>
          <a:xfrm>
            <a:off x="5266480" y="775503"/>
            <a:ext cx="6925520" cy="34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1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271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Yu Mincho</vt:lpstr>
      <vt:lpstr>Arial</vt:lpstr>
      <vt:lpstr>Calibri</vt:lpstr>
      <vt:lpstr>Calibri Light</vt:lpstr>
      <vt:lpstr>Garamond</vt:lpstr>
      <vt:lpstr>Tema di Office</vt:lpstr>
      <vt:lpstr>第41課</vt:lpstr>
      <vt:lpstr>Lessico</vt:lpstr>
      <vt:lpstr>Presentazione standard di PowerPoint</vt:lpstr>
      <vt:lpstr>Presentazione standard di PowerPoint</vt:lpstr>
      <vt:lpstr>Linguaggi relazionali</vt:lpstr>
      <vt:lpstr>Esempi</vt:lpstr>
      <vt:lpstr>Esercizi (pp. 132-137)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第41課</dc:title>
  <dc:creator>Samantha Audoly</dc:creator>
  <cp:lastModifiedBy>Samantha Audoly</cp:lastModifiedBy>
  <cp:revision>2</cp:revision>
  <dcterms:created xsi:type="dcterms:W3CDTF">2021-07-17T14:48:21Z</dcterms:created>
  <dcterms:modified xsi:type="dcterms:W3CDTF">2022-09-29T20:01:37Z</dcterms:modified>
</cp:coreProperties>
</file>