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4" r:id="rId6"/>
    <p:sldId id="257" r:id="rId7"/>
    <p:sldId id="266" r:id="rId8"/>
    <p:sldId id="267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A6A5F-EF9E-4B54-B2DF-0C953AB51F8B}" v="1" dt="2022-09-21T09:44:53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1F6A6A5F-EF9E-4B54-B2DF-0C953AB51F8B}"/>
    <pc:docChg chg="undo custSel addSld delSld modSld">
      <pc:chgData name="Samantha Audoly" userId="048a6017-38fd-4250-bfc7-1e1066908d58" providerId="ADAL" clId="{1F6A6A5F-EF9E-4B54-B2DF-0C953AB51F8B}" dt="2022-09-29T20:13:07.869" v="531" actId="20577"/>
      <pc:docMkLst>
        <pc:docMk/>
      </pc:docMkLst>
      <pc:sldChg chg="addSp delSp modSp mod">
        <pc:chgData name="Samantha Audoly" userId="048a6017-38fd-4250-bfc7-1e1066908d58" providerId="ADAL" clId="{1F6A6A5F-EF9E-4B54-B2DF-0C953AB51F8B}" dt="2022-09-29T20:13:07.869" v="531" actId="20577"/>
        <pc:sldMkLst>
          <pc:docMk/>
          <pc:sldMk cId="65535212" sldId="256"/>
        </pc:sldMkLst>
        <pc:spChg chg="mod">
          <ac:chgData name="Samantha Audoly" userId="048a6017-38fd-4250-bfc7-1e1066908d58" providerId="ADAL" clId="{1F6A6A5F-EF9E-4B54-B2DF-0C953AB51F8B}" dt="2022-09-29T20:06:37.686" v="484" actId="14100"/>
          <ac:spMkLst>
            <pc:docMk/>
            <pc:sldMk cId="65535212" sldId="256"/>
            <ac:spMk id="5" creationId="{606DCFCF-7266-4EB0-A183-9F472CF80FB9}"/>
          </ac:spMkLst>
        </pc:spChg>
        <pc:spChg chg="mod">
          <ac:chgData name="Samantha Audoly" userId="048a6017-38fd-4250-bfc7-1e1066908d58" providerId="ADAL" clId="{1F6A6A5F-EF9E-4B54-B2DF-0C953AB51F8B}" dt="2022-09-29T20:11:44.673" v="512" actId="20577"/>
          <ac:spMkLst>
            <pc:docMk/>
            <pc:sldMk cId="65535212" sldId="256"/>
            <ac:spMk id="7" creationId="{2C53E6ED-F4F4-48B2-94AA-73EE8CA0A559}"/>
          </ac:spMkLst>
        </pc:spChg>
        <pc:spChg chg="add mod">
          <ac:chgData name="Samantha Audoly" userId="048a6017-38fd-4250-bfc7-1e1066908d58" providerId="ADAL" clId="{1F6A6A5F-EF9E-4B54-B2DF-0C953AB51F8B}" dt="2022-09-29T20:13:07.869" v="531" actId="20577"/>
          <ac:spMkLst>
            <pc:docMk/>
            <pc:sldMk cId="65535212" sldId="256"/>
            <ac:spMk id="10" creationId="{84903812-BF88-4390-A8F6-F10FDBFF6A13}"/>
          </ac:spMkLst>
        </pc:spChg>
        <pc:picChg chg="add del">
          <ac:chgData name="Samantha Audoly" userId="048a6017-38fd-4250-bfc7-1e1066908d58" providerId="ADAL" clId="{1F6A6A5F-EF9E-4B54-B2DF-0C953AB51F8B}" dt="2022-09-21T09:44:18.635" v="14" actId="22"/>
          <ac:picMkLst>
            <pc:docMk/>
            <pc:sldMk cId="65535212" sldId="256"/>
            <ac:picMk id="9" creationId="{96CBD3D8-DD1F-435B-8E2C-89DD1B433DA0}"/>
          </ac:picMkLst>
        </pc:picChg>
      </pc:sldChg>
      <pc:sldChg chg="del">
        <pc:chgData name="Samantha Audoly" userId="048a6017-38fd-4250-bfc7-1e1066908d58" providerId="ADAL" clId="{1F6A6A5F-EF9E-4B54-B2DF-0C953AB51F8B}" dt="2022-09-23T14:23:34.905" v="372" actId="47"/>
        <pc:sldMkLst>
          <pc:docMk/>
          <pc:sldMk cId="3965474137" sldId="259"/>
        </pc:sldMkLst>
      </pc:sldChg>
      <pc:sldChg chg="delSp del mod">
        <pc:chgData name="Samantha Audoly" userId="048a6017-38fd-4250-bfc7-1e1066908d58" providerId="ADAL" clId="{1F6A6A5F-EF9E-4B54-B2DF-0C953AB51F8B}" dt="2022-09-23T14:23:35.396" v="373" actId="47"/>
        <pc:sldMkLst>
          <pc:docMk/>
          <pc:sldMk cId="844774843" sldId="260"/>
        </pc:sldMkLst>
        <pc:graphicFrameChg chg="del">
          <ac:chgData name="Samantha Audoly" userId="048a6017-38fd-4250-bfc7-1e1066908d58" providerId="ADAL" clId="{1F6A6A5F-EF9E-4B54-B2DF-0C953AB51F8B}" dt="2022-09-21T09:48:41.129" v="349" actId="478"/>
          <ac:graphicFrameMkLst>
            <pc:docMk/>
            <pc:sldMk cId="844774843" sldId="260"/>
            <ac:graphicFrameMk id="4" creationId="{421EF029-F824-4D09-9D93-1FD5662BD0AB}"/>
          </ac:graphicFrameMkLst>
        </pc:graphicFrameChg>
      </pc:sldChg>
      <pc:sldChg chg="del">
        <pc:chgData name="Samantha Audoly" userId="048a6017-38fd-4250-bfc7-1e1066908d58" providerId="ADAL" clId="{1F6A6A5F-EF9E-4B54-B2DF-0C953AB51F8B}" dt="2022-09-23T14:23:36.036" v="374" actId="47"/>
        <pc:sldMkLst>
          <pc:docMk/>
          <pc:sldMk cId="1844894275" sldId="261"/>
        </pc:sldMkLst>
      </pc:sldChg>
      <pc:sldChg chg="addSp modSp new mod">
        <pc:chgData name="Samantha Audoly" userId="048a6017-38fd-4250-bfc7-1e1066908d58" providerId="ADAL" clId="{1F6A6A5F-EF9E-4B54-B2DF-0C953AB51F8B}" dt="2022-09-21T09:40:54.887" v="12" actId="1076"/>
        <pc:sldMkLst>
          <pc:docMk/>
          <pc:sldMk cId="1905556967" sldId="263"/>
        </pc:sldMkLst>
        <pc:picChg chg="add mod modCrop">
          <ac:chgData name="Samantha Audoly" userId="048a6017-38fd-4250-bfc7-1e1066908d58" providerId="ADAL" clId="{1F6A6A5F-EF9E-4B54-B2DF-0C953AB51F8B}" dt="2022-09-21T09:40:18.547" v="6" actId="1076"/>
          <ac:picMkLst>
            <pc:docMk/>
            <pc:sldMk cId="1905556967" sldId="263"/>
            <ac:picMk id="3" creationId="{9D347F41-B387-4854-A028-073A912CAC35}"/>
          </ac:picMkLst>
        </pc:picChg>
        <pc:picChg chg="add mod modCrop">
          <ac:chgData name="Samantha Audoly" userId="048a6017-38fd-4250-bfc7-1e1066908d58" providerId="ADAL" clId="{1F6A6A5F-EF9E-4B54-B2DF-0C953AB51F8B}" dt="2022-09-21T09:40:54.887" v="12" actId="1076"/>
          <ac:picMkLst>
            <pc:docMk/>
            <pc:sldMk cId="1905556967" sldId="263"/>
            <ac:picMk id="5" creationId="{2C70A520-7550-44A8-A26D-7CCE6CC42EB5}"/>
          </ac:picMkLst>
        </pc:picChg>
      </pc:sldChg>
      <pc:sldChg chg="addSp modSp new mod">
        <pc:chgData name="Samantha Audoly" userId="048a6017-38fd-4250-bfc7-1e1066908d58" providerId="ADAL" clId="{1F6A6A5F-EF9E-4B54-B2DF-0C953AB51F8B}" dt="2022-09-21T09:50:09.941" v="356" actId="14100"/>
        <pc:sldMkLst>
          <pc:docMk/>
          <pc:sldMk cId="3806870290" sldId="264"/>
        </pc:sldMkLst>
        <pc:picChg chg="add mod modCrop">
          <ac:chgData name="Samantha Audoly" userId="048a6017-38fd-4250-bfc7-1e1066908d58" providerId="ADAL" clId="{1F6A6A5F-EF9E-4B54-B2DF-0C953AB51F8B}" dt="2022-09-21T09:50:09.941" v="356" actId="14100"/>
          <ac:picMkLst>
            <pc:docMk/>
            <pc:sldMk cId="3806870290" sldId="264"/>
            <ac:picMk id="3" creationId="{6E9A474D-19D9-4F3C-A66E-423A08A43417}"/>
          </ac:picMkLst>
        </pc:picChg>
      </pc:sldChg>
      <pc:sldChg chg="addSp modSp new mod">
        <pc:chgData name="Samantha Audoly" userId="048a6017-38fd-4250-bfc7-1e1066908d58" providerId="ADAL" clId="{1F6A6A5F-EF9E-4B54-B2DF-0C953AB51F8B}" dt="2022-09-22T17:32:31.107" v="371" actId="14100"/>
        <pc:sldMkLst>
          <pc:docMk/>
          <pc:sldMk cId="2855437431" sldId="265"/>
        </pc:sldMkLst>
        <pc:picChg chg="add mod modCrop">
          <ac:chgData name="Samantha Audoly" userId="048a6017-38fd-4250-bfc7-1e1066908d58" providerId="ADAL" clId="{1F6A6A5F-EF9E-4B54-B2DF-0C953AB51F8B}" dt="2022-09-22T17:31:37.426" v="363" actId="14100"/>
          <ac:picMkLst>
            <pc:docMk/>
            <pc:sldMk cId="2855437431" sldId="265"/>
            <ac:picMk id="3" creationId="{6CA49896-84C2-4A79-91CD-AC3E37313F27}"/>
          </ac:picMkLst>
        </pc:picChg>
        <pc:picChg chg="add mod modCrop">
          <ac:chgData name="Samantha Audoly" userId="048a6017-38fd-4250-bfc7-1e1066908d58" providerId="ADAL" clId="{1F6A6A5F-EF9E-4B54-B2DF-0C953AB51F8B}" dt="2022-09-22T17:32:31.107" v="371" actId="14100"/>
          <ac:picMkLst>
            <pc:docMk/>
            <pc:sldMk cId="2855437431" sldId="265"/>
            <ac:picMk id="5" creationId="{B8D74ED8-C6AE-4A7F-A8DE-D0F0EA30F96E}"/>
          </ac:picMkLst>
        </pc:picChg>
      </pc:sldChg>
      <pc:sldChg chg="addSp modSp new mod">
        <pc:chgData name="Samantha Audoly" userId="048a6017-38fd-4250-bfc7-1e1066908d58" providerId="ADAL" clId="{1F6A6A5F-EF9E-4B54-B2DF-0C953AB51F8B}" dt="2022-09-23T14:25:29.581" v="399" actId="14100"/>
        <pc:sldMkLst>
          <pc:docMk/>
          <pc:sldMk cId="2929785392" sldId="266"/>
        </pc:sldMkLst>
        <pc:picChg chg="add mod modCrop">
          <ac:chgData name="Samantha Audoly" userId="048a6017-38fd-4250-bfc7-1e1066908d58" providerId="ADAL" clId="{1F6A6A5F-EF9E-4B54-B2DF-0C953AB51F8B}" dt="2022-09-23T14:24:11.658" v="383" actId="14100"/>
          <ac:picMkLst>
            <pc:docMk/>
            <pc:sldMk cId="2929785392" sldId="266"/>
            <ac:picMk id="3" creationId="{0FCAE338-7B2D-49E1-B04E-0D86656DAA15}"/>
          </ac:picMkLst>
        </pc:picChg>
        <pc:picChg chg="add mod modCrop">
          <ac:chgData name="Samantha Audoly" userId="048a6017-38fd-4250-bfc7-1e1066908d58" providerId="ADAL" clId="{1F6A6A5F-EF9E-4B54-B2DF-0C953AB51F8B}" dt="2022-09-23T14:24:51.990" v="392" actId="14100"/>
          <ac:picMkLst>
            <pc:docMk/>
            <pc:sldMk cId="2929785392" sldId="266"/>
            <ac:picMk id="5" creationId="{8BA6E47E-5F00-4E74-AC52-B9EFE92E69C5}"/>
          </ac:picMkLst>
        </pc:picChg>
        <pc:picChg chg="add mod modCrop">
          <ac:chgData name="Samantha Audoly" userId="048a6017-38fd-4250-bfc7-1e1066908d58" providerId="ADAL" clId="{1F6A6A5F-EF9E-4B54-B2DF-0C953AB51F8B}" dt="2022-09-23T14:25:29.581" v="399" actId="14100"/>
          <ac:picMkLst>
            <pc:docMk/>
            <pc:sldMk cId="2929785392" sldId="266"/>
            <ac:picMk id="7" creationId="{B1926B8C-A3FD-4CC2-B3FA-8AD12EDE17BC}"/>
          </ac:picMkLst>
        </pc:picChg>
      </pc:sldChg>
      <pc:sldChg chg="addSp modSp new mod">
        <pc:chgData name="Samantha Audoly" userId="048a6017-38fd-4250-bfc7-1e1066908d58" providerId="ADAL" clId="{1F6A6A5F-EF9E-4B54-B2DF-0C953AB51F8B}" dt="2022-09-23T14:26:01.440" v="409" actId="1076"/>
        <pc:sldMkLst>
          <pc:docMk/>
          <pc:sldMk cId="2621210084" sldId="267"/>
        </pc:sldMkLst>
        <pc:picChg chg="add mod modCrop">
          <ac:chgData name="Samantha Audoly" userId="048a6017-38fd-4250-bfc7-1e1066908d58" providerId="ADAL" clId="{1F6A6A5F-EF9E-4B54-B2DF-0C953AB51F8B}" dt="2022-09-23T14:26:01.440" v="409" actId="1076"/>
          <ac:picMkLst>
            <pc:docMk/>
            <pc:sldMk cId="2621210084" sldId="267"/>
            <ac:picMk id="3" creationId="{DE455CDB-EF82-49DA-8290-D92BA445CBCD}"/>
          </ac:picMkLst>
        </pc:picChg>
      </pc:sldChg>
    </pc:docChg>
  </pc:docChgLst>
  <pc:docChgLst>
    <pc:chgData name="Samantha Audoly" userId="048a6017-38fd-4250-bfc7-1e1066908d58" providerId="ADAL" clId="{CA336063-B44A-417C-823A-A3EF0AB19F62}"/>
    <pc:docChg chg="custSel addSld modSld sldOrd">
      <pc:chgData name="Samantha Audoly" userId="048a6017-38fd-4250-bfc7-1e1066908d58" providerId="ADAL" clId="{CA336063-B44A-417C-823A-A3EF0AB19F62}" dt="2021-10-13T20:41:54.832" v="3275" actId="20577"/>
      <pc:docMkLst>
        <pc:docMk/>
      </pc:docMkLst>
      <pc:sldChg chg="addSp modSp new mod">
        <pc:chgData name="Samantha Audoly" userId="048a6017-38fd-4250-bfc7-1e1066908d58" providerId="ADAL" clId="{CA336063-B44A-417C-823A-A3EF0AB19F62}" dt="2021-10-13T10:33:41.275" v="957" actId="208"/>
        <pc:sldMkLst>
          <pc:docMk/>
          <pc:sldMk cId="65535212" sldId="256"/>
        </pc:sldMkLst>
        <pc:spChg chg="mod">
          <ac:chgData name="Samantha Audoly" userId="048a6017-38fd-4250-bfc7-1e1066908d58" providerId="ADAL" clId="{CA336063-B44A-417C-823A-A3EF0AB19F62}" dt="2021-07-17T14:50:51.443" v="4" actId="122"/>
          <ac:spMkLst>
            <pc:docMk/>
            <pc:sldMk cId="65535212" sldId="256"/>
            <ac:spMk id="2" creationId="{26CFD6C5-0213-49E6-BC60-C49C82F93BB2}"/>
          </ac:spMkLst>
        </pc:spChg>
        <pc:spChg chg="add mod">
          <ac:chgData name="Samantha Audoly" userId="048a6017-38fd-4250-bfc7-1e1066908d58" providerId="ADAL" clId="{CA336063-B44A-417C-823A-A3EF0AB19F62}" dt="2021-10-13T10:26:07.615" v="88" actId="1582"/>
          <ac:spMkLst>
            <pc:docMk/>
            <pc:sldMk cId="65535212" sldId="256"/>
            <ac:spMk id="3" creationId="{853D4C6B-45AD-418D-A08D-67B945B7C2CF}"/>
          </ac:spMkLst>
        </pc:spChg>
        <pc:spChg chg="add mod">
          <ac:chgData name="Samantha Audoly" userId="048a6017-38fd-4250-bfc7-1e1066908d58" providerId="ADAL" clId="{CA336063-B44A-417C-823A-A3EF0AB19F62}" dt="2021-10-13T10:32:50.028" v="953" actId="6549"/>
          <ac:spMkLst>
            <pc:docMk/>
            <pc:sldMk cId="65535212" sldId="256"/>
            <ac:spMk id="5" creationId="{606DCFCF-7266-4EB0-A183-9F472CF80FB9}"/>
          </ac:spMkLst>
        </pc:spChg>
        <pc:spChg chg="add mod">
          <ac:chgData name="Samantha Audoly" userId="048a6017-38fd-4250-bfc7-1e1066908d58" providerId="ADAL" clId="{CA336063-B44A-417C-823A-A3EF0AB19F62}" dt="2021-10-13T10:33:41.275" v="957" actId="208"/>
          <ac:spMkLst>
            <pc:docMk/>
            <pc:sldMk cId="65535212" sldId="256"/>
            <ac:spMk id="6" creationId="{90493A98-78B3-49F4-9B42-35C6A598F968}"/>
          </ac:spMkLst>
        </pc:spChg>
        <pc:picChg chg="add mod modCrop">
          <ac:chgData name="Samantha Audoly" userId="048a6017-38fd-4250-bfc7-1e1066908d58" providerId="ADAL" clId="{CA336063-B44A-417C-823A-A3EF0AB19F62}" dt="2021-10-13T10:23:39.062" v="84" actId="14100"/>
          <ac:picMkLst>
            <pc:docMk/>
            <pc:sldMk cId="65535212" sldId="256"/>
            <ac:picMk id="4" creationId="{CED9A977-CD92-4AAC-89EC-B09AF2FFCD27}"/>
          </ac:picMkLst>
        </pc:picChg>
      </pc:sldChg>
      <pc:sldChg chg="addSp modSp new mod">
        <pc:chgData name="Samantha Audoly" userId="048a6017-38fd-4250-bfc7-1e1066908d58" providerId="ADAL" clId="{CA336063-B44A-417C-823A-A3EF0AB19F62}" dt="2021-07-17T14:52:23.588" v="19" actId="14100"/>
        <pc:sldMkLst>
          <pc:docMk/>
          <pc:sldMk cId="2244898753" sldId="257"/>
        </pc:sldMkLst>
        <pc:picChg chg="add mod modCrop">
          <ac:chgData name="Samantha Audoly" userId="048a6017-38fd-4250-bfc7-1e1066908d58" providerId="ADAL" clId="{CA336063-B44A-417C-823A-A3EF0AB19F62}" dt="2021-07-17T14:52:23.588" v="19" actId="14100"/>
          <ac:picMkLst>
            <pc:docMk/>
            <pc:sldMk cId="2244898753" sldId="257"/>
            <ac:picMk id="3" creationId="{098E260C-805D-4938-B99C-735AE93BBBD3}"/>
          </ac:picMkLst>
        </pc:picChg>
      </pc:sldChg>
      <pc:sldChg chg="ord">
        <pc:chgData name="Samantha Audoly" userId="048a6017-38fd-4250-bfc7-1e1066908d58" providerId="ADAL" clId="{CA336063-B44A-417C-823A-A3EF0AB19F62}" dt="2021-10-13T10:21:14.515" v="59"/>
        <pc:sldMkLst>
          <pc:docMk/>
          <pc:sldMk cId="1047567385" sldId="258"/>
        </pc:sldMkLst>
      </pc:sldChg>
      <pc:sldChg chg="modSp mod">
        <pc:chgData name="Samantha Audoly" userId="048a6017-38fd-4250-bfc7-1e1066908d58" providerId="ADAL" clId="{CA336063-B44A-417C-823A-A3EF0AB19F62}" dt="2021-10-13T20:21:11.230" v="2439" actId="1076"/>
        <pc:sldMkLst>
          <pc:docMk/>
          <pc:sldMk cId="3965474137" sldId="259"/>
        </pc:sldMkLst>
        <pc:graphicFrameChg chg="mod modGraphic">
          <ac:chgData name="Samantha Audoly" userId="048a6017-38fd-4250-bfc7-1e1066908d58" providerId="ADAL" clId="{CA336063-B44A-417C-823A-A3EF0AB19F62}" dt="2021-10-13T19:58:05.780" v="1198" actId="20577"/>
          <ac:graphicFrameMkLst>
            <pc:docMk/>
            <pc:sldMk cId="3965474137" sldId="259"/>
            <ac:graphicFrameMk id="3" creationId="{1758686B-6E8C-4952-A20E-743F465AF1AE}"/>
          </ac:graphicFrameMkLst>
        </pc:graphicFrameChg>
        <pc:graphicFrameChg chg="modGraphic">
          <ac:chgData name="Samantha Audoly" userId="048a6017-38fd-4250-bfc7-1e1066908d58" providerId="ADAL" clId="{CA336063-B44A-417C-823A-A3EF0AB19F62}" dt="2021-10-13T20:02:11.585" v="1473" actId="20577"/>
          <ac:graphicFrameMkLst>
            <pc:docMk/>
            <pc:sldMk cId="3965474137" sldId="259"/>
            <ac:graphicFrameMk id="4" creationId="{421EF029-F824-4D09-9D93-1FD5662BD0AB}"/>
          </ac:graphicFrameMkLst>
        </pc:graphicFrameChg>
        <pc:graphicFrameChg chg="mod modGraphic">
          <ac:chgData name="Samantha Audoly" userId="048a6017-38fd-4250-bfc7-1e1066908d58" providerId="ADAL" clId="{CA336063-B44A-417C-823A-A3EF0AB19F62}" dt="2021-10-13T20:21:07.546" v="2438" actId="1076"/>
          <ac:graphicFrameMkLst>
            <pc:docMk/>
            <pc:sldMk cId="3965474137" sldId="259"/>
            <ac:graphicFrameMk id="5" creationId="{53AC7640-1E1D-43DB-83E4-7049C150476C}"/>
          </ac:graphicFrameMkLst>
        </pc:graphicFrameChg>
        <pc:graphicFrameChg chg="mod modGraphic">
          <ac:chgData name="Samantha Audoly" userId="048a6017-38fd-4250-bfc7-1e1066908d58" providerId="ADAL" clId="{CA336063-B44A-417C-823A-A3EF0AB19F62}" dt="2021-10-13T20:21:11.230" v="2439" actId="1076"/>
          <ac:graphicFrameMkLst>
            <pc:docMk/>
            <pc:sldMk cId="3965474137" sldId="259"/>
            <ac:graphicFrameMk id="6" creationId="{E4C12F7F-74A5-45A6-97F2-A05C6D1196A1}"/>
          </ac:graphicFrameMkLst>
        </pc:graphicFrameChg>
      </pc:sldChg>
      <pc:sldChg chg="modSp mod">
        <pc:chgData name="Samantha Audoly" userId="048a6017-38fd-4250-bfc7-1e1066908d58" providerId="ADAL" clId="{CA336063-B44A-417C-823A-A3EF0AB19F62}" dt="2021-10-13T20:27:12.334" v="2734" actId="20577"/>
        <pc:sldMkLst>
          <pc:docMk/>
          <pc:sldMk cId="844774843" sldId="260"/>
        </pc:sldMkLst>
        <pc:spChg chg="mod">
          <ac:chgData name="Samantha Audoly" userId="048a6017-38fd-4250-bfc7-1e1066908d58" providerId="ADAL" clId="{CA336063-B44A-417C-823A-A3EF0AB19F62}" dt="2021-10-13T20:25:39.854" v="2681" actId="1076"/>
          <ac:spMkLst>
            <pc:docMk/>
            <pc:sldMk cId="844774843" sldId="260"/>
            <ac:spMk id="2" creationId="{ADCB10B7-F2A5-41AD-AB57-D6D822026B40}"/>
          </ac:spMkLst>
        </pc:spChg>
        <pc:graphicFrameChg chg="mod modGraphic">
          <ac:chgData name="Samantha Audoly" userId="048a6017-38fd-4250-bfc7-1e1066908d58" providerId="ADAL" clId="{CA336063-B44A-417C-823A-A3EF0AB19F62}" dt="2021-10-13T20:25:44.881" v="2682" actId="1076"/>
          <ac:graphicFrameMkLst>
            <pc:docMk/>
            <pc:sldMk cId="844774843" sldId="260"/>
            <ac:graphicFrameMk id="3" creationId="{1758686B-6E8C-4952-A20E-743F465AF1AE}"/>
          </ac:graphicFrameMkLst>
        </pc:graphicFrameChg>
        <pc:graphicFrameChg chg="mod modGraphic">
          <ac:chgData name="Samantha Audoly" userId="048a6017-38fd-4250-bfc7-1e1066908d58" providerId="ADAL" clId="{CA336063-B44A-417C-823A-A3EF0AB19F62}" dt="2021-10-13T20:25:48.807" v="2683" actId="1076"/>
          <ac:graphicFrameMkLst>
            <pc:docMk/>
            <pc:sldMk cId="844774843" sldId="260"/>
            <ac:graphicFrameMk id="4" creationId="{421EF029-F824-4D09-9D93-1FD5662BD0AB}"/>
          </ac:graphicFrameMkLst>
        </pc:graphicFrameChg>
        <pc:graphicFrameChg chg="mod modGraphic">
          <ac:chgData name="Samantha Audoly" userId="048a6017-38fd-4250-bfc7-1e1066908d58" providerId="ADAL" clId="{CA336063-B44A-417C-823A-A3EF0AB19F62}" dt="2021-10-13T20:25:53.288" v="2684" actId="1076"/>
          <ac:graphicFrameMkLst>
            <pc:docMk/>
            <pc:sldMk cId="844774843" sldId="260"/>
            <ac:graphicFrameMk id="5" creationId="{53AC7640-1E1D-43DB-83E4-7049C150476C}"/>
          </ac:graphicFrameMkLst>
        </pc:graphicFrameChg>
        <pc:graphicFrameChg chg="mod modGraphic">
          <ac:chgData name="Samantha Audoly" userId="048a6017-38fd-4250-bfc7-1e1066908d58" providerId="ADAL" clId="{CA336063-B44A-417C-823A-A3EF0AB19F62}" dt="2021-10-13T20:27:12.334" v="2734" actId="20577"/>
          <ac:graphicFrameMkLst>
            <pc:docMk/>
            <pc:sldMk cId="844774843" sldId="260"/>
            <ac:graphicFrameMk id="6" creationId="{E4C12F7F-74A5-45A6-97F2-A05C6D1196A1}"/>
          </ac:graphicFrameMkLst>
        </pc:graphicFrameChg>
      </pc:sldChg>
      <pc:sldChg chg="modSp mod">
        <pc:chgData name="Samantha Audoly" userId="048a6017-38fd-4250-bfc7-1e1066908d58" providerId="ADAL" clId="{CA336063-B44A-417C-823A-A3EF0AB19F62}" dt="2021-10-13T20:41:54.832" v="3275" actId="20577"/>
        <pc:sldMkLst>
          <pc:docMk/>
          <pc:sldMk cId="1844894275" sldId="261"/>
        </pc:sldMkLst>
        <pc:graphicFrameChg chg="modGraphic">
          <ac:chgData name="Samantha Audoly" userId="048a6017-38fd-4250-bfc7-1e1066908d58" providerId="ADAL" clId="{CA336063-B44A-417C-823A-A3EF0AB19F62}" dt="2021-10-13T20:32:34.610" v="2897" actId="20577"/>
          <ac:graphicFrameMkLst>
            <pc:docMk/>
            <pc:sldMk cId="1844894275" sldId="261"/>
            <ac:graphicFrameMk id="3" creationId="{1758686B-6E8C-4952-A20E-743F465AF1AE}"/>
          </ac:graphicFrameMkLst>
        </pc:graphicFrameChg>
        <pc:graphicFrameChg chg="modGraphic">
          <ac:chgData name="Samantha Audoly" userId="048a6017-38fd-4250-bfc7-1e1066908d58" providerId="ADAL" clId="{CA336063-B44A-417C-823A-A3EF0AB19F62}" dt="2021-10-13T20:36:56.034" v="3076" actId="20577"/>
          <ac:graphicFrameMkLst>
            <pc:docMk/>
            <pc:sldMk cId="1844894275" sldId="261"/>
            <ac:graphicFrameMk id="4" creationId="{421EF029-F824-4D09-9D93-1FD5662BD0AB}"/>
          </ac:graphicFrameMkLst>
        </pc:graphicFrameChg>
        <pc:graphicFrameChg chg="mod modGraphic">
          <ac:chgData name="Samantha Audoly" userId="048a6017-38fd-4250-bfc7-1e1066908d58" providerId="ADAL" clId="{CA336063-B44A-417C-823A-A3EF0AB19F62}" dt="2021-10-13T20:41:54.832" v="3275" actId="20577"/>
          <ac:graphicFrameMkLst>
            <pc:docMk/>
            <pc:sldMk cId="1844894275" sldId="261"/>
            <ac:graphicFrameMk id="5" creationId="{53AC7640-1E1D-43DB-83E4-7049C150476C}"/>
          </ac:graphicFrameMkLst>
        </pc:graphicFrameChg>
      </pc:sldChg>
      <pc:sldChg chg="addSp modSp new mod">
        <pc:chgData name="Samantha Audoly" userId="048a6017-38fd-4250-bfc7-1e1066908d58" providerId="ADAL" clId="{CA336063-B44A-417C-823A-A3EF0AB19F62}" dt="2021-10-13T10:22:00.560" v="83" actId="1076"/>
        <pc:sldMkLst>
          <pc:docMk/>
          <pc:sldMk cId="977835615" sldId="262"/>
        </pc:sldMkLst>
        <pc:spChg chg="mod">
          <ac:chgData name="Samantha Audoly" userId="048a6017-38fd-4250-bfc7-1e1066908d58" providerId="ADAL" clId="{CA336063-B44A-417C-823A-A3EF0AB19F62}" dt="2021-10-13T10:21:49.550" v="82" actId="20577"/>
          <ac:spMkLst>
            <pc:docMk/>
            <pc:sldMk cId="977835615" sldId="262"/>
            <ac:spMk id="2" creationId="{A4547502-15A8-4320-AD44-733ADC694E6F}"/>
          </ac:spMkLst>
        </pc:spChg>
        <pc:picChg chg="add mod ord modCrop">
          <ac:chgData name="Samantha Audoly" userId="048a6017-38fd-4250-bfc7-1e1066908d58" providerId="ADAL" clId="{CA336063-B44A-417C-823A-A3EF0AB19F62}" dt="2021-10-13T10:22:00.560" v="83" actId="1076"/>
          <ac:picMkLst>
            <pc:docMk/>
            <pc:sldMk cId="977835615" sldId="262"/>
            <ac:picMk id="4" creationId="{45F53754-8F82-4FE9-A94E-FFD7AF611F0A}"/>
          </ac:picMkLst>
        </pc:picChg>
        <pc:picChg chg="add mod modCrop">
          <ac:chgData name="Samantha Audoly" userId="048a6017-38fd-4250-bfc7-1e1066908d58" providerId="ADAL" clId="{CA336063-B44A-417C-823A-A3EF0AB19F62}" dt="2021-10-13T10:21:02.687" v="57" actId="14100"/>
          <ac:picMkLst>
            <pc:docMk/>
            <pc:sldMk cId="977835615" sldId="262"/>
            <ac:picMk id="5" creationId="{20C6FA67-BE4C-4726-8FA4-926325CC88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D74205-7A77-4A85-92A3-F698CAA86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FC1A9DC-D5BC-45B7-A2F1-7D1C9C0D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E9D224-406E-45CC-8DF8-8FE67A7F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BADAD5-D3F2-4B89-AB2C-6417B802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FC8586-4713-4947-A291-90DF586E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98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90FCD5-67D2-4090-9A2D-38202AF8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BEBD47-EA73-42AC-B9DD-82A2B9E2F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528CE3-DF33-4C9C-BC67-C5B639257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E86C9B-18E1-462A-BDA8-554B1634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2D65B0-7FAF-4B0B-B057-C5F7BB72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6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747A139-74E8-446E-8657-D5FE6D963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C39064-8352-4089-A76B-DCB4FA6A1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E6133-3694-4ABD-BF3A-F6A9DCB6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05DE29-A493-4371-85BA-63A69A1C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C8478C-BD91-4A72-A752-F66ABA80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20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BB1C5-B0CE-4DE5-B699-636BB61A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C86F43-1567-413C-B418-AB74624D4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34B2BC-E312-485C-BD1F-0A0DA789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CAA217-4C19-4932-8DDC-6DCEEFAD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A1149B-6672-4649-8599-6331B582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4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24E92-ADFA-4395-BF20-32CCFFD8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45CE19-B6EF-4261-B392-958EDDA16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5C3FB4-C90A-411B-B548-5AA2E8C0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A6D99C-133E-41A7-830D-D06E7BB5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9A17CA-559B-45C6-ADF0-7F5A573B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96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58A10-BB22-484C-AEA9-051B1892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812E2C-9447-424C-A1EF-485FC240B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A114D9E-E99A-48EE-8BEF-1FA9F73B3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978B8A-8B3B-49CF-B7AD-68F6C8B5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331873-A193-4CA6-80E1-0F04A671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7DEACF-9E15-4850-8531-B1A1B0DA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53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D7DC8-8AD7-4FAE-9724-2EF13DB7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7BE985-3E5E-47BA-A4F7-26D5E0C19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6F9A8E5-32D1-4FB1-9B20-15CE10222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FE5DE03-24BF-4864-97AF-EEA176CF0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CAA84C-7D7E-40A4-9B43-9A281FEA8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232792-5089-4483-B9EC-D69E35EF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B7ED72-8458-4543-9DDF-13D112EE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ABAE34C-D325-4AEA-95FD-1DE7B34F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47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B5AE7-825D-4A9D-BF8F-EDAA460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55D691-1EB8-47E2-B58A-70A4AE1D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606E16-9FC5-4541-AD82-FA9D2D84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B4FBCD-4DC4-43F9-953B-07BA6358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6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5BE090-3598-4781-A06A-3C939717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FB64A4-6C17-4D9F-B37D-1AA1450C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E2B653-7014-4DD6-9988-35BAAF0F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72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B2377A-0CD5-4CF2-93FD-EA49BC27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63FC5-194E-41AB-B47C-4815E61A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98BACF-03A7-44C6-BDB4-C3455E782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EAFECE-3B1B-49C8-A3FF-3A28C10A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D1ED4D-B5DA-42DB-A668-A7022F04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31D8DC-236E-426F-8166-AF409F6D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99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168C5-555B-404F-AB8E-4D72D8AC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9DCDEF-B3FA-4ECB-9D6E-D49CB30EE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F22831-2F20-4BCF-8591-EA563432B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9ECE9D-9020-41A6-B961-A29EE97A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CF138C-B712-4BBC-B5DC-954D2D33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CFCAEC-C86A-440D-95FD-28D2FD0B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77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17FD7A-EC3A-4892-AA38-7F2964FBE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144283-E90D-46A9-9382-62C3291DA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8D2028-8156-49FF-B4B4-BAA0CA2E5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2BE69-328F-4B0C-8054-4566DA59AE1C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A7454F-0E12-4980-AFAC-DF7A16B72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48BC3F-EC1B-4CF4-B113-061623725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9598A-D248-4CB7-96A4-7239BD892D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34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CFD6C5-0213-49E6-BC60-C49C82F9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42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D9A977-CD92-4AAC-89EC-B09AF2FFC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3" t="31611" r="36629" b="55204"/>
          <a:stretch/>
        </p:blipFill>
        <p:spPr>
          <a:xfrm>
            <a:off x="-1" y="1397284"/>
            <a:ext cx="7244453" cy="1746608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853D4C6B-45AD-418D-A08D-67B945B7C2CF}"/>
              </a:ext>
            </a:extLst>
          </p:cNvPr>
          <p:cNvSpPr/>
          <p:nvPr/>
        </p:nvSpPr>
        <p:spPr>
          <a:xfrm>
            <a:off x="986319" y="2024009"/>
            <a:ext cx="3945277" cy="5959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6DCFCF-7266-4EB0-A183-9F472CF80FB9}"/>
              </a:ext>
            </a:extLst>
          </p:cNvPr>
          <p:cNvSpPr txBox="1"/>
          <p:nvPr/>
        </p:nvSpPr>
        <p:spPr>
          <a:xfrm>
            <a:off x="7045266" y="133564"/>
            <a:ext cx="5037143" cy="5632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ja-JP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V+</a:t>
            </a:r>
            <a:r>
              <a:rPr lang="ja-JP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ために</a:t>
            </a:r>
            <a:r>
              <a:rPr lang="it-IT" altLang="ja-JP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esprime lo scopo o il fine di qualcosa. «Al fine di», </a:t>
            </a:r>
            <a:r>
              <a:rPr lang="it-IT" sz="2400" kern="5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«</a:t>
            </a:r>
            <a:r>
              <a:rPr lang="it-IT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allo scopo di», «affinché/perché + congiuntivo», «per fare», etc. MA può indicare anche la causa di qualcosa, o esplicitare il beneficiario di un’azione (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N</a:t>
            </a:r>
            <a:r>
              <a:rPr lang="hi-IN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のために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)</a:t>
            </a:r>
            <a:r>
              <a:rPr lang="it-IT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it-IT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it-IT" sz="2400" kern="5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È necessariamente preceduto dall</a:t>
            </a:r>
            <a:r>
              <a:rPr lang="it-IT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’obiettivo/causa </a:t>
            </a:r>
            <a:r>
              <a:rPr lang="it-IT" sz="2400" kern="5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lang="it-IT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 e seguito dalla frase reggente F2, che devono esprimere entrambe azioni volontarie e intenzionali e con lo stesso soggetto.	</a:t>
            </a:r>
            <a:endParaRPr lang="it-IT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it-IT" sz="24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VS </a:t>
            </a:r>
            <a:r>
              <a:rPr lang="ja-JP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ように</a:t>
            </a:r>
            <a:r>
              <a:rPr lang="it-IT" altLang="ja-JP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it-IT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in </a:t>
            </a:r>
            <a:r>
              <a:rPr lang="ja-JP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ように</a:t>
            </a:r>
            <a:r>
              <a:rPr lang="it-IT" sz="2400" kern="5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manca l’elemento di intenzionalità ma si auspica semplicemente che qualcosa si verifichi o non si verifichi</a:t>
            </a: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0493A98-78B3-49F4-9B42-35C6A598F968}"/>
              </a:ext>
            </a:extLst>
          </p:cNvPr>
          <p:cNvSpPr/>
          <p:nvPr/>
        </p:nvSpPr>
        <p:spPr>
          <a:xfrm>
            <a:off x="838201" y="2460661"/>
            <a:ext cx="3363930" cy="59590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53E6ED-F4F4-48B2-94AA-73EE8CA0A559}"/>
              </a:ext>
            </a:extLst>
          </p:cNvPr>
          <p:cNvSpPr txBox="1"/>
          <p:nvPr/>
        </p:nvSpPr>
        <p:spPr>
          <a:xfrm>
            <a:off x="298535" y="3313700"/>
            <a:ext cx="66473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 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esprime l’utilizzo che si fa dell’oggetto-tema della frase, il suo scopo, e può essere tradotto come «per fare»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4903812-BF88-4390-A8F6-F10FDBFF6A13}"/>
              </a:ext>
            </a:extLst>
          </p:cNvPr>
          <p:cNvSpPr txBox="1"/>
          <p:nvPr/>
        </p:nvSpPr>
        <p:spPr>
          <a:xfrm>
            <a:off x="0" y="4867664"/>
            <a:ext cx="11586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Quantificatore +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 «il minimo» che il parlante </a:t>
            </a:r>
            <a:b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ritiene necessario, mentre Quantificatore +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も</a:t>
            </a: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 che </a:t>
            </a:r>
            <a:b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parlante ritiene quella cifra eccessiva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						 Se un verbo di creazione o scoperta è in forma         </a:t>
            </a:r>
            <a:b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			  passiva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l’autore è indicato da 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によって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F6A336-582E-4E3B-A4EB-96FD09B4A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9" t="17978" r="33848" b="5324"/>
          <a:stretch/>
        </p:blipFill>
        <p:spPr>
          <a:xfrm>
            <a:off x="0" y="10274"/>
            <a:ext cx="5711322" cy="684772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6FAEBF5-E43F-4A62-894B-D356F52B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B169D26-C63B-4254-A7E2-DC545D2EE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59" t="18277" r="33848" b="65993"/>
          <a:stretch/>
        </p:blipFill>
        <p:spPr>
          <a:xfrm>
            <a:off x="6889755" y="-1"/>
            <a:ext cx="5302246" cy="13255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ADA0918-3AFC-4FB8-ABCE-C8E9B7A29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6" t="17978" r="34354" b="11461"/>
          <a:stretch/>
        </p:blipFill>
        <p:spPr>
          <a:xfrm>
            <a:off x="7119991" y="1223763"/>
            <a:ext cx="5072009" cy="56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D347F41-B387-4854-A028-073A912CA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13" t="18450" r="30581" b="13953"/>
          <a:stretch/>
        </p:blipFill>
        <p:spPr>
          <a:xfrm>
            <a:off x="0" y="0"/>
            <a:ext cx="5730950" cy="46357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C70A520-7550-44A8-A26D-7CCE6CC42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7" t="20310" r="30407" b="14419"/>
          <a:stretch/>
        </p:blipFill>
        <p:spPr>
          <a:xfrm>
            <a:off x="6096000" y="1669311"/>
            <a:ext cx="5730950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5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47502-15A8-4320-AD44-733ADC69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 (esercizi pp. 140-145)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0C6FA67-BE4C-4726-8FA4-926325CC8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5" t="59201" r="35410" b="14307"/>
          <a:stretch/>
        </p:blipFill>
        <p:spPr>
          <a:xfrm>
            <a:off x="5691883" y="3951525"/>
            <a:ext cx="6500116" cy="28918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5F53754-8F82-4FE9-A94E-FFD7AF611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5" t="18577" r="34017" b="42392"/>
          <a:stretch/>
        </p:blipFill>
        <p:spPr>
          <a:xfrm>
            <a:off x="0" y="1382916"/>
            <a:ext cx="5981806" cy="37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3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9A474D-19D9-4F3C-A66E-423A08A43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59" t="19070" r="34681" b="24186"/>
          <a:stretch/>
        </p:blipFill>
        <p:spPr>
          <a:xfrm>
            <a:off x="489097" y="425302"/>
            <a:ext cx="6776948" cy="51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7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98E260C-805D-4938-B99C-735AE93BB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37" t="29214" r="34775" b="13558"/>
          <a:stretch/>
        </p:blipFill>
        <p:spPr>
          <a:xfrm>
            <a:off x="0" y="0"/>
            <a:ext cx="7432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9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FCAE338-7B2D-49E1-B04E-0D86656DA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29" t="18903" r="35918" b="20675"/>
          <a:stretch/>
        </p:blipFill>
        <p:spPr>
          <a:xfrm>
            <a:off x="0" y="0"/>
            <a:ext cx="6574420" cy="68221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A6E47E-5F00-4E74-AC52-B9EFE92E6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83" t="81181" r="35633" b="8523"/>
          <a:stretch/>
        </p:blipFill>
        <p:spPr>
          <a:xfrm>
            <a:off x="6192456" y="35847"/>
            <a:ext cx="5999544" cy="107956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926B8C-A3FD-4CC2-B3FA-8AD12EDE1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8" t="18396" r="36203" b="55275"/>
          <a:stretch/>
        </p:blipFill>
        <p:spPr>
          <a:xfrm>
            <a:off x="6400801" y="1151259"/>
            <a:ext cx="5791199" cy="27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8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E455CDB-EF82-49DA-8290-D92BA445C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64" t="46076" r="38291" b="8017"/>
          <a:stretch/>
        </p:blipFill>
        <p:spPr>
          <a:xfrm>
            <a:off x="1655180" y="203662"/>
            <a:ext cx="7755038" cy="64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1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A49896-84C2-4A79-91CD-AC3E37313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9" t="17984" r="33546" b="9767"/>
          <a:stretch/>
        </p:blipFill>
        <p:spPr>
          <a:xfrm>
            <a:off x="0" y="-1"/>
            <a:ext cx="6096000" cy="67475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D74ED8-C6AE-4A7F-A8DE-D0F0EA30F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7" t="56124" r="33721" b="31783"/>
          <a:stretch/>
        </p:blipFill>
        <p:spPr>
          <a:xfrm>
            <a:off x="6095999" y="-1"/>
            <a:ext cx="6096000" cy="114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37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214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Yu Mincho</vt:lpstr>
      <vt:lpstr>Arial</vt:lpstr>
      <vt:lpstr>Calibri</vt:lpstr>
      <vt:lpstr>Calibri Light</vt:lpstr>
      <vt:lpstr>Garamond</vt:lpstr>
      <vt:lpstr>Times New Roman</vt:lpstr>
      <vt:lpstr>Tema di Office</vt:lpstr>
      <vt:lpstr>第42課</vt:lpstr>
      <vt:lpstr>Lessico</vt:lpstr>
      <vt:lpstr>Presentazione standard di PowerPoint</vt:lpstr>
      <vt:lpstr>Esempi (esercizi pp. 140-145)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第42課</dc:title>
  <dc:creator>Samantha Audoly</dc:creator>
  <cp:lastModifiedBy>Samantha Audoly</cp:lastModifiedBy>
  <cp:revision>3</cp:revision>
  <dcterms:created xsi:type="dcterms:W3CDTF">2021-07-17T14:50:41Z</dcterms:created>
  <dcterms:modified xsi:type="dcterms:W3CDTF">2022-09-29T20:13:11Z</dcterms:modified>
</cp:coreProperties>
</file>