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59" r:id="rId5"/>
    <p:sldId id="270" r:id="rId6"/>
    <p:sldId id="257" r:id="rId7"/>
    <p:sldId id="272" r:id="rId8"/>
    <p:sldId id="273" r:id="rId9"/>
    <p:sldId id="271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A0CD70-2E1A-4E6D-94E0-3818B430643A}" v="1" dt="2022-09-29T20:15:58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Audoly" userId="048a6017-38fd-4250-bfc7-1e1066908d58" providerId="ADAL" clId="{335DE108-DE31-422A-8056-C69EBFDFF3F1}"/>
    <pc:docChg chg="addSld modSld">
      <pc:chgData name="Samantha Audoly" userId="048a6017-38fd-4250-bfc7-1e1066908d58" providerId="ADAL" clId="{335DE108-DE31-422A-8056-C69EBFDFF3F1}" dt="2021-07-17T14:54:44.589" v="20" actId="14100"/>
      <pc:docMkLst>
        <pc:docMk/>
      </pc:docMkLst>
      <pc:sldChg chg="addSp modSp new mod">
        <pc:chgData name="Samantha Audoly" userId="048a6017-38fd-4250-bfc7-1e1066908d58" providerId="ADAL" clId="{335DE108-DE31-422A-8056-C69EBFDFF3F1}" dt="2021-07-17T14:53:47.516" v="11" actId="14100"/>
        <pc:sldMkLst>
          <pc:docMk/>
          <pc:sldMk cId="3137202115" sldId="256"/>
        </pc:sldMkLst>
        <pc:spChg chg="mod">
          <ac:chgData name="Samantha Audoly" userId="048a6017-38fd-4250-bfc7-1e1066908d58" providerId="ADAL" clId="{335DE108-DE31-422A-8056-C69EBFDFF3F1}" dt="2021-07-17T14:52:58.927" v="4" actId="122"/>
          <ac:spMkLst>
            <pc:docMk/>
            <pc:sldMk cId="3137202115" sldId="256"/>
            <ac:spMk id="2" creationId="{6784D867-CDE4-4846-A6BC-8FE043A5DEEC}"/>
          </ac:spMkLst>
        </pc:spChg>
        <pc:picChg chg="add mod modCrop">
          <ac:chgData name="Samantha Audoly" userId="048a6017-38fd-4250-bfc7-1e1066908d58" providerId="ADAL" clId="{335DE108-DE31-422A-8056-C69EBFDFF3F1}" dt="2021-07-17T14:53:47.516" v="11" actId="14100"/>
          <ac:picMkLst>
            <pc:docMk/>
            <pc:sldMk cId="3137202115" sldId="256"/>
            <ac:picMk id="4" creationId="{874A22F6-FEF7-4E8F-A24F-0091E858FF05}"/>
          </ac:picMkLst>
        </pc:picChg>
      </pc:sldChg>
      <pc:sldChg chg="addSp modSp new mod">
        <pc:chgData name="Samantha Audoly" userId="048a6017-38fd-4250-bfc7-1e1066908d58" providerId="ADAL" clId="{335DE108-DE31-422A-8056-C69EBFDFF3F1}" dt="2021-07-17T14:54:44.589" v="20" actId="14100"/>
        <pc:sldMkLst>
          <pc:docMk/>
          <pc:sldMk cId="243245818" sldId="257"/>
        </pc:sldMkLst>
        <pc:picChg chg="add mod modCrop">
          <ac:chgData name="Samantha Audoly" userId="048a6017-38fd-4250-bfc7-1e1066908d58" providerId="ADAL" clId="{335DE108-DE31-422A-8056-C69EBFDFF3F1}" dt="2021-07-17T14:54:44.589" v="20" actId="14100"/>
          <ac:picMkLst>
            <pc:docMk/>
            <pc:sldMk cId="243245818" sldId="257"/>
            <ac:picMk id="3" creationId="{4A33E947-9F7C-41EA-85EA-DB090FE3ADF4}"/>
          </ac:picMkLst>
        </pc:picChg>
      </pc:sldChg>
    </pc:docChg>
  </pc:docChgLst>
  <pc:docChgLst>
    <pc:chgData name="Samantha Audoly" userId="048a6017-38fd-4250-bfc7-1e1066908d58" providerId="ADAL" clId="{1AA0CD70-2E1A-4E6D-94E0-3818B430643A}"/>
    <pc:docChg chg="custSel addSld delSld modSld">
      <pc:chgData name="Samantha Audoly" userId="048a6017-38fd-4250-bfc7-1e1066908d58" providerId="ADAL" clId="{1AA0CD70-2E1A-4E6D-94E0-3818B430643A}" dt="2022-09-29T20:18:42.813" v="403" actId="1076"/>
      <pc:docMkLst>
        <pc:docMk/>
      </pc:docMkLst>
      <pc:sldChg chg="addSp modSp mod">
        <pc:chgData name="Samantha Audoly" userId="048a6017-38fd-4250-bfc7-1e1066908d58" providerId="ADAL" clId="{1AA0CD70-2E1A-4E6D-94E0-3818B430643A}" dt="2022-09-29T20:18:42.813" v="403" actId="1076"/>
        <pc:sldMkLst>
          <pc:docMk/>
          <pc:sldMk cId="3137202115" sldId="256"/>
        </pc:sldMkLst>
        <pc:spChg chg="mod">
          <ac:chgData name="Samantha Audoly" userId="048a6017-38fd-4250-bfc7-1e1066908d58" providerId="ADAL" clId="{1AA0CD70-2E1A-4E6D-94E0-3818B430643A}" dt="2022-09-29T20:18:39.456" v="402" actId="1076"/>
          <ac:spMkLst>
            <pc:docMk/>
            <pc:sldMk cId="3137202115" sldId="256"/>
            <ac:spMk id="6" creationId="{9CF2755F-5478-435F-8F9B-E6C735FE46D2}"/>
          </ac:spMkLst>
        </pc:spChg>
        <pc:spChg chg="add mod">
          <ac:chgData name="Samantha Audoly" userId="048a6017-38fd-4250-bfc7-1e1066908d58" providerId="ADAL" clId="{1AA0CD70-2E1A-4E6D-94E0-3818B430643A}" dt="2022-09-29T20:18:42.813" v="403" actId="1076"/>
          <ac:spMkLst>
            <pc:docMk/>
            <pc:sldMk cId="3137202115" sldId="256"/>
            <ac:spMk id="8" creationId="{CDBF7B65-9D75-4031-BDFB-4936A8C4D807}"/>
          </ac:spMkLst>
        </pc:spChg>
      </pc:sldChg>
      <pc:sldChg chg="del">
        <pc:chgData name="Samantha Audoly" userId="048a6017-38fd-4250-bfc7-1e1066908d58" providerId="ADAL" clId="{1AA0CD70-2E1A-4E6D-94E0-3818B430643A}" dt="2022-09-23T14:26:29.084" v="233" actId="47"/>
        <pc:sldMkLst>
          <pc:docMk/>
          <pc:sldMk cId="2095640831" sldId="260"/>
        </pc:sldMkLst>
      </pc:sldChg>
      <pc:sldChg chg="del">
        <pc:chgData name="Samantha Audoly" userId="048a6017-38fd-4250-bfc7-1e1066908d58" providerId="ADAL" clId="{1AA0CD70-2E1A-4E6D-94E0-3818B430643A}" dt="2022-09-23T14:26:29.979" v="234" actId="47"/>
        <pc:sldMkLst>
          <pc:docMk/>
          <pc:sldMk cId="62614520" sldId="267"/>
        </pc:sldMkLst>
      </pc:sldChg>
      <pc:sldChg chg="del">
        <pc:chgData name="Samantha Audoly" userId="048a6017-38fd-4250-bfc7-1e1066908d58" providerId="ADAL" clId="{1AA0CD70-2E1A-4E6D-94E0-3818B430643A}" dt="2022-09-23T14:26:30.777" v="235" actId="47"/>
        <pc:sldMkLst>
          <pc:docMk/>
          <pc:sldMk cId="631126653" sldId="268"/>
        </pc:sldMkLst>
      </pc:sldChg>
      <pc:sldChg chg="addSp modSp new mod">
        <pc:chgData name="Samantha Audoly" userId="048a6017-38fd-4250-bfc7-1e1066908d58" providerId="ADAL" clId="{1AA0CD70-2E1A-4E6D-94E0-3818B430643A}" dt="2022-09-21T10:20:22.718" v="16" actId="14100"/>
        <pc:sldMkLst>
          <pc:docMk/>
          <pc:sldMk cId="3122982734" sldId="269"/>
        </pc:sldMkLst>
        <pc:picChg chg="add mod modCrop">
          <ac:chgData name="Samantha Audoly" userId="048a6017-38fd-4250-bfc7-1e1066908d58" providerId="ADAL" clId="{1AA0CD70-2E1A-4E6D-94E0-3818B430643A}" dt="2022-09-21T10:20:22.718" v="16" actId="14100"/>
          <ac:picMkLst>
            <pc:docMk/>
            <pc:sldMk cId="3122982734" sldId="269"/>
            <ac:picMk id="3" creationId="{EF418278-4E1A-4D60-9AEE-053AB0C25DE8}"/>
          </ac:picMkLst>
        </pc:picChg>
        <pc:picChg chg="add mod modCrop">
          <ac:chgData name="Samantha Audoly" userId="048a6017-38fd-4250-bfc7-1e1066908d58" providerId="ADAL" clId="{1AA0CD70-2E1A-4E6D-94E0-3818B430643A}" dt="2022-09-21T10:20:18.665" v="14" actId="14100"/>
          <ac:picMkLst>
            <pc:docMk/>
            <pc:sldMk cId="3122982734" sldId="269"/>
            <ac:picMk id="5" creationId="{7EF14317-B8A3-4AA4-AF80-E4A5609B76CA}"/>
          </ac:picMkLst>
        </pc:picChg>
      </pc:sldChg>
      <pc:sldChg chg="addSp modSp new mod">
        <pc:chgData name="Samantha Audoly" userId="048a6017-38fd-4250-bfc7-1e1066908d58" providerId="ADAL" clId="{1AA0CD70-2E1A-4E6D-94E0-3818B430643A}" dt="2022-09-21T10:21:21.719" v="24" actId="14100"/>
        <pc:sldMkLst>
          <pc:docMk/>
          <pc:sldMk cId="3275901212" sldId="270"/>
        </pc:sldMkLst>
        <pc:picChg chg="add mod modCrop">
          <ac:chgData name="Samantha Audoly" userId="048a6017-38fd-4250-bfc7-1e1066908d58" providerId="ADAL" clId="{1AA0CD70-2E1A-4E6D-94E0-3818B430643A}" dt="2022-09-21T10:21:21.719" v="24" actId="14100"/>
          <ac:picMkLst>
            <pc:docMk/>
            <pc:sldMk cId="3275901212" sldId="270"/>
            <ac:picMk id="3" creationId="{3680FF3C-9710-4C1A-9DD6-F441C2AE9423}"/>
          </ac:picMkLst>
        </pc:picChg>
      </pc:sldChg>
      <pc:sldChg chg="addSp modSp new mod">
        <pc:chgData name="Samantha Audoly" userId="048a6017-38fd-4250-bfc7-1e1066908d58" providerId="ADAL" clId="{1AA0CD70-2E1A-4E6D-94E0-3818B430643A}" dt="2022-09-22T17:39:32.883" v="232" actId="1076"/>
        <pc:sldMkLst>
          <pc:docMk/>
          <pc:sldMk cId="3237535710" sldId="271"/>
        </pc:sldMkLst>
        <pc:picChg chg="add mod modCrop">
          <ac:chgData name="Samantha Audoly" userId="048a6017-38fd-4250-bfc7-1e1066908d58" providerId="ADAL" clId="{1AA0CD70-2E1A-4E6D-94E0-3818B430643A}" dt="2022-09-22T17:34:28.238" v="216" actId="1076"/>
          <ac:picMkLst>
            <pc:docMk/>
            <pc:sldMk cId="3237535710" sldId="271"/>
            <ac:picMk id="3" creationId="{0E9A3070-7CC4-4160-AEF1-21B32BC1496C}"/>
          </ac:picMkLst>
        </pc:picChg>
        <pc:picChg chg="add mod modCrop">
          <ac:chgData name="Samantha Audoly" userId="048a6017-38fd-4250-bfc7-1e1066908d58" providerId="ADAL" clId="{1AA0CD70-2E1A-4E6D-94E0-3818B430643A}" dt="2022-09-22T17:39:32.883" v="232" actId="1076"/>
          <ac:picMkLst>
            <pc:docMk/>
            <pc:sldMk cId="3237535710" sldId="271"/>
            <ac:picMk id="4" creationId="{F08B0041-4C8E-422C-952D-C8D6F0829650}"/>
          </ac:picMkLst>
        </pc:picChg>
        <pc:picChg chg="add mod modCrop">
          <ac:chgData name="Samantha Audoly" userId="048a6017-38fd-4250-bfc7-1e1066908d58" providerId="ADAL" clId="{1AA0CD70-2E1A-4E6D-94E0-3818B430643A}" dt="2022-09-22T17:36:00.944" v="224" actId="14100"/>
          <ac:picMkLst>
            <pc:docMk/>
            <pc:sldMk cId="3237535710" sldId="271"/>
            <ac:picMk id="5" creationId="{560F65F1-A534-4E0E-BA76-C531B74D01A0}"/>
          </ac:picMkLst>
        </pc:picChg>
      </pc:sldChg>
      <pc:sldChg chg="addSp modSp new mod">
        <pc:chgData name="Samantha Audoly" userId="048a6017-38fd-4250-bfc7-1e1066908d58" providerId="ADAL" clId="{1AA0CD70-2E1A-4E6D-94E0-3818B430643A}" dt="2022-09-23T14:28:16.352" v="259" actId="1076"/>
        <pc:sldMkLst>
          <pc:docMk/>
          <pc:sldMk cId="212964797" sldId="272"/>
        </pc:sldMkLst>
        <pc:picChg chg="add mod modCrop">
          <ac:chgData name="Samantha Audoly" userId="048a6017-38fd-4250-bfc7-1e1066908d58" providerId="ADAL" clId="{1AA0CD70-2E1A-4E6D-94E0-3818B430643A}" dt="2022-09-23T14:27:07.191" v="244" actId="14100"/>
          <ac:picMkLst>
            <pc:docMk/>
            <pc:sldMk cId="212964797" sldId="272"/>
            <ac:picMk id="3" creationId="{7A790191-5B47-41D9-9DA7-E7AECAF2592C}"/>
          </ac:picMkLst>
        </pc:picChg>
        <pc:picChg chg="add mod modCrop">
          <ac:chgData name="Samantha Audoly" userId="048a6017-38fd-4250-bfc7-1e1066908d58" providerId="ADAL" clId="{1AA0CD70-2E1A-4E6D-94E0-3818B430643A}" dt="2022-09-23T14:27:33.863" v="251" actId="14100"/>
          <ac:picMkLst>
            <pc:docMk/>
            <pc:sldMk cId="212964797" sldId="272"/>
            <ac:picMk id="5" creationId="{E605EE63-9543-4240-A3A5-171065290C2B}"/>
          </ac:picMkLst>
        </pc:picChg>
        <pc:picChg chg="add mod modCrop">
          <ac:chgData name="Samantha Audoly" userId="048a6017-38fd-4250-bfc7-1e1066908d58" providerId="ADAL" clId="{1AA0CD70-2E1A-4E6D-94E0-3818B430643A}" dt="2022-09-23T14:28:16.352" v="259" actId="1076"/>
          <ac:picMkLst>
            <pc:docMk/>
            <pc:sldMk cId="212964797" sldId="272"/>
            <ac:picMk id="7" creationId="{45743CCE-6FE0-4F2C-9203-27423895ED90}"/>
          </ac:picMkLst>
        </pc:picChg>
      </pc:sldChg>
      <pc:sldChg chg="addSp modSp new mod">
        <pc:chgData name="Samantha Audoly" userId="048a6017-38fd-4250-bfc7-1e1066908d58" providerId="ADAL" clId="{1AA0CD70-2E1A-4E6D-94E0-3818B430643A}" dt="2022-09-23T14:28:42.654" v="266" actId="14100"/>
        <pc:sldMkLst>
          <pc:docMk/>
          <pc:sldMk cId="701123280" sldId="273"/>
        </pc:sldMkLst>
        <pc:picChg chg="add mod modCrop">
          <ac:chgData name="Samantha Audoly" userId="048a6017-38fd-4250-bfc7-1e1066908d58" providerId="ADAL" clId="{1AA0CD70-2E1A-4E6D-94E0-3818B430643A}" dt="2022-09-23T14:28:42.654" v="266" actId="14100"/>
          <ac:picMkLst>
            <pc:docMk/>
            <pc:sldMk cId="701123280" sldId="273"/>
            <ac:picMk id="3" creationId="{3D86DB8C-5247-483B-8DD3-37B835ACC9E1}"/>
          </ac:picMkLst>
        </pc:picChg>
      </pc:sldChg>
    </pc:docChg>
  </pc:docChgLst>
  <pc:docChgLst>
    <pc:chgData name="Samantha Audoly" userId="048a6017-38fd-4250-bfc7-1e1066908d58" providerId="ADAL" clId="{4C3BC430-5D25-4F4C-A99C-81C2A2FDE8FE}"/>
    <pc:docChg chg="undo custSel modSld">
      <pc:chgData name="Samantha Audoly" userId="048a6017-38fd-4250-bfc7-1e1066908d58" providerId="ADAL" clId="{4C3BC430-5D25-4F4C-A99C-81C2A2FDE8FE}" dt="2021-10-24T15:11:16.072" v="4006" actId="20577"/>
      <pc:docMkLst>
        <pc:docMk/>
      </pc:docMkLst>
      <pc:sldChg chg="addSp modSp mod">
        <pc:chgData name="Samantha Audoly" userId="048a6017-38fd-4250-bfc7-1e1066908d58" providerId="ADAL" clId="{4C3BC430-5D25-4F4C-A99C-81C2A2FDE8FE}" dt="2021-10-23T18:07:48.434" v="3968" actId="20577"/>
        <pc:sldMkLst>
          <pc:docMk/>
          <pc:sldMk cId="3137202115" sldId="256"/>
        </pc:sldMkLst>
        <pc:spChg chg="add mod">
          <ac:chgData name="Samantha Audoly" userId="048a6017-38fd-4250-bfc7-1e1066908d58" providerId="ADAL" clId="{4C3BC430-5D25-4F4C-A99C-81C2A2FDE8FE}" dt="2021-10-23T18:06:41.921" v="3922" actId="14100"/>
          <ac:spMkLst>
            <pc:docMk/>
            <pc:sldMk cId="3137202115" sldId="256"/>
            <ac:spMk id="6" creationId="{9CF2755F-5478-435F-8F9B-E6C735FE46D2}"/>
          </ac:spMkLst>
        </pc:spChg>
        <pc:spChg chg="add mod">
          <ac:chgData name="Samantha Audoly" userId="048a6017-38fd-4250-bfc7-1e1066908d58" providerId="ADAL" clId="{4C3BC430-5D25-4F4C-A99C-81C2A2FDE8FE}" dt="2021-10-23T18:07:48.434" v="3968" actId="20577"/>
          <ac:spMkLst>
            <pc:docMk/>
            <pc:sldMk cId="3137202115" sldId="256"/>
            <ac:spMk id="7" creationId="{41AF091D-8564-4776-A930-21AAFA6729AF}"/>
          </ac:spMkLst>
        </pc:spChg>
      </pc:sldChg>
      <pc:sldChg chg="modSp mod">
        <pc:chgData name="Samantha Audoly" userId="048a6017-38fd-4250-bfc7-1e1066908d58" providerId="ADAL" clId="{4C3BC430-5D25-4F4C-A99C-81C2A2FDE8FE}" dt="2021-10-24T15:10:45.559" v="3972" actId="20577"/>
        <pc:sldMkLst>
          <pc:docMk/>
          <pc:sldMk cId="2095640831" sldId="260"/>
        </pc:sldMkLst>
        <pc:graphicFrameChg chg="modGraphic">
          <ac:chgData name="Samantha Audoly" userId="048a6017-38fd-4250-bfc7-1e1066908d58" providerId="ADAL" clId="{4C3BC430-5D25-4F4C-A99C-81C2A2FDE8FE}" dt="2021-10-23T17:17:39.033" v="558" actId="20577"/>
          <ac:graphicFrameMkLst>
            <pc:docMk/>
            <pc:sldMk cId="2095640831" sldId="260"/>
            <ac:graphicFrameMk id="3" creationId="{1061945B-201E-4B01-9EFD-01AFEECFC484}"/>
          </ac:graphicFrameMkLst>
        </pc:graphicFrameChg>
        <pc:graphicFrameChg chg="modGraphic">
          <ac:chgData name="Samantha Audoly" userId="048a6017-38fd-4250-bfc7-1e1066908d58" providerId="ADAL" clId="{4C3BC430-5D25-4F4C-A99C-81C2A2FDE8FE}" dt="2021-10-24T15:10:45.559" v="3972" actId="20577"/>
          <ac:graphicFrameMkLst>
            <pc:docMk/>
            <pc:sldMk cId="2095640831" sldId="260"/>
            <ac:graphicFrameMk id="4" creationId="{855851B8-95E2-4670-BF0B-DA9143C5737A}"/>
          </ac:graphicFrameMkLst>
        </pc:graphicFrameChg>
        <pc:graphicFrameChg chg="modGraphic">
          <ac:chgData name="Samantha Audoly" userId="048a6017-38fd-4250-bfc7-1e1066908d58" providerId="ADAL" clId="{4C3BC430-5D25-4F4C-A99C-81C2A2FDE8FE}" dt="2021-10-23T17:23:41.750" v="1035" actId="20577"/>
          <ac:graphicFrameMkLst>
            <pc:docMk/>
            <pc:sldMk cId="2095640831" sldId="260"/>
            <ac:graphicFrameMk id="5" creationId="{DAD52FF8-682B-4ED3-958B-FA772C210509}"/>
          </ac:graphicFrameMkLst>
        </pc:graphicFrameChg>
      </pc:sldChg>
      <pc:sldChg chg="modSp mod">
        <pc:chgData name="Samantha Audoly" userId="048a6017-38fd-4250-bfc7-1e1066908d58" providerId="ADAL" clId="{4C3BC430-5D25-4F4C-A99C-81C2A2FDE8FE}" dt="2021-10-24T15:11:16.072" v="4006" actId="20577"/>
        <pc:sldMkLst>
          <pc:docMk/>
          <pc:sldMk cId="62614520" sldId="267"/>
        </pc:sldMkLst>
        <pc:graphicFrameChg chg="modGraphic">
          <ac:chgData name="Samantha Audoly" userId="048a6017-38fd-4250-bfc7-1e1066908d58" providerId="ADAL" clId="{4C3BC430-5D25-4F4C-A99C-81C2A2FDE8FE}" dt="2021-10-23T17:29:10.424" v="1319" actId="20577"/>
          <ac:graphicFrameMkLst>
            <pc:docMk/>
            <pc:sldMk cId="62614520" sldId="267"/>
            <ac:graphicFrameMk id="3" creationId="{2C64E1CE-90AA-4E01-BDD4-91E3FFFD9171}"/>
          </ac:graphicFrameMkLst>
        </pc:graphicFrameChg>
        <pc:graphicFrameChg chg="mod modGraphic">
          <ac:chgData name="Samantha Audoly" userId="048a6017-38fd-4250-bfc7-1e1066908d58" providerId="ADAL" clId="{4C3BC430-5D25-4F4C-A99C-81C2A2FDE8FE}" dt="2021-10-24T15:11:16.072" v="4006" actId="20577"/>
          <ac:graphicFrameMkLst>
            <pc:docMk/>
            <pc:sldMk cId="62614520" sldId="267"/>
            <ac:graphicFrameMk id="4" creationId="{FAF2CC2B-CF79-4FEA-A14E-E133FBFA9C10}"/>
          </ac:graphicFrameMkLst>
        </pc:graphicFrameChg>
        <pc:graphicFrameChg chg="mod modGraphic">
          <ac:chgData name="Samantha Audoly" userId="048a6017-38fd-4250-bfc7-1e1066908d58" providerId="ADAL" clId="{4C3BC430-5D25-4F4C-A99C-81C2A2FDE8FE}" dt="2021-10-23T17:37:55.704" v="1875" actId="20577"/>
          <ac:graphicFrameMkLst>
            <pc:docMk/>
            <pc:sldMk cId="62614520" sldId="267"/>
            <ac:graphicFrameMk id="5" creationId="{244FE474-8340-4C7F-A881-C978CA0E1BD9}"/>
          </ac:graphicFrameMkLst>
        </pc:graphicFrameChg>
        <pc:graphicFrameChg chg="modGraphic">
          <ac:chgData name="Samantha Audoly" userId="048a6017-38fd-4250-bfc7-1e1066908d58" providerId="ADAL" clId="{4C3BC430-5D25-4F4C-A99C-81C2A2FDE8FE}" dt="2021-10-23T17:40:32.105" v="2087" actId="20577"/>
          <ac:graphicFrameMkLst>
            <pc:docMk/>
            <pc:sldMk cId="62614520" sldId="267"/>
            <ac:graphicFrameMk id="9" creationId="{9BC75673-53F7-4EA5-9482-5271779D4880}"/>
          </ac:graphicFrameMkLst>
        </pc:graphicFrameChg>
      </pc:sldChg>
      <pc:sldChg chg="modSp mod">
        <pc:chgData name="Samantha Audoly" userId="048a6017-38fd-4250-bfc7-1e1066908d58" providerId="ADAL" clId="{4C3BC430-5D25-4F4C-A99C-81C2A2FDE8FE}" dt="2021-10-23T17:51:28.203" v="3047" actId="20577"/>
        <pc:sldMkLst>
          <pc:docMk/>
          <pc:sldMk cId="631126653" sldId="268"/>
        </pc:sldMkLst>
        <pc:graphicFrameChg chg="modGraphic">
          <ac:chgData name="Samantha Audoly" userId="048a6017-38fd-4250-bfc7-1e1066908d58" providerId="ADAL" clId="{4C3BC430-5D25-4F4C-A99C-81C2A2FDE8FE}" dt="2021-10-23T17:43:23.147" v="2305" actId="20577"/>
          <ac:graphicFrameMkLst>
            <pc:docMk/>
            <pc:sldMk cId="631126653" sldId="268"/>
            <ac:graphicFrameMk id="3" creationId="{2C64E1CE-90AA-4E01-BDD4-91E3FFFD9171}"/>
          </ac:graphicFrameMkLst>
        </pc:graphicFrameChg>
        <pc:graphicFrameChg chg="mod modGraphic">
          <ac:chgData name="Samantha Audoly" userId="048a6017-38fd-4250-bfc7-1e1066908d58" providerId="ADAL" clId="{4C3BC430-5D25-4F4C-A99C-81C2A2FDE8FE}" dt="2021-10-23T17:46:40.897" v="2560" actId="20577"/>
          <ac:graphicFrameMkLst>
            <pc:docMk/>
            <pc:sldMk cId="631126653" sldId="268"/>
            <ac:graphicFrameMk id="4" creationId="{FAF2CC2B-CF79-4FEA-A14E-E133FBFA9C10}"/>
          </ac:graphicFrameMkLst>
        </pc:graphicFrameChg>
        <pc:graphicFrameChg chg="mod modGraphic">
          <ac:chgData name="Samantha Audoly" userId="048a6017-38fd-4250-bfc7-1e1066908d58" providerId="ADAL" clId="{4C3BC430-5D25-4F4C-A99C-81C2A2FDE8FE}" dt="2021-10-23T17:49:13.052" v="2834" actId="20577"/>
          <ac:graphicFrameMkLst>
            <pc:docMk/>
            <pc:sldMk cId="631126653" sldId="268"/>
            <ac:graphicFrameMk id="5" creationId="{244FE474-8340-4C7F-A881-C978CA0E1BD9}"/>
          </ac:graphicFrameMkLst>
        </pc:graphicFrameChg>
        <pc:graphicFrameChg chg="modGraphic">
          <ac:chgData name="Samantha Audoly" userId="048a6017-38fd-4250-bfc7-1e1066908d58" providerId="ADAL" clId="{4C3BC430-5D25-4F4C-A99C-81C2A2FDE8FE}" dt="2021-10-23T17:51:28.203" v="3047" actId="20577"/>
          <ac:graphicFrameMkLst>
            <pc:docMk/>
            <pc:sldMk cId="631126653" sldId="268"/>
            <ac:graphicFrameMk id="9" creationId="{9BC75673-53F7-4EA5-9482-5271779D488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9E1BF-54D8-40F1-B527-640876B13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C051A8-9004-48FA-B8C4-8690D3A40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E5D843-7230-4568-8DBE-E751FAE19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D195-5600-46FA-B22D-1F8E5A40F5C2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AD5C3F-A630-407D-8C82-0AD4FD997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4937BC-78B7-42DB-996C-9CFB0EA5F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454C-4D55-478E-BAED-5B7D09DC5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08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3408CB-5DC1-497F-8AB4-E7171AFF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A0C5433-2226-499F-B75D-B796426F3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A9F0F5-75F2-4F4D-818E-CF14FB65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D195-5600-46FA-B22D-1F8E5A40F5C2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E229EC-CD19-4A5D-BECF-0761169B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C0A02F-9AC5-461E-8085-D5741E7A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454C-4D55-478E-BAED-5B7D09DC5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45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7B077D1-4D09-4737-B886-872C8504F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2631BAC-6586-4108-B720-6E241BEF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27C171-EC5E-4EF6-B9DA-118E0F9C9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D195-5600-46FA-B22D-1F8E5A40F5C2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31B425-C0F7-40C9-82C8-180BF96A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3A0BA1-E5CC-4AD8-8255-4091BA12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454C-4D55-478E-BAED-5B7D09DC5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54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09679A-5E31-4628-BCD8-3406BA6FB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FBE209-9435-4A83-A3FF-C51FCCBF2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0192FB-5C3D-4C04-8D5D-D3E51F11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D195-5600-46FA-B22D-1F8E5A40F5C2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47C2D3-74C7-4BE6-A429-CFD6312C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070A1E-57AB-49C3-90D2-82A19057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454C-4D55-478E-BAED-5B7D09DC5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28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613116-2701-4BB1-BC9B-48DB52AE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B6811D-1751-4EB3-8EF8-E1DCF83AD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6097C6-EA32-44E5-BC6F-E8A762AB3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D195-5600-46FA-B22D-1F8E5A40F5C2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B4B0FD-8BDF-489F-AFD4-E68109B4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CBEFE4-3A6F-4921-88A9-C94E0B6C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454C-4D55-478E-BAED-5B7D09DC5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42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1193EE-A381-4199-A27E-645654DA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631B8A-5BDB-47C0-8D45-C6F3FDFB5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F08351-12AA-4FAE-9E69-3B2994A00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563BA8-9FB9-497D-AB4E-457698CC0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D195-5600-46FA-B22D-1F8E5A40F5C2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559188-DF52-4B06-A947-D9B7CF934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C708C13-39E4-45F0-9E27-5EE8E554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454C-4D55-478E-BAED-5B7D09DC5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45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12D9CC-DE3E-400F-8C3B-4AB4A58A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0FC725-E990-4E24-BEB6-89A837283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6E5F8E-B776-4C10-9562-3B1D7099C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8803D5E-3E81-4B89-9350-83DF93AF6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C9D84B6-F14E-4B61-819D-CDAA31611D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5542787-96E7-4902-B746-83CF521A7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D195-5600-46FA-B22D-1F8E5A40F5C2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09AE466-EA14-483F-91D4-FB632706F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BAEA9D5-3861-42B4-8119-F7A45146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454C-4D55-478E-BAED-5B7D09DC5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90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A8DD52-DFA2-447A-9705-38D97030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478C58F-0526-4166-AEBC-2D946DEF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D195-5600-46FA-B22D-1F8E5A40F5C2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23483B4-C86C-4DF5-AE45-5D9261693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5F368AA-640F-44A4-BA7A-C2A90724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454C-4D55-478E-BAED-5B7D09DC5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20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F68F8FB-5370-4EE8-9158-8250C002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D195-5600-46FA-B22D-1F8E5A40F5C2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5EDE098-4A50-4EBB-BB02-29C16917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9A7805-68AB-4313-B801-517A98D4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454C-4D55-478E-BAED-5B7D09DC5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88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516C9-2111-48CB-88D7-2AA78DC68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2EEBA8-BD26-4B7F-8A7D-276532284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3E6AF1-4FC1-400E-B1BF-72D5E1816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529C08-54D7-4F16-8F2D-9812080FB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D195-5600-46FA-B22D-1F8E5A40F5C2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CEC1330-62DB-45C0-97E6-97ACCDF34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3A88E2-D6FB-4AFF-845A-A511C4AE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454C-4D55-478E-BAED-5B7D09DC5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90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228F83-2475-4E6C-8AA6-49A97DE09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5B0700F-CADB-418C-9EA6-B62A30C36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79F311-7647-4DCC-A913-A74DD3D88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080E45-4D2E-451B-BA24-62CEF3A4E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AD195-5600-46FA-B22D-1F8E5A40F5C2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763FD2-8F8B-43D5-9A33-1C4DA71BE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8AA82F-0B59-4ED9-A618-9489266D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454C-4D55-478E-BAED-5B7D09DC5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61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46E209C-C4AD-408F-856A-164FAE05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FBA47F3-971B-429E-AB08-19A520AF0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480EF8-CCDB-4D7A-90A7-962741220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AD195-5600-46FA-B22D-1F8E5A40F5C2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C000DE-7DDB-4E99-91DE-25A8E7B17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37DD87-71E1-4E20-AF2D-5CD838F7C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1454C-4D55-478E-BAED-5B7D09DC5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17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84D867-CDE4-4846-A6BC-8FE043A5D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it-IT" dirty="0">
                <a:latin typeface="Yu Mincho" panose="02020400000000000000" pitchFamily="18" charset="-128"/>
                <a:ea typeface="Yu Mincho" panose="02020400000000000000" pitchFamily="18" charset="-128"/>
              </a:rPr>
              <a:t>第</a:t>
            </a:r>
            <a:r>
              <a:rPr lang="it-IT" altLang="ja-JP" dirty="0">
                <a:latin typeface="Yu Mincho" panose="02020400000000000000" pitchFamily="18" charset="-128"/>
                <a:ea typeface="Yu Mincho" panose="02020400000000000000" pitchFamily="18" charset="-128"/>
              </a:rPr>
              <a:t>43</a:t>
            </a:r>
            <a:r>
              <a:rPr lang="ja-JP" altLang="it-IT" dirty="0">
                <a:latin typeface="Yu Mincho" panose="02020400000000000000" pitchFamily="18" charset="-128"/>
                <a:ea typeface="Yu Mincho" panose="02020400000000000000" pitchFamily="18" charset="-128"/>
              </a:rPr>
              <a:t>課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74A22F6-FEF7-4E8F-A24F-0091E858F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65" t="32060" r="46742" b="55656"/>
          <a:stretch/>
        </p:blipFill>
        <p:spPr>
          <a:xfrm>
            <a:off x="0" y="1269447"/>
            <a:ext cx="4591939" cy="1555946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F069D227-32E6-48E6-9F0C-102C83F34B54}"/>
              </a:ext>
            </a:extLst>
          </p:cNvPr>
          <p:cNvSpPr/>
          <p:nvPr/>
        </p:nvSpPr>
        <p:spPr>
          <a:xfrm>
            <a:off x="2295969" y="1917577"/>
            <a:ext cx="1056443" cy="4172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55F17C13-EE4D-4A01-A027-28C30C99F809}"/>
              </a:ext>
            </a:extLst>
          </p:cNvPr>
          <p:cNvSpPr/>
          <p:nvPr/>
        </p:nvSpPr>
        <p:spPr>
          <a:xfrm>
            <a:off x="2824190" y="2334828"/>
            <a:ext cx="1650156" cy="41725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CF2755F-5478-435F-8F9B-E6C735FE46D2}"/>
              </a:ext>
            </a:extLst>
          </p:cNvPr>
          <p:cNvSpPr txBox="1"/>
          <p:nvPr/>
        </p:nvSpPr>
        <p:spPr>
          <a:xfrm>
            <a:off x="7823200" y="72670"/>
            <a:ext cx="4205682" cy="45243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kern="50" dirty="0">
                <a:effectLst/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Questa espressione ha due funzioni diverse: indicare i sintomi di un cambiamento (V</a:t>
            </a:r>
            <a:r>
              <a:rPr lang="ja-JP" altLang="it-IT" sz="2400" strike="sngStrike" kern="50" dirty="0">
                <a:effectLst/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ます</a:t>
            </a:r>
            <a:r>
              <a:rPr lang="ja-JP" altLang="it-IT" sz="2400" kern="50" dirty="0">
                <a:effectLst/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そう</a:t>
            </a:r>
            <a:r>
              <a:rPr lang="it-IT" altLang="ja-JP" sz="2400" kern="50" dirty="0">
                <a:effectLst/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dove V indica un cambiamento di stato che si ritiene stia per avvenire</a:t>
            </a:r>
            <a:r>
              <a:rPr lang="it-IT" sz="2400" kern="50" dirty="0">
                <a:effectLst/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</a:p>
          <a:p>
            <a:r>
              <a:rPr lang="it-IT" sz="2400" kern="50" dirty="0">
                <a:effectLst/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 un giudizio in base alla pura apparenza (A</a:t>
            </a:r>
            <a:r>
              <a:rPr lang="ja-JP" altLang="it-IT" sz="2400" strike="sngStrike" kern="50" dirty="0">
                <a:effectLst/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い</a:t>
            </a:r>
            <a:r>
              <a:rPr lang="ja-JP" altLang="it-IT" sz="2400" kern="50" dirty="0">
                <a:effectLst/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そうです</a:t>
            </a:r>
            <a:r>
              <a:rPr lang="it-IT" altLang="ja-JP" sz="2400" kern="50" dirty="0">
                <a:effectLst/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it-IT" sz="2400" kern="50" dirty="0">
                <a:effectLst/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</a:t>
            </a:r>
            <a:r>
              <a:rPr lang="ja-JP" altLang="it-IT" sz="2400" strike="sngStrike" kern="50" dirty="0">
                <a:effectLst/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な</a:t>
            </a:r>
            <a:r>
              <a:rPr lang="ja-JP" altLang="it-IT" sz="2400" kern="50" dirty="0">
                <a:effectLst/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そうです</a:t>
            </a:r>
            <a:r>
              <a:rPr lang="it-IT" sz="2400" kern="50" dirty="0">
                <a:effectLst/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</a:p>
          <a:p>
            <a:r>
              <a:rPr lang="it-IT" sz="2400" kern="50" dirty="0">
                <a:effectLst/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N.B. si aggiunge agli aggettivi che indicano lo stato d’animo di una persona diversa dal parlante</a:t>
            </a:r>
            <a:endParaRPr lang="it-IT" sz="2400" kern="50" dirty="0">
              <a:effectLst/>
              <a:latin typeface="Garamond" panose="02020404030301010803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1AF091D-8564-4776-A930-21AAFA6729AF}"/>
              </a:ext>
            </a:extLst>
          </p:cNvPr>
          <p:cNvSpPr txBox="1"/>
          <p:nvPr/>
        </p:nvSpPr>
        <p:spPr>
          <a:xfrm>
            <a:off x="163118" y="2825393"/>
            <a:ext cx="7571182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it-IT" sz="2800" dirty="0">
                <a:latin typeface="Yu Mincho" panose="02020400000000000000" pitchFamily="18" charset="-128"/>
                <a:ea typeface="Yu Mincho" panose="02020400000000000000" pitchFamily="18" charset="-128"/>
              </a:rPr>
              <a:t>来る</a:t>
            </a:r>
            <a:r>
              <a:rPr lang="it-IT" altLang="ja-JP" sz="2800" dirty="0">
                <a:latin typeface="Garamond" panose="02020404030301010803" pitchFamily="18" charset="0"/>
                <a:ea typeface="Yu Mincho" panose="02020400000000000000" pitchFamily="18" charset="-128"/>
              </a:rPr>
              <a:t>e </a:t>
            </a:r>
            <a:r>
              <a:rPr lang="ja-JP" altLang="it-IT" sz="2800" dirty="0">
                <a:latin typeface="Yu Mincho" panose="02020400000000000000" pitchFamily="18" charset="-128"/>
                <a:ea typeface="Yu Mincho" panose="02020400000000000000" pitchFamily="18" charset="-128"/>
              </a:rPr>
              <a:t>行く</a:t>
            </a:r>
            <a:r>
              <a:rPr lang="it-IT" altLang="ja-JP" sz="2800" dirty="0">
                <a:latin typeface="Garamond" panose="02020404030301010803" pitchFamily="18" charset="0"/>
                <a:ea typeface="Yu Mincho" panose="02020400000000000000" pitchFamily="18" charset="-128"/>
              </a:rPr>
              <a:t>indicano un movimento figurato, oltre che reale: esprimono quindi l’idea che l’azione che li precede avvenga avvicinandosi/allontanandosi rispetto al parlante, o nel caso specifico di V</a:t>
            </a:r>
            <a:r>
              <a:rPr lang="ja-JP" altLang="it-IT" sz="2800" dirty="0">
                <a:latin typeface="Garamond" panose="02020404030301010803" pitchFamily="18" charset="0"/>
                <a:ea typeface="Yu Mincho" panose="02020400000000000000" pitchFamily="18" charset="-128"/>
              </a:rPr>
              <a:t>て来る</a:t>
            </a:r>
            <a:r>
              <a:rPr lang="it-IT" altLang="ja-JP" sz="2800" dirty="0">
                <a:latin typeface="Garamond" panose="02020404030301010803" pitchFamily="18" charset="0"/>
                <a:ea typeface="Yu Mincho" panose="02020400000000000000" pitchFamily="18" charset="-128"/>
              </a:rPr>
              <a:t>che si compia un’azione per poi tornare indietro o che si tratti dell’inizio di un cambiamento.</a:t>
            </a:r>
          </a:p>
          <a:p>
            <a:r>
              <a:rPr lang="it-IT" sz="2800" dirty="0">
                <a:latin typeface="Garamond" panose="02020404030301010803" pitchFamily="18" charset="0"/>
                <a:ea typeface="Yu Mincho" panose="02020400000000000000" pitchFamily="18" charset="-128"/>
              </a:rPr>
              <a:t>Indicano infine la continuità di un’azione nel tempo (</a:t>
            </a:r>
            <a:r>
              <a:rPr lang="it-IT" altLang="ja-JP" sz="2800" dirty="0">
                <a:latin typeface="Garamond" panose="02020404030301010803" pitchFamily="18" charset="0"/>
                <a:ea typeface="Yu Mincho" panose="02020400000000000000" pitchFamily="18" charset="-128"/>
              </a:rPr>
              <a:t>V</a:t>
            </a:r>
            <a:r>
              <a:rPr lang="ja-JP" altLang="it-IT" sz="2800" dirty="0">
                <a:latin typeface="Garamond" panose="02020404030301010803" pitchFamily="18" charset="0"/>
                <a:ea typeface="Yu Mincho" panose="02020400000000000000" pitchFamily="18" charset="-128"/>
              </a:rPr>
              <a:t>て来る</a:t>
            </a:r>
            <a:r>
              <a:rPr lang="it-IT" sz="2800" dirty="0">
                <a:latin typeface="Garamond" panose="02020404030301010803" pitchFamily="18" charset="0"/>
                <a:ea typeface="Yu Mincho" panose="02020400000000000000" pitchFamily="18" charset="-128"/>
              </a:rPr>
              <a:t>se dura dal passato ad ora, </a:t>
            </a:r>
            <a:r>
              <a:rPr lang="it-IT" altLang="ja-JP" sz="2800" dirty="0">
                <a:latin typeface="Garamond" panose="02020404030301010803" pitchFamily="18" charset="0"/>
                <a:ea typeface="Yu Mincho" panose="02020400000000000000" pitchFamily="18" charset="-128"/>
              </a:rPr>
              <a:t>V</a:t>
            </a:r>
            <a:r>
              <a:rPr lang="ja-JP" altLang="it-IT" sz="2800" dirty="0">
                <a:latin typeface="Garamond" panose="02020404030301010803" pitchFamily="18" charset="0"/>
                <a:ea typeface="Yu Mincho" panose="02020400000000000000" pitchFamily="18" charset="-128"/>
              </a:rPr>
              <a:t>て行く</a:t>
            </a:r>
            <a:r>
              <a:rPr lang="it-IT" sz="2800" dirty="0">
                <a:latin typeface="Garamond" panose="02020404030301010803" pitchFamily="18" charset="0"/>
                <a:ea typeface="Yu Mincho" panose="02020400000000000000" pitchFamily="18" charset="-128"/>
              </a:rPr>
              <a:t>se durerà da ora in poi)</a:t>
            </a:r>
            <a:endParaRPr lang="it-IT" sz="2800" dirty="0"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BF7B65-9D75-4031-BDFB-4936A8C4D807}"/>
              </a:ext>
            </a:extLst>
          </p:cNvPr>
          <p:cNvSpPr txBox="1"/>
          <p:nvPr/>
        </p:nvSpPr>
        <p:spPr>
          <a:xfrm>
            <a:off x="7823200" y="4856719"/>
            <a:ext cx="4205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Garamond" panose="02020404030301010803" pitchFamily="18" charset="0"/>
              </a:rPr>
              <a:t>V</a:t>
            </a:r>
            <a:r>
              <a:rPr lang="ja-JP" altLang="it-IT" sz="2400" dirty="0">
                <a:latin typeface="Garamond" panose="02020404030301010803" pitchFamily="18" charset="0"/>
              </a:rPr>
              <a:t>てくれませんか</a:t>
            </a:r>
            <a:r>
              <a:rPr lang="it-IT" altLang="ja-JP" sz="2400" dirty="0">
                <a:latin typeface="Garamond" panose="02020404030301010803" pitchFamily="18" charset="0"/>
              </a:rPr>
              <a:t> è un’espressione di richiesta più cortese di V</a:t>
            </a:r>
            <a:r>
              <a:rPr lang="ja-JP" altLang="it-IT" sz="2400" dirty="0">
                <a:latin typeface="Garamond" panose="02020404030301010803" pitchFamily="18" charset="0"/>
              </a:rPr>
              <a:t>てください</a:t>
            </a:r>
            <a:r>
              <a:rPr lang="it-IT" altLang="ja-JP" sz="2400" dirty="0">
                <a:latin typeface="Garamond" panose="02020404030301010803" pitchFamily="18" charset="0"/>
              </a:rPr>
              <a:t> ma meno di V</a:t>
            </a:r>
            <a:r>
              <a:rPr lang="ja-JP" altLang="it-IT" sz="2400" dirty="0">
                <a:latin typeface="Garamond" panose="02020404030301010803" pitchFamily="18" charset="0"/>
              </a:rPr>
              <a:t>ていただけませんか</a:t>
            </a:r>
            <a:r>
              <a:rPr lang="it-IT" altLang="ja-JP" sz="2400" dirty="0">
                <a:latin typeface="Garamond" panose="02020404030301010803" pitchFamily="18" charset="0"/>
              </a:rPr>
              <a:t> e V</a:t>
            </a:r>
            <a:r>
              <a:rPr lang="ja-JP" altLang="it-IT" sz="2400" dirty="0">
                <a:latin typeface="Garamond" panose="02020404030301010803" pitchFamily="18" charset="0"/>
              </a:rPr>
              <a:t>てくださいませんか</a:t>
            </a:r>
            <a:endParaRPr lang="it-IT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20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FA7FC-5FBA-46C8-B470-74D6E7BDD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Lessico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A7A11E8-E4BE-45FD-B0FB-33F1D516A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13605" r="33342" b="7754"/>
          <a:stretch/>
        </p:blipFill>
        <p:spPr>
          <a:xfrm>
            <a:off x="0" y="1464905"/>
            <a:ext cx="6450563" cy="539309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F8A4042-C520-402E-9085-A3D74EA8A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06" t="14422" r="30893" b="59311"/>
          <a:stretch/>
        </p:blipFill>
        <p:spPr>
          <a:xfrm>
            <a:off x="6484193" y="1324945"/>
            <a:ext cx="5707807" cy="156754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352137F-0731-4DB3-931A-9772BDAD9F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83" t="40689" r="39770" b="39982"/>
          <a:stretch/>
        </p:blipFill>
        <p:spPr>
          <a:xfrm>
            <a:off x="6519669" y="3014402"/>
            <a:ext cx="54677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2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F418278-4E1A-4D60-9AEE-053AB0C25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3" t="17365" r="30756" b="10853"/>
          <a:stretch/>
        </p:blipFill>
        <p:spPr>
          <a:xfrm>
            <a:off x="0" y="-95693"/>
            <a:ext cx="6008637" cy="524905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EF14317-B8A3-4AA4-AF80-E4A5609B7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97" t="32248" r="30581" b="16744"/>
          <a:stretch/>
        </p:blipFill>
        <p:spPr>
          <a:xfrm>
            <a:off x="6008637" y="3019647"/>
            <a:ext cx="6183366" cy="383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8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FA7FC-5FBA-46C8-B470-74D6E7BDD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Esempi (esercizi pp. 148-153)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6B072CB-BB2F-4D68-90CC-BA7DAF6A75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2" t="26531" r="43444" b="19183"/>
          <a:stretch/>
        </p:blipFill>
        <p:spPr>
          <a:xfrm>
            <a:off x="-1" y="1350388"/>
            <a:ext cx="5355771" cy="550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5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680FF3C-9710-4C1A-9DD6-F441C2AE9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2" t="18450" r="44360" b="26667"/>
          <a:stretch/>
        </p:blipFill>
        <p:spPr>
          <a:xfrm>
            <a:off x="0" y="-1"/>
            <a:ext cx="6741042" cy="664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0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A33E947-9F7C-41EA-85EA-DB090FE3A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90" t="27715" r="34523" b="15955"/>
          <a:stretch/>
        </p:blipFill>
        <p:spPr>
          <a:xfrm>
            <a:off x="0" y="-1"/>
            <a:ext cx="7551506" cy="685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A790191-5B47-41D9-9DA7-E7AECAF259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95" t="18059" r="36107" b="15105"/>
          <a:stretch/>
        </p:blipFill>
        <p:spPr>
          <a:xfrm>
            <a:off x="-1" y="0"/>
            <a:ext cx="5833641" cy="687536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605EE63-9543-4240-A3A5-171065290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94" t="86245" r="35823" b="6498"/>
          <a:stretch/>
        </p:blipFill>
        <p:spPr>
          <a:xfrm>
            <a:off x="6096000" y="0"/>
            <a:ext cx="5657588" cy="71763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5743CCE-6FE0-4F2C-9203-27423895ED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43" t="17890" r="36487" b="52574"/>
          <a:stretch/>
        </p:blipFill>
        <p:spPr>
          <a:xfrm>
            <a:off x="6358362" y="717630"/>
            <a:ext cx="5657586" cy="30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D86DB8C-5247-483B-8DD3-37B835ACC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39" t="48440" r="38481" b="8691"/>
          <a:stretch/>
        </p:blipFill>
        <p:spPr>
          <a:xfrm>
            <a:off x="868101" y="150471"/>
            <a:ext cx="8461094" cy="671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2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E9A3070-7CC4-4160-AEF1-21B32BC14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28" t="18140" r="33372" b="12558"/>
          <a:stretch/>
        </p:blipFill>
        <p:spPr>
          <a:xfrm>
            <a:off x="0" y="260496"/>
            <a:ext cx="6096000" cy="633700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60F65F1-A534-4E0E-BA76-C531B74D01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30" t="74884" r="34244" b="7287"/>
          <a:stretch/>
        </p:blipFill>
        <p:spPr>
          <a:xfrm>
            <a:off x="6096000" y="-1"/>
            <a:ext cx="6096000" cy="163794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08B0041-4C8E-422C-952D-C8D6F08296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89" t="23883" r="35640" b="6822"/>
          <a:stretch/>
        </p:blipFill>
        <p:spPr>
          <a:xfrm>
            <a:off x="7148622" y="1647540"/>
            <a:ext cx="4674781" cy="521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35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219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Yu Mincho</vt:lpstr>
      <vt:lpstr>Arial</vt:lpstr>
      <vt:lpstr>Calibri</vt:lpstr>
      <vt:lpstr>Calibri Light</vt:lpstr>
      <vt:lpstr>Garamond</vt:lpstr>
      <vt:lpstr>Tema di Office</vt:lpstr>
      <vt:lpstr>第43課</vt:lpstr>
      <vt:lpstr>Lessico</vt:lpstr>
      <vt:lpstr>Presentazione standard di PowerPoint</vt:lpstr>
      <vt:lpstr>Esempi (esercizi pp. 148-153)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第43課</dc:title>
  <dc:creator>Samantha Audoly</dc:creator>
  <cp:lastModifiedBy>Samantha Audoly</cp:lastModifiedBy>
  <cp:revision>3</cp:revision>
  <dcterms:created xsi:type="dcterms:W3CDTF">2021-07-17T14:52:49Z</dcterms:created>
  <dcterms:modified xsi:type="dcterms:W3CDTF">2022-09-29T20:18:45Z</dcterms:modified>
</cp:coreProperties>
</file>