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4" r:id="rId6"/>
    <p:sldId id="257" r:id="rId7"/>
    <p:sldId id="267" r:id="rId8"/>
    <p:sldId id="268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936F63-315B-4AAB-B988-2F9C76C28DFD}" v="1" dt="2022-09-21T10:38:47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Audoly" userId="048a6017-38fd-4250-bfc7-1e1066908d58" providerId="ADAL" clId="{A58C7683-5CA6-4BBF-8309-6A461906F799}"/>
    <pc:docChg chg="undo redo custSel addSld modSld">
      <pc:chgData name="Samantha Audoly" userId="048a6017-38fd-4250-bfc7-1e1066908d58" providerId="ADAL" clId="{A58C7683-5CA6-4BBF-8309-6A461906F799}" dt="2021-11-01T10:28:46.577" v="2494" actId="20577"/>
      <pc:docMkLst>
        <pc:docMk/>
      </pc:docMkLst>
      <pc:sldChg chg="addSp modSp new mod">
        <pc:chgData name="Samantha Audoly" userId="048a6017-38fd-4250-bfc7-1e1066908d58" providerId="ADAL" clId="{A58C7683-5CA6-4BBF-8309-6A461906F799}" dt="2021-07-17T14:55:57.852" v="11" actId="14100"/>
        <pc:sldMkLst>
          <pc:docMk/>
          <pc:sldMk cId="157778051" sldId="256"/>
        </pc:sldMkLst>
        <pc:spChg chg="mod">
          <ac:chgData name="Samantha Audoly" userId="048a6017-38fd-4250-bfc7-1e1066908d58" providerId="ADAL" clId="{A58C7683-5CA6-4BBF-8309-6A461906F799}" dt="2021-07-17T14:55:11.307" v="4" actId="122"/>
          <ac:spMkLst>
            <pc:docMk/>
            <pc:sldMk cId="157778051" sldId="256"/>
            <ac:spMk id="2" creationId="{36399EFF-DA93-487F-A559-44A2D3F3A717}"/>
          </ac:spMkLst>
        </pc:spChg>
        <pc:picChg chg="add mod modCrop">
          <ac:chgData name="Samantha Audoly" userId="048a6017-38fd-4250-bfc7-1e1066908d58" providerId="ADAL" clId="{A58C7683-5CA6-4BBF-8309-6A461906F799}" dt="2021-07-17T14:55:57.852" v="11" actId="14100"/>
          <ac:picMkLst>
            <pc:docMk/>
            <pc:sldMk cId="157778051" sldId="256"/>
            <ac:picMk id="4" creationId="{CDB9DC56-57FD-441F-9E94-22E8A958B6D6}"/>
          </ac:picMkLst>
        </pc:picChg>
      </pc:sldChg>
      <pc:sldChg chg="addSp modSp new mod">
        <pc:chgData name="Samantha Audoly" userId="048a6017-38fd-4250-bfc7-1e1066908d58" providerId="ADAL" clId="{A58C7683-5CA6-4BBF-8309-6A461906F799}" dt="2021-07-17T14:56:50.742" v="19" actId="14100"/>
        <pc:sldMkLst>
          <pc:docMk/>
          <pc:sldMk cId="2890419001" sldId="257"/>
        </pc:sldMkLst>
        <pc:picChg chg="add mod modCrop">
          <ac:chgData name="Samantha Audoly" userId="048a6017-38fd-4250-bfc7-1e1066908d58" providerId="ADAL" clId="{A58C7683-5CA6-4BBF-8309-6A461906F799}" dt="2021-07-17T14:56:50.742" v="19" actId="14100"/>
          <ac:picMkLst>
            <pc:docMk/>
            <pc:sldMk cId="2890419001" sldId="257"/>
            <ac:picMk id="3" creationId="{332C5359-5BF8-4861-A257-F20336766BDB}"/>
          </ac:picMkLst>
        </pc:picChg>
      </pc:sldChg>
      <pc:sldChg chg="modSp new mod">
        <pc:chgData name="Samantha Audoly" userId="048a6017-38fd-4250-bfc7-1e1066908d58" providerId="ADAL" clId="{A58C7683-5CA6-4BBF-8309-6A461906F799}" dt="2021-10-27T12:07:29.188" v="29" actId="20577"/>
        <pc:sldMkLst>
          <pc:docMk/>
          <pc:sldMk cId="3834779685" sldId="258"/>
        </pc:sldMkLst>
        <pc:spChg chg="mod">
          <ac:chgData name="Samantha Audoly" userId="048a6017-38fd-4250-bfc7-1e1066908d58" providerId="ADAL" clId="{A58C7683-5CA6-4BBF-8309-6A461906F799}" dt="2021-10-27T12:07:29.188" v="29" actId="20577"/>
          <ac:spMkLst>
            <pc:docMk/>
            <pc:sldMk cId="3834779685" sldId="258"/>
            <ac:spMk id="2" creationId="{96DA6BD6-3D6D-4E32-A7F5-771B74645AAD}"/>
          </ac:spMkLst>
        </pc:spChg>
      </pc:sldChg>
      <pc:sldChg chg="addSp modSp new mod">
        <pc:chgData name="Samantha Audoly" userId="048a6017-38fd-4250-bfc7-1e1066908d58" providerId="ADAL" clId="{A58C7683-5CA6-4BBF-8309-6A461906F799}" dt="2021-10-27T12:10:23.927" v="91" actId="20577"/>
        <pc:sldMkLst>
          <pc:docMk/>
          <pc:sldMk cId="3433723600" sldId="259"/>
        </pc:sldMkLst>
        <pc:spChg chg="mod">
          <ac:chgData name="Samantha Audoly" userId="048a6017-38fd-4250-bfc7-1e1066908d58" providerId="ADAL" clId="{A58C7683-5CA6-4BBF-8309-6A461906F799}" dt="2021-10-27T12:10:23.927" v="91" actId="20577"/>
          <ac:spMkLst>
            <pc:docMk/>
            <pc:sldMk cId="3433723600" sldId="259"/>
            <ac:spMk id="2" creationId="{34B5A1B3-2E35-49EF-A6AD-E78EC50CA347}"/>
          </ac:spMkLst>
        </pc:spChg>
        <pc:picChg chg="add mod modCrop">
          <ac:chgData name="Samantha Audoly" userId="048a6017-38fd-4250-bfc7-1e1066908d58" providerId="ADAL" clId="{A58C7683-5CA6-4BBF-8309-6A461906F799}" dt="2021-10-27T12:09:47.607" v="82" actId="1076"/>
          <ac:picMkLst>
            <pc:docMk/>
            <pc:sldMk cId="3433723600" sldId="259"/>
            <ac:picMk id="4" creationId="{23B1A243-57A4-477F-942A-5C4D3D65022F}"/>
          </ac:picMkLst>
        </pc:picChg>
      </pc:sldChg>
      <pc:sldChg chg="addSp modSp new mod">
        <pc:chgData name="Samantha Audoly" userId="048a6017-38fd-4250-bfc7-1e1066908d58" providerId="ADAL" clId="{A58C7683-5CA6-4BBF-8309-6A461906F799}" dt="2021-11-01T10:28:46.577" v="2494" actId="20577"/>
        <pc:sldMkLst>
          <pc:docMk/>
          <pc:sldMk cId="999620446" sldId="260"/>
        </pc:sldMkLst>
        <pc:spChg chg="mod">
          <ac:chgData name="Samantha Audoly" userId="048a6017-38fd-4250-bfc7-1e1066908d58" providerId="ADAL" clId="{A58C7683-5CA6-4BBF-8309-6A461906F799}" dt="2021-10-27T12:12:08.925" v="112" actId="1076"/>
          <ac:spMkLst>
            <pc:docMk/>
            <pc:sldMk cId="999620446" sldId="260"/>
            <ac:spMk id="2" creationId="{92B71167-8874-42FD-980D-DA46DFEA8676}"/>
          </ac:spMkLst>
        </pc:spChg>
        <pc:graphicFrameChg chg="add mod modGraphic">
          <ac:chgData name="Samantha Audoly" userId="048a6017-38fd-4250-bfc7-1e1066908d58" providerId="ADAL" clId="{A58C7683-5CA6-4BBF-8309-6A461906F799}" dt="2021-11-01T10:28:46.577" v="2494" actId="20577"/>
          <ac:graphicFrameMkLst>
            <pc:docMk/>
            <pc:sldMk cId="999620446" sldId="260"/>
            <ac:graphicFrameMk id="3" creationId="{CB5873DA-5633-4C0C-B4C6-83F685CFEC46}"/>
          </ac:graphicFrameMkLst>
        </pc:graphicFrameChg>
        <pc:graphicFrameChg chg="add mod modGraphic">
          <ac:chgData name="Samantha Audoly" userId="048a6017-38fd-4250-bfc7-1e1066908d58" providerId="ADAL" clId="{A58C7683-5CA6-4BBF-8309-6A461906F799}" dt="2021-11-01T10:03:36.354" v="746" actId="255"/>
          <ac:graphicFrameMkLst>
            <pc:docMk/>
            <pc:sldMk cId="999620446" sldId="260"/>
            <ac:graphicFrameMk id="4" creationId="{2112940B-8D4F-42FA-B677-4E1453967696}"/>
          </ac:graphicFrameMkLst>
        </pc:graphicFrameChg>
        <pc:graphicFrameChg chg="add mod modGraphic">
          <ac:chgData name="Samantha Audoly" userId="048a6017-38fd-4250-bfc7-1e1066908d58" providerId="ADAL" clId="{A58C7683-5CA6-4BBF-8309-6A461906F799}" dt="2021-11-01T10:04:24.149" v="865" actId="6549"/>
          <ac:graphicFrameMkLst>
            <pc:docMk/>
            <pc:sldMk cId="999620446" sldId="260"/>
            <ac:graphicFrameMk id="5" creationId="{C280A08D-1F1C-478F-8B93-7B6FA575B57E}"/>
          </ac:graphicFrameMkLst>
        </pc:graphicFrameChg>
        <pc:graphicFrameChg chg="add mod modGraphic">
          <ac:chgData name="Samantha Audoly" userId="048a6017-38fd-4250-bfc7-1e1066908d58" providerId="ADAL" clId="{A58C7683-5CA6-4BBF-8309-6A461906F799}" dt="2021-11-01T10:05:22.594" v="972" actId="6549"/>
          <ac:graphicFrameMkLst>
            <pc:docMk/>
            <pc:sldMk cId="999620446" sldId="260"/>
            <ac:graphicFrameMk id="6" creationId="{6DD4CFAE-B550-40E1-84E8-D70C3CFDBC20}"/>
          </ac:graphicFrameMkLst>
        </pc:graphicFrameChg>
      </pc:sldChg>
      <pc:sldChg chg="modSp add mod">
        <pc:chgData name="Samantha Audoly" userId="048a6017-38fd-4250-bfc7-1e1066908d58" providerId="ADAL" clId="{A58C7683-5CA6-4BBF-8309-6A461906F799}" dt="2021-11-01T10:15:21.605" v="1540" actId="6549"/>
        <pc:sldMkLst>
          <pc:docMk/>
          <pc:sldMk cId="2574253031" sldId="261"/>
        </pc:sldMkLst>
        <pc:graphicFrameChg chg="mod modGraphic">
          <ac:chgData name="Samantha Audoly" userId="048a6017-38fd-4250-bfc7-1e1066908d58" providerId="ADAL" clId="{A58C7683-5CA6-4BBF-8309-6A461906F799}" dt="2021-11-01T10:10:54.522" v="1233" actId="255"/>
          <ac:graphicFrameMkLst>
            <pc:docMk/>
            <pc:sldMk cId="2574253031" sldId="261"/>
            <ac:graphicFrameMk id="3" creationId="{CB5873DA-5633-4C0C-B4C6-83F685CFEC46}"/>
          </ac:graphicFrameMkLst>
        </pc:graphicFrameChg>
        <pc:graphicFrameChg chg="mod modGraphic">
          <ac:chgData name="Samantha Audoly" userId="048a6017-38fd-4250-bfc7-1e1066908d58" providerId="ADAL" clId="{A58C7683-5CA6-4BBF-8309-6A461906F799}" dt="2021-11-01T10:10:47.137" v="1232" actId="255"/>
          <ac:graphicFrameMkLst>
            <pc:docMk/>
            <pc:sldMk cId="2574253031" sldId="261"/>
            <ac:graphicFrameMk id="4" creationId="{2112940B-8D4F-42FA-B677-4E1453967696}"/>
          </ac:graphicFrameMkLst>
        </pc:graphicFrameChg>
        <pc:graphicFrameChg chg="mod modGraphic">
          <ac:chgData name="Samantha Audoly" userId="048a6017-38fd-4250-bfc7-1e1066908d58" providerId="ADAL" clId="{A58C7683-5CA6-4BBF-8309-6A461906F799}" dt="2021-11-01T10:12:34.651" v="1393" actId="6549"/>
          <ac:graphicFrameMkLst>
            <pc:docMk/>
            <pc:sldMk cId="2574253031" sldId="261"/>
            <ac:graphicFrameMk id="5" creationId="{C280A08D-1F1C-478F-8B93-7B6FA575B57E}"/>
          </ac:graphicFrameMkLst>
        </pc:graphicFrameChg>
        <pc:graphicFrameChg chg="mod modGraphic">
          <ac:chgData name="Samantha Audoly" userId="048a6017-38fd-4250-bfc7-1e1066908d58" providerId="ADAL" clId="{A58C7683-5CA6-4BBF-8309-6A461906F799}" dt="2021-11-01T10:15:21.605" v="1540" actId="6549"/>
          <ac:graphicFrameMkLst>
            <pc:docMk/>
            <pc:sldMk cId="2574253031" sldId="261"/>
            <ac:graphicFrameMk id="6" creationId="{6DD4CFAE-B550-40E1-84E8-D70C3CFDBC20}"/>
          </ac:graphicFrameMkLst>
        </pc:graphicFrameChg>
      </pc:sldChg>
      <pc:sldChg chg="addSp delSp modSp add mod">
        <pc:chgData name="Samantha Audoly" userId="048a6017-38fd-4250-bfc7-1e1066908d58" providerId="ADAL" clId="{A58C7683-5CA6-4BBF-8309-6A461906F799}" dt="2021-11-01T10:21:11.657" v="2096" actId="6549"/>
        <pc:sldMkLst>
          <pc:docMk/>
          <pc:sldMk cId="3780199792" sldId="262"/>
        </pc:sldMkLst>
        <pc:graphicFrameChg chg="mod modGraphic">
          <ac:chgData name="Samantha Audoly" userId="048a6017-38fd-4250-bfc7-1e1066908d58" providerId="ADAL" clId="{A58C7683-5CA6-4BBF-8309-6A461906F799}" dt="2021-11-01T10:17:02.685" v="1711" actId="6549"/>
          <ac:graphicFrameMkLst>
            <pc:docMk/>
            <pc:sldMk cId="3780199792" sldId="262"/>
            <ac:graphicFrameMk id="3" creationId="{CB5873DA-5633-4C0C-B4C6-83F685CFEC46}"/>
          </ac:graphicFrameMkLst>
        </pc:graphicFrameChg>
        <pc:graphicFrameChg chg="del modGraphic">
          <ac:chgData name="Samantha Audoly" userId="048a6017-38fd-4250-bfc7-1e1066908d58" providerId="ADAL" clId="{A58C7683-5CA6-4BBF-8309-6A461906F799}" dt="2021-10-27T12:28:29.517" v="396" actId="478"/>
          <ac:graphicFrameMkLst>
            <pc:docMk/>
            <pc:sldMk cId="3780199792" sldId="262"/>
            <ac:graphicFrameMk id="4" creationId="{2112940B-8D4F-42FA-B677-4E1453967696}"/>
          </ac:graphicFrameMkLst>
        </pc:graphicFrameChg>
        <pc:graphicFrameChg chg="mod modGraphic">
          <ac:chgData name="Samantha Audoly" userId="048a6017-38fd-4250-bfc7-1e1066908d58" providerId="ADAL" clId="{A58C7683-5CA6-4BBF-8309-6A461906F799}" dt="2021-11-01T10:19:45.476" v="1946" actId="6549"/>
          <ac:graphicFrameMkLst>
            <pc:docMk/>
            <pc:sldMk cId="3780199792" sldId="262"/>
            <ac:graphicFrameMk id="5" creationId="{C280A08D-1F1C-478F-8B93-7B6FA575B57E}"/>
          </ac:graphicFrameMkLst>
        </pc:graphicFrameChg>
        <pc:graphicFrameChg chg="mod modGraphic">
          <ac:chgData name="Samantha Audoly" userId="048a6017-38fd-4250-bfc7-1e1066908d58" providerId="ADAL" clId="{A58C7683-5CA6-4BBF-8309-6A461906F799}" dt="2021-11-01T10:21:11.657" v="2096" actId="6549"/>
          <ac:graphicFrameMkLst>
            <pc:docMk/>
            <pc:sldMk cId="3780199792" sldId="262"/>
            <ac:graphicFrameMk id="6" creationId="{6DD4CFAE-B550-40E1-84E8-D70C3CFDBC20}"/>
          </ac:graphicFrameMkLst>
        </pc:graphicFrameChg>
        <pc:graphicFrameChg chg="add mod modGraphic">
          <ac:chgData name="Samantha Audoly" userId="048a6017-38fd-4250-bfc7-1e1066908d58" providerId="ADAL" clId="{A58C7683-5CA6-4BBF-8309-6A461906F799}" dt="2021-11-01T10:18:34.666" v="1820" actId="6549"/>
          <ac:graphicFrameMkLst>
            <pc:docMk/>
            <pc:sldMk cId="3780199792" sldId="262"/>
            <ac:graphicFrameMk id="7" creationId="{B7106167-8E2D-49BC-9FD5-E92604C0C49B}"/>
          </ac:graphicFrameMkLst>
        </pc:graphicFrameChg>
      </pc:sldChg>
      <pc:sldChg chg="delSp modSp add mod">
        <pc:chgData name="Samantha Audoly" userId="048a6017-38fd-4250-bfc7-1e1066908d58" providerId="ADAL" clId="{A58C7683-5CA6-4BBF-8309-6A461906F799}" dt="2021-11-01T10:26:53.710" v="2422" actId="20577"/>
        <pc:sldMkLst>
          <pc:docMk/>
          <pc:sldMk cId="4050578462" sldId="263"/>
        </pc:sldMkLst>
        <pc:graphicFrameChg chg="mod modGraphic">
          <ac:chgData name="Samantha Audoly" userId="048a6017-38fd-4250-bfc7-1e1066908d58" providerId="ADAL" clId="{A58C7683-5CA6-4BBF-8309-6A461906F799}" dt="2021-11-01T10:22:24.678" v="2187" actId="20577"/>
          <ac:graphicFrameMkLst>
            <pc:docMk/>
            <pc:sldMk cId="4050578462" sldId="263"/>
            <ac:graphicFrameMk id="3" creationId="{CB5873DA-5633-4C0C-B4C6-83F685CFEC46}"/>
          </ac:graphicFrameMkLst>
        </pc:graphicFrameChg>
        <pc:graphicFrameChg chg="modGraphic">
          <ac:chgData name="Samantha Audoly" userId="048a6017-38fd-4250-bfc7-1e1066908d58" providerId="ADAL" clId="{A58C7683-5CA6-4BBF-8309-6A461906F799}" dt="2021-11-01T10:26:53.710" v="2422" actId="20577"/>
          <ac:graphicFrameMkLst>
            <pc:docMk/>
            <pc:sldMk cId="4050578462" sldId="263"/>
            <ac:graphicFrameMk id="4" creationId="{2112940B-8D4F-42FA-B677-4E1453967696}"/>
          </ac:graphicFrameMkLst>
        </pc:graphicFrameChg>
        <pc:graphicFrameChg chg="del">
          <ac:chgData name="Samantha Audoly" userId="048a6017-38fd-4250-bfc7-1e1066908d58" providerId="ADAL" clId="{A58C7683-5CA6-4BBF-8309-6A461906F799}" dt="2021-10-27T12:16:07.988" v="126" actId="478"/>
          <ac:graphicFrameMkLst>
            <pc:docMk/>
            <pc:sldMk cId="4050578462" sldId="263"/>
            <ac:graphicFrameMk id="5" creationId="{C280A08D-1F1C-478F-8B93-7B6FA575B57E}"/>
          </ac:graphicFrameMkLst>
        </pc:graphicFrameChg>
        <pc:graphicFrameChg chg="del modGraphic">
          <ac:chgData name="Samantha Audoly" userId="048a6017-38fd-4250-bfc7-1e1066908d58" providerId="ADAL" clId="{A58C7683-5CA6-4BBF-8309-6A461906F799}" dt="2021-10-27T12:16:04.449" v="125" actId="478"/>
          <ac:graphicFrameMkLst>
            <pc:docMk/>
            <pc:sldMk cId="4050578462" sldId="263"/>
            <ac:graphicFrameMk id="6" creationId="{6DD4CFAE-B550-40E1-84E8-D70C3CFDBC20}"/>
          </ac:graphicFrameMkLst>
        </pc:graphicFrameChg>
      </pc:sldChg>
    </pc:docChg>
  </pc:docChgLst>
  <pc:docChgLst>
    <pc:chgData name="Samantha Audoly" userId="048a6017-38fd-4250-bfc7-1e1066908d58" providerId="ADAL" clId="{B2936F63-315B-4AAB-B988-2F9C76C28DFD}"/>
    <pc:docChg chg="custSel addSld delSld modSld">
      <pc:chgData name="Samantha Audoly" userId="048a6017-38fd-4250-bfc7-1e1066908d58" providerId="ADAL" clId="{B2936F63-315B-4AAB-B988-2F9C76C28DFD}" dt="2022-09-29T20:23:19.847" v="515" actId="6549"/>
      <pc:docMkLst>
        <pc:docMk/>
      </pc:docMkLst>
      <pc:sldChg chg="addSp modSp mod">
        <pc:chgData name="Samantha Audoly" userId="048a6017-38fd-4250-bfc7-1e1066908d58" providerId="ADAL" clId="{B2936F63-315B-4AAB-B988-2F9C76C28DFD}" dt="2022-09-29T20:23:19.847" v="515" actId="6549"/>
        <pc:sldMkLst>
          <pc:docMk/>
          <pc:sldMk cId="157778051" sldId="256"/>
        </pc:sldMkLst>
        <pc:spChg chg="mod">
          <ac:chgData name="Samantha Audoly" userId="048a6017-38fd-4250-bfc7-1e1066908d58" providerId="ADAL" clId="{B2936F63-315B-4AAB-B988-2F9C76C28DFD}" dt="2022-09-29T20:20:57.680" v="326" actId="20577"/>
          <ac:spMkLst>
            <pc:docMk/>
            <pc:sldMk cId="157778051" sldId="256"/>
            <ac:spMk id="7" creationId="{7A008FDC-4A5A-458E-9731-45F3301EC0B3}"/>
          </ac:spMkLst>
        </pc:spChg>
        <pc:spChg chg="mod">
          <ac:chgData name="Samantha Audoly" userId="048a6017-38fd-4250-bfc7-1e1066908d58" providerId="ADAL" clId="{B2936F63-315B-4AAB-B988-2F9C76C28DFD}" dt="2022-09-29T20:21:54.861" v="425" actId="1076"/>
          <ac:spMkLst>
            <pc:docMk/>
            <pc:sldMk cId="157778051" sldId="256"/>
            <ac:spMk id="8" creationId="{64899C4F-F819-476C-A35D-C9978148A62A}"/>
          </ac:spMkLst>
        </pc:spChg>
        <pc:spChg chg="mod">
          <ac:chgData name="Samantha Audoly" userId="048a6017-38fd-4250-bfc7-1e1066908d58" providerId="ADAL" clId="{B2936F63-315B-4AAB-B988-2F9C76C28DFD}" dt="2022-09-29T20:22:56.287" v="513" actId="20577"/>
          <ac:spMkLst>
            <pc:docMk/>
            <pc:sldMk cId="157778051" sldId="256"/>
            <ac:spMk id="9" creationId="{63A4100B-4FED-44A7-B273-9C2C5942F8E4}"/>
          </ac:spMkLst>
        </pc:spChg>
        <pc:spChg chg="add mod">
          <ac:chgData name="Samantha Audoly" userId="048a6017-38fd-4250-bfc7-1e1066908d58" providerId="ADAL" clId="{B2936F63-315B-4AAB-B988-2F9C76C28DFD}" dt="2022-09-29T20:23:19.847" v="515" actId="6549"/>
          <ac:spMkLst>
            <pc:docMk/>
            <pc:sldMk cId="157778051" sldId="256"/>
            <ac:spMk id="10" creationId="{09E053A6-ACBF-4607-B69B-1732CA97D294}"/>
          </ac:spMkLst>
        </pc:spChg>
      </pc:sldChg>
      <pc:sldChg chg="del">
        <pc:chgData name="Samantha Audoly" userId="048a6017-38fd-4250-bfc7-1e1066908d58" providerId="ADAL" clId="{B2936F63-315B-4AAB-B988-2F9C76C28DFD}" dt="2022-09-23T14:29:13.403" v="134" actId="47"/>
        <pc:sldMkLst>
          <pc:docMk/>
          <pc:sldMk cId="999620446" sldId="260"/>
        </pc:sldMkLst>
      </pc:sldChg>
      <pc:sldChg chg="del">
        <pc:chgData name="Samantha Audoly" userId="048a6017-38fd-4250-bfc7-1e1066908d58" providerId="ADAL" clId="{B2936F63-315B-4AAB-B988-2F9C76C28DFD}" dt="2022-09-23T14:29:15.882" v="135" actId="47"/>
        <pc:sldMkLst>
          <pc:docMk/>
          <pc:sldMk cId="2574253031" sldId="261"/>
        </pc:sldMkLst>
      </pc:sldChg>
      <pc:sldChg chg="del">
        <pc:chgData name="Samantha Audoly" userId="048a6017-38fd-4250-bfc7-1e1066908d58" providerId="ADAL" clId="{B2936F63-315B-4AAB-B988-2F9C76C28DFD}" dt="2022-09-23T14:29:16.693" v="136" actId="47"/>
        <pc:sldMkLst>
          <pc:docMk/>
          <pc:sldMk cId="3780199792" sldId="262"/>
        </pc:sldMkLst>
      </pc:sldChg>
      <pc:sldChg chg="del">
        <pc:chgData name="Samantha Audoly" userId="048a6017-38fd-4250-bfc7-1e1066908d58" providerId="ADAL" clId="{B2936F63-315B-4AAB-B988-2F9C76C28DFD}" dt="2022-09-23T14:29:17.269" v="137" actId="47"/>
        <pc:sldMkLst>
          <pc:docMk/>
          <pc:sldMk cId="4050578462" sldId="263"/>
        </pc:sldMkLst>
      </pc:sldChg>
      <pc:sldChg chg="addSp modSp new mod">
        <pc:chgData name="Samantha Audoly" userId="048a6017-38fd-4250-bfc7-1e1066908d58" providerId="ADAL" clId="{B2936F63-315B-4AAB-B988-2F9C76C28DFD}" dt="2022-09-21T10:33:13.299" v="9" actId="14100"/>
        <pc:sldMkLst>
          <pc:docMk/>
          <pc:sldMk cId="699361110" sldId="264"/>
        </pc:sldMkLst>
        <pc:picChg chg="add mod modCrop">
          <ac:chgData name="Samantha Audoly" userId="048a6017-38fd-4250-bfc7-1e1066908d58" providerId="ADAL" clId="{B2936F63-315B-4AAB-B988-2F9C76C28DFD}" dt="2022-09-21T10:33:13.299" v="9" actId="14100"/>
          <ac:picMkLst>
            <pc:docMk/>
            <pc:sldMk cId="699361110" sldId="264"/>
            <ac:picMk id="3" creationId="{72751798-BE83-4220-B2FA-8412292A6168}"/>
          </ac:picMkLst>
        </pc:picChg>
      </pc:sldChg>
      <pc:sldChg chg="addSp modSp new mod">
        <pc:chgData name="Samantha Audoly" userId="048a6017-38fd-4250-bfc7-1e1066908d58" providerId="ADAL" clId="{B2936F63-315B-4AAB-B988-2F9C76C28DFD}" dt="2022-09-21T10:35:04.871" v="22" actId="14100"/>
        <pc:sldMkLst>
          <pc:docMk/>
          <pc:sldMk cId="1724055083" sldId="265"/>
        </pc:sldMkLst>
        <pc:picChg chg="add mod modCrop">
          <ac:chgData name="Samantha Audoly" userId="048a6017-38fd-4250-bfc7-1e1066908d58" providerId="ADAL" clId="{B2936F63-315B-4AAB-B988-2F9C76C28DFD}" dt="2022-09-21T10:34:03.776" v="15" actId="1076"/>
          <ac:picMkLst>
            <pc:docMk/>
            <pc:sldMk cId="1724055083" sldId="265"/>
            <ac:picMk id="3" creationId="{F05D6435-F2CC-46D4-91FA-AE5A5B942BD0}"/>
          </ac:picMkLst>
        </pc:picChg>
        <pc:picChg chg="add mod modCrop">
          <ac:chgData name="Samantha Audoly" userId="048a6017-38fd-4250-bfc7-1e1066908d58" providerId="ADAL" clId="{B2936F63-315B-4AAB-B988-2F9C76C28DFD}" dt="2022-09-21T10:35:04.871" v="22" actId="14100"/>
          <ac:picMkLst>
            <pc:docMk/>
            <pc:sldMk cId="1724055083" sldId="265"/>
            <ac:picMk id="5" creationId="{66F78DD2-EDFF-434C-8421-6A34B61C8E8A}"/>
          </ac:picMkLst>
        </pc:picChg>
      </pc:sldChg>
      <pc:sldChg chg="addSp modSp new mod">
        <pc:chgData name="Samantha Audoly" userId="048a6017-38fd-4250-bfc7-1e1066908d58" providerId="ADAL" clId="{B2936F63-315B-4AAB-B988-2F9C76C28DFD}" dt="2022-09-22T17:44:48.014" v="133" actId="1076"/>
        <pc:sldMkLst>
          <pc:docMk/>
          <pc:sldMk cId="18233838" sldId="266"/>
        </pc:sldMkLst>
        <pc:picChg chg="add mod modCrop">
          <ac:chgData name="Samantha Audoly" userId="048a6017-38fd-4250-bfc7-1e1066908d58" providerId="ADAL" clId="{B2936F63-315B-4AAB-B988-2F9C76C28DFD}" dt="2022-09-22T17:42:50.131" v="117" actId="14100"/>
          <ac:picMkLst>
            <pc:docMk/>
            <pc:sldMk cId="18233838" sldId="266"/>
            <ac:picMk id="3" creationId="{11FEEEAD-796F-49E0-9732-9339E446BA3D}"/>
          </ac:picMkLst>
        </pc:picChg>
        <pc:picChg chg="add mod modCrop">
          <ac:chgData name="Samantha Audoly" userId="048a6017-38fd-4250-bfc7-1e1066908d58" providerId="ADAL" clId="{B2936F63-315B-4AAB-B988-2F9C76C28DFD}" dt="2022-09-22T17:44:43.838" v="132" actId="1076"/>
          <ac:picMkLst>
            <pc:docMk/>
            <pc:sldMk cId="18233838" sldId="266"/>
            <ac:picMk id="5" creationId="{3A10A823-9AD3-4D42-87E4-F3BBF7861FAE}"/>
          </ac:picMkLst>
        </pc:picChg>
        <pc:picChg chg="add mod modCrop">
          <ac:chgData name="Samantha Audoly" userId="048a6017-38fd-4250-bfc7-1e1066908d58" providerId="ADAL" clId="{B2936F63-315B-4AAB-B988-2F9C76C28DFD}" dt="2022-09-22T17:44:48.014" v="133" actId="1076"/>
          <ac:picMkLst>
            <pc:docMk/>
            <pc:sldMk cId="18233838" sldId="266"/>
            <ac:picMk id="7" creationId="{578505D5-64E7-4F07-9585-5C2B420F6E82}"/>
          </ac:picMkLst>
        </pc:picChg>
      </pc:sldChg>
      <pc:sldChg chg="addSp modSp new mod">
        <pc:chgData name="Samantha Audoly" userId="048a6017-38fd-4250-bfc7-1e1066908d58" providerId="ADAL" clId="{B2936F63-315B-4AAB-B988-2F9C76C28DFD}" dt="2022-09-23T14:30:56.034" v="160" actId="14100"/>
        <pc:sldMkLst>
          <pc:docMk/>
          <pc:sldMk cId="3096747663" sldId="267"/>
        </pc:sldMkLst>
        <pc:picChg chg="add mod modCrop">
          <ac:chgData name="Samantha Audoly" userId="048a6017-38fd-4250-bfc7-1e1066908d58" providerId="ADAL" clId="{B2936F63-315B-4AAB-B988-2F9C76C28DFD}" dt="2022-09-23T14:29:53.992" v="146" actId="14100"/>
          <ac:picMkLst>
            <pc:docMk/>
            <pc:sldMk cId="3096747663" sldId="267"/>
            <ac:picMk id="3" creationId="{2EDCB39E-7B32-4700-9268-1F957321F68B}"/>
          </ac:picMkLst>
        </pc:picChg>
        <pc:picChg chg="add mod modCrop">
          <ac:chgData name="Samantha Audoly" userId="048a6017-38fd-4250-bfc7-1e1066908d58" providerId="ADAL" clId="{B2936F63-315B-4AAB-B988-2F9C76C28DFD}" dt="2022-09-23T14:30:19.653" v="153" actId="14100"/>
          <ac:picMkLst>
            <pc:docMk/>
            <pc:sldMk cId="3096747663" sldId="267"/>
            <ac:picMk id="5" creationId="{B8717DD2-2EFE-4C15-968D-230540E50D0F}"/>
          </ac:picMkLst>
        </pc:picChg>
        <pc:picChg chg="add mod modCrop">
          <ac:chgData name="Samantha Audoly" userId="048a6017-38fd-4250-bfc7-1e1066908d58" providerId="ADAL" clId="{B2936F63-315B-4AAB-B988-2F9C76C28DFD}" dt="2022-09-23T14:30:56.034" v="160" actId="14100"/>
          <ac:picMkLst>
            <pc:docMk/>
            <pc:sldMk cId="3096747663" sldId="267"/>
            <ac:picMk id="7" creationId="{03121F38-64B4-4141-8C35-297D8F461590}"/>
          </ac:picMkLst>
        </pc:picChg>
      </pc:sldChg>
      <pc:sldChg chg="addSp modSp new mod">
        <pc:chgData name="Samantha Audoly" userId="048a6017-38fd-4250-bfc7-1e1066908d58" providerId="ADAL" clId="{B2936F63-315B-4AAB-B988-2F9C76C28DFD}" dt="2022-09-23T14:31:24.008" v="168" actId="1076"/>
        <pc:sldMkLst>
          <pc:docMk/>
          <pc:sldMk cId="2552017898" sldId="268"/>
        </pc:sldMkLst>
        <pc:picChg chg="add mod modCrop">
          <ac:chgData name="Samantha Audoly" userId="048a6017-38fd-4250-bfc7-1e1066908d58" providerId="ADAL" clId="{B2936F63-315B-4AAB-B988-2F9C76C28DFD}" dt="2022-09-23T14:31:24.008" v="168" actId="1076"/>
          <ac:picMkLst>
            <pc:docMk/>
            <pc:sldMk cId="2552017898" sldId="268"/>
            <ac:picMk id="3" creationId="{B1083A27-82AC-47BB-BB82-C6DCF1FF27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D4D61-F3C5-498D-AAE0-29E0D7DDC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E0B356-0572-4A8A-A962-6C4B13DB0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636B0C-75A3-4BCD-B530-B3DC0993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F949F-ED84-4F5C-9D82-F60B35FE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F9CF5F-FA24-4E38-9F8E-C307F443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4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EF1871-3DDA-4D7B-B81D-DE70F87D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82E95A-2B8A-4BCD-BA79-EFB9B774F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4DF5B1-21D4-4E15-A867-962492F4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FB6D46-6154-40C2-AF7A-DBC31D05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ED7D06-9B7A-4B2B-9FF6-95F4AD41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13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102A75C-CF22-495D-80F3-848CE0F3A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0AFB1C-ADEA-4FE3-8319-9BF1F1647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20FDCB-F58A-4CD4-A101-FF268503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8FA403-2DD2-48DD-8AF9-DDC1698F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B9AE9C-0B9C-4F80-AD78-17FE61CD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7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89F505-0528-4C12-A740-DC199B79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6EAF1A-2FD2-44B2-83C5-5349E8AB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564FC2-F62E-4A98-B29C-4DF112AC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634EDF-2C91-43EB-9A10-7B9C833E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11B471-B93A-4C5E-8895-E108C45A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0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9D6DD7-9911-407F-A7C8-03E4E007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492ACB-18C6-4D3A-BCDC-13913F1FE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52645F-1D73-455E-8A32-3DD8EFA7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8E500-C09B-4660-9266-3A7CC456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8C1C06-4CF7-4CA6-91E9-71939513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2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7A667-2FB8-4C45-A90E-C7320DD5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B00084-1119-4678-80E4-FA99820A2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09B1EE-6AAA-46E6-A5B7-AA872895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886087-B7CD-4D5C-A31E-D11A5209F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26CE27-80FF-4B34-A727-162BFFC5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DD58B8-0D03-4ABF-8F8A-6726CF7D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7E2CA-1E1E-4579-8CE3-E62A23A0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276870-7E2D-4FF2-9F73-CFBC1ED8D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9D1C9E-54B9-43CF-B7EC-CAEED1B3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17566A-648E-49F6-8012-9554737A5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712E40B-DDCF-4328-B0ED-A2BBFE569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92DDAC1-7567-4EAB-925B-6376F7EF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10F8D7-2C77-42EF-8F02-D77F3EDA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CC24E6-06DF-4C22-9AA4-4E293D10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5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36038-965F-459C-8127-4F864A18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0176E3-AB7B-436F-9887-7CD3E0A9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9BBB55-523A-4384-B26D-12BD7DCA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55391D-491E-484D-A2DB-131B7E33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08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BDD166-876C-42C4-9CD7-43965FF6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608890-0DEF-4E61-A7D8-38805D18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43C5D7-DC13-4397-92EF-B2E68B0D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3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7479AD-B68F-44E0-A0DA-D1ACEAAB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84A74D-3094-4DC7-ADF0-F5E28732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711DA1-F03F-4E0D-B658-7AD43D109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3E1CD0-7C16-41FB-8222-542E927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8648BE-97C5-4782-951B-96EF068D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F813FC-F62C-4E58-9489-EE637342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94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66061-9B34-4D57-BCD1-56DB419A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A5D602-492F-43A2-8100-AE39E629F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700DEA-7594-4B36-BD4D-3CBF3B28D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54F143-F530-432D-AD1F-BCD71715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9024F9-D777-46FA-8921-3AE60D3B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2EAAAF-9611-43EF-84B0-C14F2254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0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1D43B3-429E-491B-94BF-8EBB0A03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074E68-DA13-4A83-8E6A-643418787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128FBB-2E0A-4345-888E-FAB72DA7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B8CB-9C08-4D92-8868-E1EEAC24AC25}" type="datetimeFigureOut">
              <a:rPr lang="it-IT" smtClean="0"/>
              <a:t>29/09/2022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85A76E-1329-4E64-B007-84443623B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D93E52-A444-4956-A5E8-E2D3B1D9F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0976-F88E-4806-BAFF-CC6053CBB8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96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99EFF-DA93-487F-A559-44A2D3F3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第</a:t>
            </a:r>
            <a:r>
              <a:rPr lang="it-IT" altLang="ja-JP" dirty="0">
                <a:latin typeface="Yu Mincho" panose="02020400000000000000" pitchFamily="18" charset="-128"/>
                <a:ea typeface="Yu Mincho" panose="02020400000000000000" pitchFamily="18" charset="-128"/>
              </a:rPr>
              <a:t>44</a:t>
            </a:r>
            <a:r>
              <a:rPr lang="ja-JP" altLang="it-IT" dirty="0">
                <a:latin typeface="Yu Mincho" panose="02020400000000000000" pitchFamily="18" charset="-128"/>
                <a:ea typeface="Yu Mincho" panose="02020400000000000000" pitchFamily="18" charset="-128"/>
              </a:rPr>
              <a:t>課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B9DC56-57FD-441F-9E94-22E8A958B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65" t="31461" r="46489" b="52959"/>
          <a:stretch/>
        </p:blipFill>
        <p:spPr>
          <a:xfrm>
            <a:off x="0" y="1315091"/>
            <a:ext cx="4979882" cy="2113909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8EC73E51-7236-4E95-9138-49069E3DB387}"/>
              </a:ext>
            </a:extLst>
          </p:cNvPr>
          <p:cNvSpPr/>
          <p:nvPr/>
        </p:nvSpPr>
        <p:spPr>
          <a:xfrm>
            <a:off x="2838892" y="2052084"/>
            <a:ext cx="1765005" cy="4253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9CF7A41-EB40-405F-9D88-7B75796C4B2B}"/>
              </a:ext>
            </a:extLst>
          </p:cNvPr>
          <p:cNvSpPr/>
          <p:nvPr/>
        </p:nvSpPr>
        <p:spPr>
          <a:xfrm>
            <a:off x="2959394" y="2498651"/>
            <a:ext cx="1765005" cy="42530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864D9D64-1A2A-4821-925D-C41F74C9A19C}"/>
              </a:ext>
            </a:extLst>
          </p:cNvPr>
          <p:cNvSpPr/>
          <p:nvPr/>
        </p:nvSpPr>
        <p:spPr>
          <a:xfrm>
            <a:off x="2055625" y="2923953"/>
            <a:ext cx="1765005" cy="425302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A008FDC-4A5A-458E-9731-45F3301EC0B3}"/>
              </a:ext>
            </a:extLst>
          </p:cNvPr>
          <p:cNvSpPr txBox="1"/>
          <p:nvPr/>
        </p:nvSpPr>
        <p:spPr>
          <a:xfrm>
            <a:off x="5709684" y="2031110"/>
            <a:ext cx="5326912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V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ます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/A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い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/A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な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すぎます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 sta per «eccedere nel V», «esagerare nel V», «troppo A»: ovviamente si tratta di uno stato o di un’azione che ha conseguenze non desiderabili</a:t>
            </a:r>
            <a:endParaRPr lang="it-IT" sz="2800" dirty="0">
              <a:latin typeface="Garamond" panose="02020404030301010803" pitchFamily="18" charset="0"/>
              <a:ea typeface="Yu Mincho" panose="02020400000000000000" pitchFamily="18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899C4F-F819-476C-A35D-C9978148A62A}"/>
              </a:ext>
            </a:extLst>
          </p:cNvPr>
          <p:cNvSpPr txBox="1"/>
          <p:nvPr/>
        </p:nvSpPr>
        <p:spPr>
          <a:xfrm>
            <a:off x="6508557" y="4372661"/>
            <a:ext cx="532691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V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ます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やすい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 sta per «facile da V», così come V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ます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にくい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 sta per «difficile da V» se V è un’azione volontaria. In caso contrario sta per «è facile/difficile che accada V»</a:t>
            </a:r>
            <a:endParaRPr lang="it-IT" sz="2800" dirty="0">
              <a:latin typeface="Garamond" panose="02020404030301010803" pitchFamily="18" charset="0"/>
              <a:ea typeface="Yu Mincho" panose="02020400000000000000" pitchFamily="18" charset="-128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A4100B-4FED-44A7-B273-9C2C5942F8E4}"/>
              </a:ext>
            </a:extLst>
          </p:cNvPr>
          <p:cNvSpPr txBox="1"/>
          <p:nvPr/>
        </p:nvSpPr>
        <p:spPr>
          <a:xfrm>
            <a:off x="274671" y="3680164"/>
            <a:ext cx="5326912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A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い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くします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e A</a:t>
            </a:r>
            <a:r>
              <a:rPr lang="ja-JP" altLang="it-IT" sz="2800" strike="sngStrike" dirty="0">
                <a:latin typeface="Garamond" panose="02020404030301010803" pitchFamily="18" charset="0"/>
                <a:ea typeface="Yu Mincho" panose="02020400000000000000" pitchFamily="18" charset="-128"/>
              </a:rPr>
              <a:t>な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/N</a:t>
            </a:r>
            <a:r>
              <a:rPr lang="ja-JP" altLang="it-IT" sz="2800" dirty="0">
                <a:latin typeface="Garamond" panose="02020404030301010803" pitchFamily="18" charset="0"/>
                <a:ea typeface="Yu Mincho" panose="02020400000000000000" pitchFamily="18" charset="-128"/>
              </a:rPr>
              <a:t>にします</a:t>
            </a:r>
            <a:r>
              <a:rPr lang="it-IT" altLang="ja-JP" sz="2800" dirty="0">
                <a:latin typeface="Garamond" panose="02020404030301010803" pitchFamily="18" charset="0"/>
                <a:ea typeface="Yu Mincho" panose="02020400000000000000" pitchFamily="18" charset="-128"/>
              </a:rPr>
              <a:t>, stanno per «fare A/N», «Rendere A»: indicano, cioè, che qualcuno provoca un cambiamento in un oggetto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E053A6-ACBF-4607-B69B-1732CA97D294}"/>
              </a:ext>
            </a:extLst>
          </p:cNvPr>
          <p:cNvSpPr txBox="1"/>
          <p:nvPr/>
        </p:nvSpPr>
        <p:spPr>
          <a:xfrm>
            <a:off x="274671" y="5661878"/>
            <a:ext cx="5913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costruzione N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にします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dove N può anche essere V</a:t>
            </a:r>
            <a:r>
              <a:rPr lang="ja-JP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こと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indica </a:t>
            </a: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una decisione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DA6BD6-3D6D-4E32-A7F5-771B7464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6168" y="-310578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Lessico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EF3208-57EB-4185-94C2-3CAB4539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6" t="18153" r="27950" b="6372"/>
          <a:stretch/>
        </p:blipFill>
        <p:spPr>
          <a:xfrm>
            <a:off x="0" y="1380745"/>
            <a:ext cx="5382707" cy="48167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7FD230-C12E-4D6A-89AA-193733DE60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50" t="17733" r="31000" b="50000"/>
          <a:stretch/>
        </p:blipFill>
        <p:spPr>
          <a:xfrm>
            <a:off x="4778510" y="-285"/>
            <a:ext cx="4813546" cy="19479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08236C6-A300-4F1F-903E-327C6231CA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50" t="17733" r="26907" b="5324"/>
          <a:stretch/>
        </p:blipFill>
        <p:spPr>
          <a:xfrm>
            <a:off x="6809292" y="1947672"/>
            <a:ext cx="5382707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5D6435-F2CC-46D4-91FA-AE5A5B942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7829" r="30407" b="14728"/>
          <a:stretch/>
        </p:blipFill>
        <p:spPr>
          <a:xfrm>
            <a:off x="0" y="0"/>
            <a:ext cx="5741581" cy="46251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F78DD2-EDFF-434C-8421-6A34B61C8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5" t="45271" r="29971" b="16589"/>
          <a:stretch/>
        </p:blipFill>
        <p:spPr>
          <a:xfrm>
            <a:off x="5489403" y="3429000"/>
            <a:ext cx="6702597" cy="30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5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5A1B3-2E35-49EF-A6AD-E78EC50C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Garamond" panose="02020404030301010803" pitchFamily="18" charset="0"/>
              </a:rPr>
              <a:t>Esempi (esercizi pp. 156-161)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B1A243-57A4-477F-942A-5C4D3D650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7" t="24653" r="37135" b="17753"/>
          <a:stretch/>
        </p:blipFill>
        <p:spPr>
          <a:xfrm>
            <a:off x="0" y="1371893"/>
            <a:ext cx="5332288" cy="54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751798-BE83-4220-B2FA-8412292A6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2" t="17829" r="42878" b="11163"/>
          <a:stretch/>
        </p:blipFill>
        <p:spPr>
          <a:xfrm>
            <a:off x="-1" y="-1"/>
            <a:ext cx="4582633" cy="68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6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32C5359-5BF8-4861-A257-F20336766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1" t="28166" r="40168" b="15355"/>
          <a:stretch/>
        </p:blipFill>
        <p:spPr>
          <a:xfrm>
            <a:off x="-1" y="0"/>
            <a:ext cx="6348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1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DCB39E-7B32-4700-9268-1F957321F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4" t="17890" r="38386" b="21181"/>
          <a:stretch/>
        </p:blipFill>
        <p:spPr>
          <a:xfrm>
            <a:off x="0" y="0"/>
            <a:ext cx="5926238" cy="685696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717DD2-2EFE-4C15-968D-230540E50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73" t="79663" r="38291" b="6835"/>
          <a:stretch/>
        </p:blipFill>
        <p:spPr>
          <a:xfrm>
            <a:off x="6095999" y="0"/>
            <a:ext cx="5926237" cy="153430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3121F38-64B4-4141-8C35-297D8F461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8" t="18059" r="44367" b="56624"/>
          <a:stretch/>
        </p:blipFill>
        <p:spPr>
          <a:xfrm>
            <a:off x="6412375" y="1534300"/>
            <a:ext cx="5694744" cy="35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4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1083A27-82AC-47BB-BB82-C6DCF1FF2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0" t="45063" r="38006" b="6161"/>
          <a:stretch/>
        </p:blipFill>
        <p:spPr>
          <a:xfrm>
            <a:off x="914399" y="173621"/>
            <a:ext cx="7072132" cy="62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FEEEAD-796F-49E0-9732-9339E446B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1" t="18294" r="34593" b="6202"/>
          <a:stretch/>
        </p:blipFill>
        <p:spPr>
          <a:xfrm>
            <a:off x="0" y="-1"/>
            <a:ext cx="5773676" cy="68580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10A823-9AD3-4D42-87E4-F3BBF7861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39" t="18294" r="34593" b="69458"/>
          <a:stretch/>
        </p:blipFill>
        <p:spPr>
          <a:xfrm>
            <a:off x="6412057" y="223283"/>
            <a:ext cx="5779943" cy="11164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78505D5-64E7-4F07-9585-5C2B420F6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28" t="27907" r="34855" b="40775"/>
          <a:stretch/>
        </p:blipFill>
        <p:spPr>
          <a:xfrm>
            <a:off x="6418324" y="1212111"/>
            <a:ext cx="5773676" cy="28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162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Yu Mincho</vt:lpstr>
      <vt:lpstr>Arial</vt:lpstr>
      <vt:lpstr>Calibri</vt:lpstr>
      <vt:lpstr>Calibri Light</vt:lpstr>
      <vt:lpstr>Garamond</vt:lpstr>
      <vt:lpstr>Times New Roman</vt:lpstr>
      <vt:lpstr>Tema di Office</vt:lpstr>
      <vt:lpstr>第44課</vt:lpstr>
      <vt:lpstr>Lessico</vt:lpstr>
      <vt:lpstr>Presentazione standard di PowerPoint</vt:lpstr>
      <vt:lpstr>Esempi (esercizi pp. 156-161)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第44課</dc:title>
  <dc:creator>Samantha Audoly</dc:creator>
  <cp:lastModifiedBy>Samantha Audoly</cp:lastModifiedBy>
  <cp:revision>3</cp:revision>
  <dcterms:created xsi:type="dcterms:W3CDTF">2021-07-17T14:55:01Z</dcterms:created>
  <dcterms:modified xsi:type="dcterms:W3CDTF">2022-09-29T20:23:21Z</dcterms:modified>
</cp:coreProperties>
</file>