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58" r:id="rId5"/>
    <p:sldId id="259" r:id="rId6"/>
    <p:sldId id="257" r:id="rId7"/>
    <p:sldId id="266" r:id="rId8"/>
    <p:sldId id="267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7F87EC-129F-4094-954C-0D0E287E4886}" v="1" dt="2022-09-21T10:47:22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Audoly" userId="048a6017-38fd-4250-bfc7-1e1066908d58" providerId="ADAL" clId="{CA7F87EC-129F-4094-954C-0D0E287E4886}"/>
    <pc:docChg chg="custSel addSld delSld modSld">
      <pc:chgData name="Samantha Audoly" userId="048a6017-38fd-4250-bfc7-1e1066908d58" providerId="ADAL" clId="{CA7F87EC-129F-4094-954C-0D0E287E4886}" dt="2022-09-29T20:29:57.395" v="422" actId="20577"/>
      <pc:docMkLst>
        <pc:docMk/>
      </pc:docMkLst>
      <pc:sldChg chg="addSp modSp mod">
        <pc:chgData name="Samantha Audoly" userId="048a6017-38fd-4250-bfc7-1e1066908d58" providerId="ADAL" clId="{CA7F87EC-129F-4094-954C-0D0E287E4886}" dt="2022-09-29T20:29:57.395" v="422" actId="20577"/>
        <pc:sldMkLst>
          <pc:docMk/>
          <pc:sldMk cId="1255764639" sldId="256"/>
        </pc:sldMkLst>
        <pc:spChg chg="mod">
          <ac:chgData name="Samantha Audoly" userId="048a6017-38fd-4250-bfc7-1e1066908d58" providerId="ADAL" clId="{CA7F87EC-129F-4094-954C-0D0E287E4886}" dt="2022-09-21T10:49:19.399" v="302" actId="1076"/>
          <ac:spMkLst>
            <pc:docMk/>
            <pc:sldMk cId="1255764639" sldId="256"/>
            <ac:spMk id="6" creationId="{744A0690-DBA9-4B10-ACE8-A6A7B40E5592}"/>
          </ac:spMkLst>
        </pc:spChg>
        <pc:spChg chg="add mod">
          <ac:chgData name="Samantha Audoly" userId="048a6017-38fd-4250-bfc7-1e1066908d58" providerId="ADAL" clId="{CA7F87EC-129F-4094-954C-0D0E287E4886}" dt="2022-09-29T20:29:57.395" v="422" actId="20577"/>
          <ac:spMkLst>
            <pc:docMk/>
            <pc:sldMk cId="1255764639" sldId="256"/>
            <ac:spMk id="7" creationId="{CFDF38D6-8C76-4F7F-8BC7-1C20B757BD74}"/>
          </ac:spMkLst>
        </pc:spChg>
      </pc:sldChg>
      <pc:sldChg chg="del">
        <pc:chgData name="Samantha Audoly" userId="048a6017-38fd-4250-bfc7-1e1066908d58" providerId="ADAL" clId="{CA7F87EC-129F-4094-954C-0D0E287E4886}" dt="2022-09-23T14:31:51.094" v="380" actId="47"/>
        <pc:sldMkLst>
          <pc:docMk/>
          <pc:sldMk cId="4257341336" sldId="260"/>
        </pc:sldMkLst>
      </pc:sldChg>
      <pc:sldChg chg="del">
        <pc:chgData name="Samantha Audoly" userId="048a6017-38fd-4250-bfc7-1e1066908d58" providerId="ADAL" clId="{CA7F87EC-129F-4094-954C-0D0E287E4886}" dt="2022-09-23T14:31:51.916" v="381" actId="47"/>
        <pc:sldMkLst>
          <pc:docMk/>
          <pc:sldMk cId="3190480150" sldId="261"/>
        </pc:sldMkLst>
      </pc:sldChg>
      <pc:sldChg chg="del">
        <pc:chgData name="Samantha Audoly" userId="048a6017-38fd-4250-bfc7-1e1066908d58" providerId="ADAL" clId="{CA7F87EC-129F-4094-954C-0D0E287E4886}" dt="2022-09-23T14:31:52.413" v="382" actId="47"/>
        <pc:sldMkLst>
          <pc:docMk/>
          <pc:sldMk cId="3414216542" sldId="262"/>
        </pc:sldMkLst>
      </pc:sldChg>
      <pc:sldChg chg="del">
        <pc:chgData name="Samantha Audoly" userId="048a6017-38fd-4250-bfc7-1e1066908d58" providerId="ADAL" clId="{CA7F87EC-129F-4094-954C-0D0E287E4886}" dt="2022-09-21T10:41:24.621" v="0" actId="47"/>
        <pc:sldMkLst>
          <pc:docMk/>
          <pc:sldMk cId="924702745" sldId="264"/>
        </pc:sldMkLst>
      </pc:sldChg>
      <pc:sldChg chg="addSp modSp new mod">
        <pc:chgData name="Samantha Audoly" userId="048a6017-38fd-4250-bfc7-1e1066908d58" providerId="ADAL" clId="{CA7F87EC-129F-4094-954C-0D0E287E4886}" dt="2022-09-22T17:48:27.564" v="379" actId="14100"/>
        <pc:sldMkLst>
          <pc:docMk/>
          <pc:sldMk cId="1836733441" sldId="264"/>
        </pc:sldMkLst>
        <pc:picChg chg="add mod modCrop">
          <ac:chgData name="Samantha Audoly" userId="048a6017-38fd-4250-bfc7-1e1066908d58" providerId="ADAL" clId="{CA7F87EC-129F-4094-954C-0D0E287E4886}" dt="2022-09-22T17:46:39.405" v="364" actId="14100"/>
          <ac:picMkLst>
            <pc:docMk/>
            <pc:sldMk cId="1836733441" sldId="264"/>
            <ac:picMk id="3" creationId="{BD5E2BF2-5359-41FA-8CF0-A49A7141E688}"/>
          </ac:picMkLst>
        </pc:picChg>
        <pc:picChg chg="add mod modCrop">
          <ac:chgData name="Samantha Audoly" userId="048a6017-38fd-4250-bfc7-1e1066908d58" providerId="ADAL" clId="{CA7F87EC-129F-4094-954C-0D0E287E4886}" dt="2022-09-22T17:47:31.972" v="371" actId="14100"/>
          <ac:picMkLst>
            <pc:docMk/>
            <pc:sldMk cId="1836733441" sldId="264"/>
            <ac:picMk id="5" creationId="{DADDC3DB-0E6A-43F3-B981-44D595DE90D8}"/>
          </ac:picMkLst>
        </pc:picChg>
        <pc:picChg chg="add mod modCrop">
          <ac:chgData name="Samantha Audoly" userId="048a6017-38fd-4250-bfc7-1e1066908d58" providerId="ADAL" clId="{CA7F87EC-129F-4094-954C-0D0E287E4886}" dt="2022-09-22T17:48:27.564" v="379" actId="14100"/>
          <ac:picMkLst>
            <pc:docMk/>
            <pc:sldMk cId="1836733441" sldId="264"/>
            <ac:picMk id="7" creationId="{200F3DB0-E14B-4043-B8C8-9CF4B03122E3}"/>
          </ac:picMkLst>
        </pc:picChg>
      </pc:sldChg>
      <pc:sldChg chg="addSp modSp new mod">
        <pc:chgData name="Samantha Audoly" userId="048a6017-38fd-4250-bfc7-1e1066908d58" providerId="ADAL" clId="{CA7F87EC-129F-4094-954C-0D0E287E4886}" dt="2022-09-21T10:45:14.780" v="36" actId="1076"/>
        <pc:sldMkLst>
          <pc:docMk/>
          <pc:sldMk cId="3263321098" sldId="265"/>
        </pc:sldMkLst>
        <pc:picChg chg="add mod modCrop">
          <ac:chgData name="Samantha Audoly" userId="048a6017-38fd-4250-bfc7-1e1066908d58" providerId="ADAL" clId="{CA7F87EC-129F-4094-954C-0D0E287E4886}" dt="2022-09-21T10:44:03.177" v="25" actId="14100"/>
          <ac:picMkLst>
            <pc:docMk/>
            <pc:sldMk cId="3263321098" sldId="265"/>
            <ac:picMk id="3" creationId="{F3BCF7E8-E24A-4AF8-83AD-DFB9C0F72238}"/>
          </ac:picMkLst>
        </pc:picChg>
        <pc:picChg chg="add mod modCrop">
          <ac:chgData name="Samantha Audoly" userId="048a6017-38fd-4250-bfc7-1e1066908d58" providerId="ADAL" clId="{CA7F87EC-129F-4094-954C-0D0E287E4886}" dt="2022-09-21T10:45:14.780" v="36" actId="1076"/>
          <ac:picMkLst>
            <pc:docMk/>
            <pc:sldMk cId="3263321098" sldId="265"/>
            <ac:picMk id="5" creationId="{CEB4CD29-E84F-4A19-982D-FFAC010BE22E}"/>
          </ac:picMkLst>
        </pc:picChg>
        <pc:picChg chg="add mod modCrop">
          <ac:chgData name="Samantha Audoly" userId="048a6017-38fd-4250-bfc7-1e1066908d58" providerId="ADAL" clId="{CA7F87EC-129F-4094-954C-0D0E287E4886}" dt="2022-09-21T10:44:51.576" v="32" actId="1076"/>
          <ac:picMkLst>
            <pc:docMk/>
            <pc:sldMk cId="3263321098" sldId="265"/>
            <ac:picMk id="7" creationId="{AB477585-2879-4C30-9909-7527FB7C80F3}"/>
          </ac:picMkLst>
        </pc:picChg>
      </pc:sldChg>
      <pc:sldChg chg="addSp modSp new mod">
        <pc:chgData name="Samantha Audoly" userId="048a6017-38fd-4250-bfc7-1e1066908d58" providerId="ADAL" clId="{CA7F87EC-129F-4094-954C-0D0E287E4886}" dt="2022-09-23T14:33:31.851" v="406" actId="14100"/>
        <pc:sldMkLst>
          <pc:docMk/>
          <pc:sldMk cId="1597874095" sldId="266"/>
        </pc:sldMkLst>
        <pc:picChg chg="add mod modCrop">
          <ac:chgData name="Samantha Audoly" userId="048a6017-38fd-4250-bfc7-1e1066908d58" providerId="ADAL" clId="{CA7F87EC-129F-4094-954C-0D0E287E4886}" dt="2022-09-23T14:32:25.161" v="391" actId="14100"/>
          <ac:picMkLst>
            <pc:docMk/>
            <pc:sldMk cId="1597874095" sldId="266"/>
            <ac:picMk id="3" creationId="{6F7DCB5F-214B-42DC-8A24-BD41165D6397}"/>
          </ac:picMkLst>
        </pc:picChg>
        <pc:picChg chg="add mod modCrop">
          <ac:chgData name="Samantha Audoly" userId="048a6017-38fd-4250-bfc7-1e1066908d58" providerId="ADAL" clId="{CA7F87EC-129F-4094-954C-0D0E287E4886}" dt="2022-09-23T14:32:53.432" v="399" actId="1076"/>
          <ac:picMkLst>
            <pc:docMk/>
            <pc:sldMk cId="1597874095" sldId="266"/>
            <ac:picMk id="5" creationId="{1ABA4C19-7181-4C1B-BECD-E66D728E2F8A}"/>
          </ac:picMkLst>
        </pc:picChg>
        <pc:picChg chg="add mod modCrop">
          <ac:chgData name="Samantha Audoly" userId="048a6017-38fd-4250-bfc7-1e1066908d58" providerId="ADAL" clId="{CA7F87EC-129F-4094-954C-0D0E287E4886}" dt="2022-09-23T14:33:31.851" v="406" actId="14100"/>
          <ac:picMkLst>
            <pc:docMk/>
            <pc:sldMk cId="1597874095" sldId="266"/>
            <ac:picMk id="7" creationId="{29B0E7A3-45D6-4790-BDE0-B923577F0E2E}"/>
          </ac:picMkLst>
        </pc:picChg>
      </pc:sldChg>
      <pc:sldChg chg="addSp modSp new mod">
        <pc:chgData name="Samantha Audoly" userId="048a6017-38fd-4250-bfc7-1e1066908d58" providerId="ADAL" clId="{CA7F87EC-129F-4094-954C-0D0E287E4886}" dt="2022-09-23T14:33:59.472" v="413" actId="14100"/>
        <pc:sldMkLst>
          <pc:docMk/>
          <pc:sldMk cId="4270966663" sldId="267"/>
        </pc:sldMkLst>
        <pc:picChg chg="add mod modCrop">
          <ac:chgData name="Samantha Audoly" userId="048a6017-38fd-4250-bfc7-1e1066908d58" providerId="ADAL" clId="{CA7F87EC-129F-4094-954C-0D0E287E4886}" dt="2022-09-23T14:33:59.472" v="413" actId="14100"/>
          <ac:picMkLst>
            <pc:docMk/>
            <pc:sldMk cId="4270966663" sldId="267"/>
            <ac:picMk id="3" creationId="{8E43A345-E5B2-48AB-9D77-118C30FE3992}"/>
          </ac:picMkLst>
        </pc:picChg>
      </pc:sldChg>
    </pc:docChg>
  </pc:docChgLst>
  <pc:docChgLst>
    <pc:chgData name="Samantha Audoly" userId="048a6017-38fd-4250-bfc7-1e1066908d58" providerId="ADAL" clId="{612892B9-4465-46CD-98C8-1B68E19FF8AE}"/>
    <pc:docChg chg="custSel addSld delSld modSld">
      <pc:chgData name="Samantha Audoly" userId="048a6017-38fd-4250-bfc7-1e1066908d58" providerId="ADAL" clId="{612892B9-4465-46CD-98C8-1B68E19FF8AE}" dt="2021-11-07T15:31:44.028" v="1905" actId="20577"/>
      <pc:docMkLst>
        <pc:docMk/>
      </pc:docMkLst>
      <pc:sldChg chg="addSp modSp new mod">
        <pc:chgData name="Samantha Audoly" userId="048a6017-38fd-4250-bfc7-1e1066908d58" providerId="ADAL" clId="{612892B9-4465-46CD-98C8-1B68E19FF8AE}" dt="2021-11-07T15:31:44.028" v="1905" actId="20577"/>
        <pc:sldMkLst>
          <pc:docMk/>
          <pc:sldMk cId="1255764639" sldId="256"/>
        </pc:sldMkLst>
        <pc:spChg chg="mod">
          <ac:chgData name="Samantha Audoly" userId="048a6017-38fd-4250-bfc7-1e1066908d58" providerId="ADAL" clId="{612892B9-4465-46CD-98C8-1B68E19FF8AE}" dt="2021-07-17T14:57:15.837" v="4" actId="20577"/>
          <ac:spMkLst>
            <pc:docMk/>
            <pc:sldMk cId="1255764639" sldId="256"/>
            <ac:spMk id="2" creationId="{63F0B375-E656-487B-AC80-496DF495BF65}"/>
          </ac:spMkLst>
        </pc:spChg>
        <pc:spChg chg="add mod">
          <ac:chgData name="Samantha Audoly" userId="048a6017-38fd-4250-bfc7-1e1066908d58" providerId="ADAL" clId="{612892B9-4465-46CD-98C8-1B68E19FF8AE}" dt="2021-11-07T15:21:59.883" v="1752" actId="208"/>
          <ac:spMkLst>
            <pc:docMk/>
            <pc:sldMk cId="1255764639" sldId="256"/>
            <ac:spMk id="3" creationId="{DF08CA7A-3252-4B27-AA26-A2551A7880CB}"/>
          </ac:spMkLst>
        </pc:spChg>
        <pc:spChg chg="add mod">
          <ac:chgData name="Samantha Audoly" userId="048a6017-38fd-4250-bfc7-1e1066908d58" providerId="ADAL" clId="{612892B9-4465-46CD-98C8-1B68E19FF8AE}" dt="2021-11-07T15:22:14.897" v="1755" actId="208"/>
          <ac:spMkLst>
            <pc:docMk/>
            <pc:sldMk cId="1255764639" sldId="256"/>
            <ac:spMk id="5" creationId="{38AF60BA-167A-4AC7-9AD3-FF19B3B79372}"/>
          </ac:spMkLst>
        </pc:spChg>
        <pc:spChg chg="add mod">
          <ac:chgData name="Samantha Audoly" userId="048a6017-38fd-4250-bfc7-1e1066908d58" providerId="ADAL" clId="{612892B9-4465-46CD-98C8-1B68E19FF8AE}" dt="2021-11-07T15:31:44.028" v="1905" actId="20577"/>
          <ac:spMkLst>
            <pc:docMk/>
            <pc:sldMk cId="1255764639" sldId="256"/>
            <ac:spMk id="6" creationId="{744A0690-DBA9-4B10-ACE8-A6A7B40E5592}"/>
          </ac:spMkLst>
        </pc:spChg>
        <pc:picChg chg="add mod modCrop">
          <ac:chgData name="Samantha Audoly" userId="048a6017-38fd-4250-bfc7-1e1066908d58" providerId="ADAL" clId="{612892B9-4465-46CD-98C8-1B68E19FF8AE}" dt="2021-11-07T15:21:34.779" v="1748" actId="14100"/>
          <ac:picMkLst>
            <pc:docMk/>
            <pc:sldMk cId="1255764639" sldId="256"/>
            <ac:picMk id="4" creationId="{4EE52871-0F2A-4EFC-899F-FD5B2BD2CFB2}"/>
          </ac:picMkLst>
        </pc:picChg>
      </pc:sldChg>
      <pc:sldChg chg="new del">
        <pc:chgData name="Samantha Audoly" userId="048a6017-38fd-4250-bfc7-1e1066908d58" providerId="ADAL" clId="{612892B9-4465-46CD-98C8-1B68E19FF8AE}" dt="2021-07-17T14:58:06.638" v="13" actId="47"/>
        <pc:sldMkLst>
          <pc:docMk/>
          <pc:sldMk cId="3412271845" sldId="257"/>
        </pc:sldMkLst>
      </pc:sldChg>
      <pc:sldChg chg="addSp modSp new mod">
        <pc:chgData name="Samantha Audoly" userId="048a6017-38fd-4250-bfc7-1e1066908d58" providerId="ADAL" clId="{612892B9-4465-46CD-98C8-1B68E19FF8AE}" dt="2021-07-17T14:58:55.556" v="21" actId="14100"/>
        <pc:sldMkLst>
          <pc:docMk/>
          <pc:sldMk cId="3654037668" sldId="257"/>
        </pc:sldMkLst>
        <pc:picChg chg="add mod modCrop">
          <ac:chgData name="Samantha Audoly" userId="048a6017-38fd-4250-bfc7-1e1066908d58" providerId="ADAL" clId="{612892B9-4465-46CD-98C8-1B68E19FF8AE}" dt="2021-07-17T14:58:55.556" v="21" actId="14100"/>
          <ac:picMkLst>
            <pc:docMk/>
            <pc:sldMk cId="3654037668" sldId="257"/>
            <ac:picMk id="3" creationId="{45F2B603-DAF7-45F8-8132-A1BC33B15F8B}"/>
          </ac:picMkLst>
        </pc:picChg>
      </pc:sldChg>
      <pc:sldChg chg="addSp delSp modSp new mod">
        <pc:chgData name="Samantha Audoly" userId="048a6017-38fd-4250-bfc7-1e1066908d58" providerId="ADAL" clId="{612892B9-4465-46CD-98C8-1B68E19FF8AE}" dt="2021-11-07T13:07:30.545" v="67" actId="14100"/>
        <pc:sldMkLst>
          <pc:docMk/>
          <pc:sldMk cId="535620177" sldId="258"/>
        </pc:sldMkLst>
        <pc:spChg chg="mod">
          <ac:chgData name="Samantha Audoly" userId="048a6017-38fd-4250-bfc7-1e1066908d58" providerId="ADAL" clId="{612892B9-4465-46CD-98C8-1B68E19FF8AE}" dt="2021-11-07T13:03:52.242" v="32" actId="20577"/>
          <ac:spMkLst>
            <pc:docMk/>
            <pc:sldMk cId="535620177" sldId="258"/>
            <ac:spMk id="2" creationId="{EFD75BF2-806C-4EBE-AC59-52D20F81C206}"/>
          </ac:spMkLst>
        </pc:spChg>
        <pc:spChg chg="del mod">
          <ac:chgData name="Samantha Audoly" userId="048a6017-38fd-4250-bfc7-1e1066908d58" providerId="ADAL" clId="{612892B9-4465-46CD-98C8-1B68E19FF8AE}" dt="2021-11-07T13:03:54.556" v="34" actId="478"/>
          <ac:spMkLst>
            <pc:docMk/>
            <pc:sldMk cId="535620177" sldId="258"/>
            <ac:spMk id="3" creationId="{1B723B62-62CD-411C-85CE-4DA016A87CD9}"/>
          </ac:spMkLst>
        </pc:spChg>
        <pc:picChg chg="add mod modCrop">
          <ac:chgData name="Samantha Audoly" userId="048a6017-38fd-4250-bfc7-1e1066908d58" providerId="ADAL" clId="{612892B9-4465-46CD-98C8-1B68E19FF8AE}" dt="2021-11-07T13:07:14.455" v="64" actId="14100"/>
          <ac:picMkLst>
            <pc:docMk/>
            <pc:sldMk cId="535620177" sldId="258"/>
            <ac:picMk id="5" creationId="{E7FEDD24-DBEE-484D-A9DE-45F7242FBE65}"/>
          </ac:picMkLst>
        </pc:picChg>
        <pc:picChg chg="add mod modCrop">
          <ac:chgData name="Samantha Audoly" userId="048a6017-38fd-4250-bfc7-1e1066908d58" providerId="ADAL" clId="{612892B9-4465-46CD-98C8-1B68E19FF8AE}" dt="2021-11-07T13:07:30.545" v="67" actId="14100"/>
          <ac:picMkLst>
            <pc:docMk/>
            <pc:sldMk cId="535620177" sldId="258"/>
            <ac:picMk id="6" creationId="{E2C73A36-82FB-40C8-87C9-6DFA19C5187C}"/>
          </ac:picMkLst>
        </pc:picChg>
      </pc:sldChg>
      <pc:sldChg chg="addSp delSp modSp new mod">
        <pc:chgData name="Samantha Audoly" userId="048a6017-38fd-4250-bfc7-1e1066908d58" providerId="ADAL" clId="{612892B9-4465-46CD-98C8-1B68E19FF8AE}" dt="2021-11-07T13:08:56.101" v="81" actId="20577"/>
        <pc:sldMkLst>
          <pc:docMk/>
          <pc:sldMk cId="3264344547" sldId="259"/>
        </pc:sldMkLst>
        <pc:spChg chg="mod">
          <ac:chgData name="Samantha Audoly" userId="048a6017-38fd-4250-bfc7-1e1066908d58" providerId="ADAL" clId="{612892B9-4465-46CD-98C8-1B68E19FF8AE}" dt="2021-11-07T13:08:56.101" v="81" actId="20577"/>
          <ac:spMkLst>
            <pc:docMk/>
            <pc:sldMk cId="3264344547" sldId="259"/>
            <ac:spMk id="2" creationId="{CA62FB3B-E17F-4223-B83E-7DBCA8519952}"/>
          </ac:spMkLst>
        </pc:spChg>
        <pc:spChg chg="del mod">
          <ac:chgData name="Samantha Audoly" userId="048a6017-38fd-4250-bfc7-1e1066908d58" providerId="ADAL" clId="{612892B9-4465-46CD-98C8-1B68E19FF8AE}" dt="2021-11-07T13:04:09.186" v="53" actId="478"/>
          <ac:spMkLst>
            <pc:docMk/>
            <pc:sldMk cId="3264344547" sldId="259"/>
            <ac:spMk id="3" creationId="{6506E1F3-8A55-442A-8F6E-B6A92771EA62}"/>
          </ac:spMkLst>
        </pc:spChg>
        <pc:picChg chg="add mod modCrop">
          <ac:chgData name="Samantha Audoly" userId="048a6017-38fd-4250-bfc7-1e1066908d58" providerId="ADAL" clId="{612892B9-4465-46CD-98C8-1B68E19FF8AE}" dt="2021-11-07T13:08:35.182" v="78" actId="14100"/>
          <ac:picMkLst>
            <pc:docMk/>
            <pc:sldMk cId="3264344547" sldId="259"/>
            <ac:picMk id="5" creationId="{B914CA17-ACEE-4A4F-9258-E07F32E18665}"/>
          </ac:picMkLst>
        </pc:picChg>
      </pc:sldChg>
      <pc:sldChg chg="modSp add mod">
        <pc:chgData name="Samantha Audoly" userId="048a6017-38fd-4250-bfc7-1e1066908d58" providerId="ADAL" clId="{612892B9-4465-46CD-98C8-1B68E19FF8AE}" dt="2021-11-07T14:57:22.860" v="1558" actId="20577"/>
        <pc:sldMkLst>
          <pc:docMk/>
          <pc:sldMk cId="4257341336" sldId="260"/>
        </pc:sldMkLst>
        <pc:spChg chg="mod">
          <ac:chgData name="Samantha Audoly" userId="048a6017-38fd-4250-bfc7-1e1066908d58" providerId="ADAL" clId="{612892B9-4465-46CD-98C8-1B68E19FF8AE}" dt="2021-11-07T13:09:23.042" v="89" actId="20577"/>
          <ac:spMkLst>
            <pc:docMk/>
            <pc:sldMk cId="4257341336" sldId="260"/>
            <ac:spMk id="2" creationId="{CFD2F512-3577-42F6-9E4C-4CBF8C192AD0}"/>
          </ac:spMkLst>
        </pc:spChg>
        <pc:graphicFrameChg chg="modGraphic">
          <ac:chgData name="Samantha Audoly" userId="048a6017-38fd-4250-bfc7-1e1066908d58" providerId="ADAL" clId="{612892B9-4465-46CD-98C8-1B68E19FF8AE}" dt="2021-11-07T14:57:03.048" v="1530" actId="20577"/>
          <ac:graphicFrameMkLst>
            <pc:docMk/>
            <pc:sldMk cId="4257341336" sldId="260"/>
            <ac:graphicFrameMk id="3" creationId="{9AF2DB15-315C-4352-B00B-591A7B6FE615}"/>
          </ac:graphicFrameMkLst>
        </pc:graphicFrameChg>
        <pc:graphicFrameChg chg="modGraphic">
          <ac:chgData name="Samantha Audoly" userId="048a6017-38fd-4250-bfc7-1e1066908d58" providerId="ADAL" clId="{612892B9-4465-46CD-98C8-1B68E19FF8AE}" dt="2021-11-07T14:57:10.644" v="1539" actId="20577"/>
          <ac:graphicFrameMkLst>
            <pc:docMk/>
            <pc:sldMk cId="4257341336" sldId="260"/>
            <ac:graphicFrameMk id="4" creationId="{BB930277-C6F9-42E4-8536-B1AB7E398C23}"/>
          </ac:graphicFrameMkLst>
        </pc:graphicFrameChg>
        <pc:graphicFrameChg chg="mod modGraphic">
          <ac:chgData name="Samantha Audoly" userId="048a6017-38fd-4250-bfc7-1e1066908d58" providerId="ADAL" clId="{612892B9-4465-46CD-98C8-1B68E19FF8AE}" dt="2021-11-07T14:57:22.860" v="1558" actId="20577"/>
          <ac:graphicFrameMkLst>
            <pc:docMk/>
            <pc:sldMk cId="4257341336" sldId="260"/>
            <ac:graphicFrameMk id="6" creationId="{FF4AC9A5-8DC5-481D-9335-48D49F05956F}"/>
          </ac:graphicFrameMkLst>
        </pc:graphicFrameChg>
      </pc:sldChg>
      <pc:sldChg chg="modSp add mod">
        <pc:chgData name="Samantha Audoly" userId="048a6017-38fd-4250-bfc7-1e1066908d58" providerId="ADAL" clId="{612892B9-4465-46CD-98C8-1B68E19FF8AE}" dt="2021-11-07T14:58:03.741" v="1616" actId="20577"/>
        <pc:sldMkLst>
          <pc:docMk/>
          <pc:sldMk cId="3190480150" sldId="261"/>
        </pc:sldMkLst>
        <pc:graphicFrameChg chg="mod modGraphic">
          <ac:chgData name="Samantha Audoly" userId="048a6017-38fd-4250-bfc7-1e1066908d58" providerId="ADAL" clId="{612892B9-4465-46CD-98C8-1B68E19FF8AE}" dt="2021-11-07T14:57:53.265" v="1599" actId="20577"/>
          <ac:graphicFrameMkLst>
            <pc:docMk/>
            <pc:sldMk cId="3190480150" sldId="261"/>
            <ac:graphicFrameMk id="3" creationId="{9AF2DB15-315C-4352-B00B-591A7B6FE615}"/>
          </ac:graphicFrameMkLst>
        </pc:graphicFrameChg>
        <pc:graphicFrameChg chg="mod modGraphic">
          <ac:chgData name="Samantha Audoly" userId="048a6017-38fd-4250-bfc7-1e1066908d58" providerId="ADAL" clId="{612892B9-4465-46CD-98C8-1B68E19FF8AE}" dt="2021-11-07T14:58:03.741" v="1616" actId="20577"/>
          <ac:graphicFrameMkLst>
            <pc:docMk/>
            <pc:sldMk cId="3190480150" sldId="261"/>
            <ac:graphicFrameMk id="4" creationId="{BB930277-C6F9-42E4-8536-B1AB7E398C23}"/>
          </ac:graphicFrameMkLst>
        </pc:graphicFrameChg>
        <pc:graphicFrameChg chg="mod modGraphic">
          <ac:chgData name="Samantha Audoly" userId="048a6017-38fd-4250-bfc7-1e1066908d58" providerId="ADAL" clId="{612892B9-4465-46CD-98C8-1B68E19FF8AE}" dt="2021-11-07T14:39:54.013" v="1170" actId="6549"/>
          <ac:graphicFrameMkLst>
            <pc:docMk/>
            <pc:sldMk cId="3190480150" sldId="261"/>
            <ac:graphicFrameMk id="6" creationId="{FF4AC9A5-8DC5-481D-9335-48D49F05956F}"/>
          </ac:graphicFrameMkLst>
        </pc:graphicFrameChg>
        <pc:graphicFrameChg chg="mod modGraphic">
          <ac:chgData name="Samantha Audoly" userId="048a6017-38fd-4250-bfc7-1e1066908d58" providerId="ADAL" clId="{612892B9-4465-46CD-98C8-1B68E19FF8AE}" dt="2021-11-07T14:57:42.467" v="1580" actId="20577"/>
          <ac:graphicFrameMkLst>
            <pc:docMk/>
            <pc:sldMk cId="3190480150" sldId="261"/>
            <ac:graphicFrameMk id="8" creationId="{18761768-B212-42FE-AA39-95AF7C034356}"/>
          </ac:graphicFrameMkLst>
        </pc:graphicFrameChg>
      </pc:sldChg>
      <pc:sldChg chg="delSp modSp add mod">
        <pc:chgData name="Samantha Audoly" userId="048a6017-38fd-4250-bfc7-1e1066908d58" providerId="ADAL" clId="{612892B9-4465-46CD-98C8-1B68E19FF8AE}" dt="2021-11-07T14:59:14.619" v="1719" actId="20577"/>
        <pc:sldMkLst>
          <pc:docMk/>
          <pc:sldMk cId="3414216542" sldId="262"/>
        </pc:sldMkLst>
        <pc:graphicFrameChg chg="modGraphic">
          <ac:chgData name="Samantha Audoly" userId="048a6017-38fd-4250-bfc7-1e1066908d58" providerId="ADAL" clId="{612892B9-4465-46CD-98C8-1B68E19FF8AE}" dt="2021-11-07T14:58:50.308" v="1675" actId="20577"/>
          <ac:graphicFrameMkLst>
            <pc:docMk/>
            <pc:sldMk cId="3414216542" sldId="262"/>
            <ac:graphicFrameMk id="3" creationId="{9AF2DB15-315C-4352-B00B-591A7B6FE615}"/>
          </ac:graphicFrameMkLst>
        </pc:graphicFrameChg>
        <pc:graphicFrameChg chg="modGraphic">
          <ac:chgData name="Samantha Audoly" userId="048a6017-38fd-4250-bfc7-1e1066908d58" providerId="ADAL" clId="{612892B9-4465-46CD-98C8-1B68E19FF8AE}" dt="2021-11-07T14:59:14.619" v="1719" actId="20577"/>
          <ac:graphicFrameMkLst>
            <pc:docMk/>
            <pc:sldMk cId="3414216542" sldId="262"/>
            <ac:graphicFrameMk id="4" creationId="{BB930277-C6F9-42E4-8536-B1AB7E398C23}"/>
          </ac:graphicFrameMkLst>
        </pc:graphicFrameChg>
        <pc:graphicFrameChg chg="del modGraphic">
          <ac:chgData name="Samantha Audoly" userId="048a6017-38fd-4250-bfc7-1e1066908d58" providerId="ADAL" clId="{612892B9-4465-46CD-98C8-1B68E19FF8AE}" dt="2021-11-07T13:13:56.663" v="327" actId="478"/>
          <ac:graphicFrameMkLst>
            <pc:docMk/>
            <pc:sldMk cId="3414216542" sldId="262"/>
            <ac:graphicFrameMk id="6" creationId="{FF4AC9A5-8DC5-481D-9335-48D49F05956F}"/>
          </ac:graphicFrameMkLst>
        </pc:graphicFrameChg>
        <pc:graphicFrameChg chg="modGraphic">
          <ac:chgData name="Samantha Audoly" userId="048a6017-38fd-4250-bfc7-1e1066908d58" providerId="ADAL" clId="{612892B9-4465-46CD-98C8-1B68E19FF8AE}" dt="2021-11-07T14:58:35.898" v="1650" actId="20577"/>
          <ac:graphicFrameMkLst>
            <pc:docMk/>
            <pc:sldMk cId="3414216542" sldId="262"/>
            <ac:graphicFrameMk id="8" creationId="{18761768-B212-42FE-AA39-95AF7C034356}"/>
          </ac:graphicFrameMkLst>
        </pc:graphicFrameChg>
      </pc:sldChg>
      <pc:sldChg chg="addSp delSp modSp new mod">
        <pc:chgData name="Samantha Audoly" userId="048a6017-38fd-4250-bfc7-1e1066908d58" providerId="ADAL" clId="{612892B9-4465-46CD-98C8-1B68E19FF8AE}" dt="2021-11-07T15:01:36.278" v="1747" actId="1076"/>
        <pc:sldMkLst>
          <pc:docMk/>
          <pc:sldMk cId="1785890536" sldId="263"/>
        </pc:sldMkLst>
        <pc:spChg chg="mod">
          <ac:chgData name="Samantha Audoly" userId="048a6017-38fd-4250-bfc7-1e1066908d58" providerId="ADAL" clId="{612892B9-4465-46CD-98C8-1B68E19FF8AE}" dt="2021-11-07T14:59:46.139" v="1731" actId="20577"/>
          <ac:spMkLst>
            <pc:docMk/>
            <pc:sldMk cId="1785890536" sldId="263"/>
            <ac:spMk id="2" creationId="{82727F41-22C5-4277-AE51-8F570596279D}"/>
          </ac:spMkLst>
        </pc:spChg>
        <pc:spChg chg="del">
          <ac:chgData name="Samantha Audoly" userId="048a6017-38fd-4250-bfc7-1e1066908d58" providerId="ADAL" clId="{612892B9-4465-46CD-98C8-1B68E19FF8AE}" dt="2021-11-07T14:59:51.350" v="1732" actId="478"/>
          <ac:spMkLst>
            <pc:docMk/>
            <pc:sldMk cId="1785890536" sldId="263"/>
            <ac:spMk id="3" creationId="{E2AB3D91-25F5-40BE-9B2F-AD1E432D7232}"/>
          </ac:spMkLst>
        </pc:spChg>
        <pc:picChg chg="add mod modCrop">
          <ac:chgData name="Samantha Audoly" userId="048a6017-38fd-4250-bfc7-1e1066908d58" providerId="ADAL" clId="{612892B9-4465-46CD-98C8-1B68E19FF8AE}" dt="2021-11-07T15:00:44.045" v="1739" actId="14100"/>
          <ac:picMkLst>
            <pc:docMk/>
            <pc:sldMk cId="1785890536" sldId="263"/>
            <ac:picMk id="5" creationId="{9A514AD7-70A9-49F3-BE66-7599B3B3CCF5}"/>
          </ac:picMkLst>
        </pc:picChg>
        <pc:picChg chg="add mod modCrop">
          <ac:chgData name="Samantha Audoly" userId="048a6017-38fd-4250-bfc7-1e1066908d58" providerId="ADAL" clId="{612892B9-4465-46CD-98C8-1B68E19FF8AE}" dt="2021-11-07T15:01:36.278" v="1747" actId="1076"/>
          <ac:picMkLst>
            <pc:docMk/>
            <pc:sldMk cId="1785890536" sldId="263"/>
            <ac:picMk id="7" creationId="{4AC35B28-6A7D-46F5-9310-99259701327D}"/>
          </ac:picMkLst>
        </pc:picChg>
      </pc:sldChg>
      <pc:sldChg chg="addSp modSp new mod">
        <pc:chgData name="Samantha Audoly" userId="048a6017-38fd-4250-bfc7-1e1066908d58" providerId="ADAL" clId="{612892B9-4465-46CD-98C8-1B68E19FF8AE}" dt="2021-11-07T15:28:07.437" v="1788" actId="1582"/>
        <pc:sldMkLst>
          <pc:docMk/>
          <pc:sldMk cId="924702745" sldId="264"/>
        </pc:sldMkLst>
        <pc:spChg chg="add mod">
          <ac:chgData name="Samantha Audoly" userId="048a6017-38fd-4250-bfc7-1e1066908d58" providerId="ADAL" clId="{612892B9-4465-46CD-98C8-1B68E19FF8AE}" dt="2021-11-07T15:28:07.437" v="1788" actId="1582"/>
          <ac:spMkLst>
            <pc:docMk/>
            <pc:sldMk cId="924702745" sldId="264"/>
            <ac:spMk id="6" creationId="{0BC91C0C-CEE1-4CE6-AB42-13922902AC0D}"/>
          </ac:spMkLst>
        </pc:spChg>
        <pc:picChg chg="add mod modCrop">
          <ac:chgData name="Samantha Audoly" userId="048a6017-38fd-4250-bfc7-1e1066908d58" providerId="ADAL" clId="{612892B9-4465-46CD-98C8-1B68E19FF8AE}" dt="2021-11-07T15:25:26.510" v="1763" actId="14100"/>
          <ac:picMkLst>
            <pc:docMk/>
            <pc:sldMk cId="924702745" sldId="264"/>
            <ac:picMk id="3" creationId="{3028A77E-C181-443C-B775-1ED2E646DEC5}"/>
          </ac:picMkLst>
        </pc:picChg>
        <pc:picChg chg="add mod modCrop">
          <ac:chgData name="Samantha Audoly" userId="048a6017-38fd-4250-bfc7-1e1066908d58" providerId="ADAL" clId="{612892B9-4465-46CD-98C8-1B68E19FF8AE}" dt="2021-11-07T15:26:18.471" v="1770" actId="14100"/>
          <ac:picMkLst>
            <pc:docMk/>
            <pc:sldMk cId="924702745" sldId="264"/>
            <ac:picMk id="5" creationId="{D5B47FC9-F09D-4181-A7C2-70B18CBF631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3140A9-140C-4122-A481-14BE9ECA6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D415501-5C5E-47BE-AAB2-04FC8B347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0DC908-AC0A-4445-B663-49166CD1D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3ECD-AD84-45E5-A763-07CBBC7866D0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CE8BBD-3C99-4EE6-82AB-A0EDD052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9BA9D7-2E31-4BA6-AD41-3B514163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C23-517F-4AB0-BDB4-7D5996D6DB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157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F46395-2FEE-440F-B43C-C6F56B9E3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FA8710E-FB6A-4367-B6F7-337235067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634C94-85B4-4B7A-A20B-7DBEC97E0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3ECD-AD84-45E5-A763-07CBBC7866D0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F60BC5-5A7C-48E8-9977-036CC712B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1BB929-1E61-4372-9728-6E0928057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C23-517F-4AB0-BDB4-7D5996D6DB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7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1D4DF9D-C647-4FE3-8F6A-0CFF23307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8F833D9-C75A-434F-A008-EFF37DCE5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A3FB52-A070-4B0E-98F2-6D172B0DE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3ECD-AD84-45E5-A763-07CBBC7866D0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CA6127-B2E3-40DB-93B5-028BFCC32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9B75DB-2A76-4C33-A748-5D6DE59B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C23-517F-4AB0-BDB4-7D5996D6DB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97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DD6267-53A1-479C-B798-5EA9A6540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72A93D-42A8-4EEA-9B2C-C469B866B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179F9A-56A6-42EF-A518-CBC495325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3ECD-AD84-45E5-A763-07CBBC7866D0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C26A81-AF9D-4392-820B-A1179BF4F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AEFDE9-873A-4420-9B04-ED2178FF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C23-517F-4AB0-BDB4-7D5996D6DB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56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5D87D8-9D2D-4065-A95A-DDF56899E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893B8D-5B93-4BD3-8D26-895702DC8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EFC425-E341-47E3-B118-F9365154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3ECD-AD84-45E5-A763-07CBBC7866D0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D1FC3F-8647-4A3A-872E-75A359E74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70431A-97C9-42F2-A401-03F8677D1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C23-517F-4AB0-BDB4-7D5996D6DB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22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447075-D948-407E-8A4B-4B14AC2C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43B399-85EA-4E9D-B51A-D81DA6947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4AAF33-AA72-4803-9395-5CFC59917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A83DE2-2BA4-4AFB-B4A4-1D52ADCC2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3ECD-AD84-45E5-A763-07CBBC7866D0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5C5C52-8B67-41A7-966D-2248812AB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775A550-EC59-433B-8A04-34F3B0A01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C23-517F-4AB0-BDB4-7D5996D6DB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69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B9256D-3F71-4E4B-BBD2-25858AC4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84E05B-72E5-4E61-AA9F-41FA4430E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3B01C32-E990-4F9B-A209-A11B3882D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AE8038A-5916-4C4D-B67F-8A55240C4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E640C0F-3121-4F32-A22C-FAEB9E47C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326D2BA-5EEA-4DE6-A30F-5C44EB5A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3ECD-AD84-45E5-A763-07CBBC7866D0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5FC6C1-2468-4B0B-B760-6D36E1197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78E2D82-6150-4981-A902-5AC0ADEA5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C23-517F-4AB0-BDB4-7D5996D6DB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69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DC172D-553C-449D-A4F0-FD80B6701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3E14A97-4CE8-490E-9D1B-611A90AF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3ECD-AD84-45E5-A763-07CBBC7866D0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9008F64-186C-49DD-8C0C-E0420C34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CD73ED9-61C1-4192-9133-A6A6CE16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C23-517F-4AB0-BDB4-7D5996D6DB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7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F49875A-3114-4D38-881A-FE2A3EC09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3ECD-AD84-45E5-A763-07CBBC7866D0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7BA553C-2970-4D13-884D-967C40FA3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81DF8C-A278-4981-8C8E-F505C6F8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C23-517F-4AB0-BDB4-7D5996D6DB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04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CFEDC9-28DC-4E7B-8349-CAC3DE82C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4C75AF-AF09-4F8B-90D5-6F9B21D59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BA7D120-4BF0-416C-9405-57B623BF3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38CA57-0BAD-4A89-892F-0CF55194F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3ECD-AD84-45E5-A763-07CBBC7866D0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2732B8-37CD-4E2A-A824-1B132E12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CE822E-010C-4EA7-943B-BEB51886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C23-517F-4AB0-BDB4-7D5996D6DB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87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5AE806-E537-4A23-8700-71B4851DD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7028639-E034-4A93-91F7-081C3FB6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58C2AE2-3AAF-4E76-81FB-A2D355D1E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D197B10-DD99-4700-B156-905F26F0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3ECD-AD84-45E5-A763-07CBBC7866D0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500C22-CBCE-4286-8C32-7C153179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ABCB5BC-DA9F-4735-9586-FDB249A89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C23-517F-4AB0-BDB4-7D5996D6DB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90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E047CF6-9335-4515-A328-E73A2F21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F6B61F2-A20D-4C11-9A3A-3B50498EB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ECC8C5-7027-4394-865C-65AF94254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3ECD-AD84-45E5-A763-07CBBC7866D0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B67CD1-C286-4396-82B2-1B230A20C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825173-8450-4D70-816D-7D62D1A2A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1CC23-517F-4AB0-BDB4-7D5996D6DB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19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F0B375-E656-487B-AC80-496DF495B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it-IT" dirty="0">
                <a:latin typeface="Yu Mincho" panose="02020400000000000000" pitchFamily="18" charset="-128"/>
                <a:ea typeface="Yu Mincho" panose="02020400000000000000" pitchFamily="18" charset="-128"/>
              </a:rPr>
              <a:t>第</a:t>
            </a:r>
            <a:r>
              <a:rPr lang="it-IT" altLang="ja-JP" dirty="0">
                <a:latin typeface="Yu Mincho" panose="02020400000000000000" pitchFamily="18" charset="-128"/>
                <a:ea typeface="Yu Mincho" panose="02020400000000000000" pitchFamily="18" charset="-128"/>
              </a:rPr>
              <a:t>45</a:t>
            </a:r>
            <a:r>
              <a:rPr lang="ja-JP" altLang="it-IT" dirty="0">
                <a:latin typeface="Yu Mincho" panose="02020400000000000000" pitchFamily="18" charset="-128"/>
                <a:ea typeface="Yu Mincho" panose="02020400000000000000" pitchFamily="18" charset="-128"/>
              </a:rPr>
              <a:t>課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EE52871-0F2A-4EFC-899F-FD5B2BD2C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81" t="31910" r="35196" b="53109"/>
          <a:stretch/>
        </p:blipFill>
        <p:spPr>
          <a:xfrm>
            <a:off x="0" y="1366463"/>
            <a:ext cx="7837648" cy="2062537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DF08CA7A-3252-4B27-AA26-A2551A7880CB}"/>
              </a:ext>
            </a:extLst>
          </p:cNvPr>
          <p:cNvSpPr/>
          <p:nvPr/>
        </p:nvSpPr>
        <p:spPr>
          <a:xfrm>
            <a:off x="2094614" y="1956391"/>
            <a:ext cx="2041451" cy="7356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38AF60BA-167A-4AC7-9AD3-FF19B3B79372}"/>
              </a:ext>
            </a:extLst>
          </p:cNvPr>
          <p:cNvSpPr/>
          <p:nvPr/>
        </p:nvSpPr>
        <p:spPr>
          <a:xfrm>
            <a:off x="981740" y="2844426"/>
            <a:ext cx="2041451" cy="73563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44A0690-DBA9-4B10-ACE8-A6A7B40E5592}"/>
              </a:ext>
            </a:extLst>
          </p:cNvPr>
          <p:cNvSpPr txBox="1"/>
          <p:nvPr/>
        </p:nvSpPr>
        <p:spPr>
          <a:xfrm>
            <a:off x="182206" y="4025527"/>
            <a:ext cx="6877813" cy="18158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altLang="ja-JP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</a:t>
            </a:r>
            <a:r>
              <a:rPr lang="ja-JP" altLang="it-IT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の</a:t>
            </a:r>
            <a:r>
              <a:rPr lang="it-IT" altLang="ja-JP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/A</a:t>
            </a:r>
            <a:r>
              <a:rPr lang="ja-JP" altLang="it-IT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い</a:t>
            </a:r>
            <a:r>
              <a:rPr lang="it-IT" altLang="ja-JP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/A</a:t>
            </a:r>
            <a:r>
              <a:rPr lang="ja-JP" altLang="it-IT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な</a:t>
            </a:r>
            <a:r>
              <a:rPr lang="it-IT" altLang="ja-JP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/V/V</a:t>
            </a:r>
            <a:r>
              <a:rPr lang="ja-JP" altLang="it-IT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ない</a:t>
            </a:r>
            <a:r>
              <a:rPr lang="it-IT" altLang="ja-JP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/V</a:t>
            </a:r>
            <a:r>
              <a:rPr lang="ja-JP" altLang="it-IT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た</a:t>
            </a:r>
            <a:r>
              <a:rPr lang="it-IT" altLang="ja-JP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+</a:t>
            </a:r>
            <a:r>
              <a:rPr lang="ja-JP" altLang="it-IT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場合</a:t>
            </a:r>
            <a:endParaRPr lang="it-IT" altLang="ja-JP" sz="2800" dirty="0"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it-IT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Significa «Nel caso in cui V», «Nella circostanza per cui V», «In occasione di V»</a:t>
            </a:r>
          </a:p>
          <a:p>
            <a:endParaRPr lang="it-IT" sz="28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FDF38D6-8C76-4F7F-8BC7-1C20B757BD74}"/>
              </a:ext>
            </a:extLst>
          </p:cNvPr>
          <p:cNvSpPr txBox="1"/>
          <p:nvPr/>
        </p:nvSpPr>
        <p:spPr>
          <a:xfrm>
            <a:off x="7837648" y="769936"/>
            <a:ext cx="4172146" cy="48320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altLang="ja-JP" sz="2800" dirty="0">
                <a:latin typeface="Yu Mincho" panose="02020400000000000000" pitchFamily="18" charset="-128"/>
                <a:ea typeface="Yu Mincho" panose="02020400000000000000" pitchFamily="18" charset="-128"/>
              </a:rPr>
              <a:t>N</a:t>
            </a:r>
            <a:r>
              <a:rPr lang="ja-JP" altLang="it-IT" sz="2800" dirty="0">
                <a:latin typeface="Yu Mincho" panose="02020400000000000000" pitchFamily="18" charset="-128"/>
                <a:ea typeface="Yu Mincho" panose="02020400000000000000" pitchFamily="18" charset="-128"/>
              </a:rPr>
              <a:t>な</a:t>
            </a:r>
            <a:r>
              <a:rPr lang="it-IT" altLang="ja-JP" sz="2800" dirty="0">
                <a:latin typeface="Yu Mincho" panose="02020400000000000000" pitchFamily="18" charset="-128"/>
                <a:ea typeface="Yu Mincho" panose="02020400000000000000" pitchFamily="18" charset="-128"/>
              </a:rPr>
              <a:t>/A</a:t>
            </a:r>
            <a:r>
              <a:rPr lang="ja-JP" altLang="it-IT" sz="2800" dirty="0">
                <a:latin typeface="Yu Mincho" panose="02020400000000000000" pitchFamily="18" charset="-128"/>
                <a:ea typeface="Yu Mincho" panose="02020400000000000000" pitchFamily="18" charset="-128"/>
              </a:rPr>
              <a:t>い</a:t>
            </a:r>
            <a:r>
              <a:rPr lang="it-IT" altLang="ja-JP" sz="2800" dirty="0">
                <a:latin typeface="Yu Mincho" panose="02020400000000000000" pitchFamily="18" charset="-128"/>
                <a:ea typeface="Yu Mincho" panose="02020400000000000000" pitchFamily="18" charset="-128"/>
              </a:rPr>
              <a:t>/A</a:t>
            </a:r>
            <a:r>
              <a:rPr lang="ja-JP" altLang="it-IT" sz="2800" dirty="0">
                <a:latin typeface="Yu Mincho" panose="02020400000000000000" pitchFamily="18" charset="-128"/>
                <a:ea typeface="Yu Mincho" panose="02020400000000000000" pitchFamily="18" charset="-128"/>
              </a:rPr>
              <a:t>な</a:t>
            </a:r>
            <a:r>
              <a:rPr lang="it-IT" altLang="ja-JP" sz="2800" dirty="0">
                <a:latin typeface="Yu Mincho" panose="02020400000000000000" pitchFamily="18" charset="-128"/>
                <a:ea typeface="Yu Mincho" panose="02020400000000000000" pitchFamily="18" charset="-128"/>
              </a:rPr>
              <a:t>/V+</a:t>
            </a:r>
            <a:r>
              <a:rPr lang="ja-JP" altLang="it-IT" sz="2800" dirty="0">
                <a:latin typeface="Yu Mincho" panose="02020400000000000000" pitchFamily="18" charset="-128"/>
                <a:ea typeface="Yu Mincho" panose="02020400000000000000" pitchFamily="18" charset="-128"/>
              </a:rPr>
              <a:t>のに</a:t>
            </a:r>
            <a:endParaRPr lang="it-IT" altLang="ja-JP" sz="28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r>
              <a:rPr lang="it-IT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Si usa quando la previsione espressa nella prima parte della frase viene smentita nella seconda. Si può tradurre con «Nonostante N/A/V, …»</a:t>
            </a:r>
          </a:p>
          <a:p>
            <a:r>
              <a:rPr lang="it-IT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N.B. esprime un senso di delusione ed insoddisfazione, VS </a:t>
            </a:r>
            <a:r>
              <a:rPr lang="ja-JP" altLang="it-IT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が</a:t>
            </a:r>
            <a:r>
              <a:rPr lang="it-IT" altLang="ja-JP" sz="280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endParaRPr lang="it-IT" sz="2800" dirty="0"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it-IT" sz="28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576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727F41-22C5-4277-AE51-8F570596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Lessico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A514AD7-70A9-49F3-BE66-7599B3B3C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79" t="28372" r="34855" b="19379"/>
          <a:stretch/>
        </p:blipFill>
        <p:spPr>
          <a:xfrm>
            <a:off x="0" y="1275906"/>
            <a:ext cx="5881003" cy="475275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AC35B28-6A7D-46F5-9310-9925970132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28" t="22015" r="34244" b="33178"/>
          <a:stretch/>
        </p:blipFill>
        <p:spPr>
          <a:xfrm>
            <a:off x="5887685" y="1275906"/>
            <a:ext cx="6304315" cy="433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9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3BCF7E8-E24A-4AF8-83AD-DFB9C0F72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52" t="17674" r="32239" b="11628"/>
          <a:stretch/>
        </p:blipFill>
        <p:spPr>
          <a:xfrm>
            <a:off x="1" y="0"/>
            <a:ext cx="5369442" cy="505881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EB4CD29-E84F-4A19-982D-FFAC010BE2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38" t="43567" r="31541" b="18139"/>
          <a:stretch/>
        </p:blipFill>
        <p:spPr>
          <a:xfrm>
            <a:off x="5301926" y="1573618"/>
            <a:ext cx="6890073" cy="321103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B477585-2879-4C30-9909-7527FB7C80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96" t="18140" r="32587" b="56743"/>
          <a:stretch/>
        </p:blipFill>
        <p:spPr>
          <a:xfrm>
            <a:off x="228601" y="4893897"/>
            <a:ext cx="5092700" cy="179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2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D75BF2-806C-4EBE-AC59-52D20F81C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Esempi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7FEDD24-DBEE-484D-A9DE-45F7242FB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74" t="22772" r="34438" b="42247"/>
          <a:stretch/>
        </p:blipFill>
        <p:spPr>
          <a:xfrm>
            <a:off x="-1" y="1690688"/>
            <a:ext cx="5800841" cy="327173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2C73A36-82FB-40C8-87C9-6DFA19C51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74" t="57744" r="34438" b="8465"/>
          <a:stretch/>
        </p:blipFill>
        <p:spPr>
          <a:xfrm>
            <a:off x="5898227" y="3429001"/>
            <a:ext cx="629377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2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2FB3B-E17F-4223-B83E-7DBCA8519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Esercizi (pp. 164-171)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914CA17-ACEE-4A4F-9258-E07F32E18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6" t="17978" r="33680" b="41123"/>
          <a:stretch/>
        </p:blipFill>
        <p:spPr>
          <a:xfrm>
            <a:off x="-1" y="1530850"/>
            <a:ext cx="7332357" cy="463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4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5F2B603-DAF7-45F8-8132-A1BC33B15F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05" t="23670" r="34523" b="10112"/>
          <a:stretch/>
        </p:blipFill>
        <p:spPr>
          <a:xfrm>
            <a:off x="-1" y="0"/>
            <a:ext cx="6439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37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F7DCB5F-214B-42DC-8A24-BD41165D6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99" t="18059" r="36203" b="25063"/>
          <a:stretch/>
        </p:blipFill>
        <p:spPr>
          <a:xfrm>
            <a:off x="0" y="0"/>
            <a:ext cx="6829063" cy="684939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A4C19-7181-4C1B-BECD-E66D728E2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04" t="77131" r="39051" b="5654"/>
          <a:stretch/>
        </p:blipFill>
        <p:spPr>
          <a:xfrm>
            <a:off x="6096000" y="92597"/>
            <a:ext cx="5941671" cy="197410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B0E7A3-45D6-4790-BDE0-B923577F0E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48" t="17890" r="36393" b="50000"/>
          <a:stretch/>
        </p:blipFill>
        <p:spPr>
          <a:xfrm>
            <a:off x="6609144" y="1944546"/>
            <a:ext cx="5582855" cy="32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7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E43A345-E5B2-48AB-9D77-118C30FE39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0" t="50000" r="38576" b="8523"/>
          <a:stretch/>
        </p:blipFill>
        <p:spPr>
          <a:xfrm>
            <a:off x="925974" y="292260"/>
            <a:ext cx="8623139" cy="652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66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D5E2BF2-5359-41FA-8CF0-A49A7141E6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48" t="18760" r="33111" b="16589"/>
          <a:stretch/>
        </p:blipFill>
        <p:spPr>
          <a:xfrm>
            <a:off x="0" y="-1"/>
            <a:ext cx="6096000" cy="606690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ADDC3DB-0E6A-43F3-B981-44D595DE9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33" t="18140" r="33459" b="57829"/>
          <a:stretch/>
        </p:blipFill>
        <p:spPr>
          <a:xfrm>
            <a:off x="6095999" y="0"/>
            <a:ext cx="6099243" cy="232853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00F3DB0-E14B-4043-B8C8-9CF4B03122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13" t="18605" r="34506" b="60930"/>
          <a:stretch/>
        </p:blipFill>
        <p:spPr>
          <a:xfrm>
            <a:off x="6095998" y="2331699"/>
            <a:ext cx="6096000" cy="19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334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108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Yu Mincho</vt:lpstr>
      <vt:lpstr>Arial</vt:lpstr>
      <vt:lpstr>Calibri</vt:lpstr>
      <vt:lpstr>Calibri Light</vt:lpstr>
      <vt:lpstr>Garamond</vt:lpstr>
      <vt:lpstr>Times New Roman</vt:lpstr>
      <vt:lpstr>Tema di Office</vt:lpstr>
      <vt:lpstr>第45課</vt:lpstr>
      <vt:lpstr>Lessico</vt:lpstr>
      <vt:lpstr>Presentazione standard di PowerPoint</vt:lpstr>
      <vt:lpstr>Esempi</vt:lpstr>
      <vt:lpstr>Esercizi (pp. 164-171)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第45課</dc:title>
  <dc:creator>Samantha Audoly</dc:creator>
  <cp:lastModifiedBy>Samantha Audoly</cp:lastModifiedBy>
  <cp:revision>1</cp:revision>
  <dcterms:created xsi:type="dcterms:W3CDTF">2021-07-17T14:57:07Z</dcterms:created>
  <dcterms:modified xsi:type="dcterms:W3CDTF">2022-09-29T20:30:07Z</dcterms:modified>
</cp:coreProperties>
</file>