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1" r:id="rId5"/>
    <p:sldId id="259" r:id="rId6"/>
    <p:sldId id="257" r:id="rId7"/>
    <p:sldId id="267" r:id="rId8"/>
    <p:sldId id="268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4866B-6F41-4451-84DD-6A06AB7F6E57}" v="3" dt="2022-09-21T16:18:29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DDE4866B-6F41-4451-84DD-6A06AB7F6E57}"/>
    <pc:docChg chg="custSel addSld delSld modSld">
      <pc:chgData name="Samantha Audoly" userId="048a6017-38fd-4250-bfc7-1e1066908d58" providerId="ADAL" clId="{DDE4866B-6F41-4451-84DD-6A06AB7F6E57}" dt="2022-09-23T14:36:31.954" v="770" actId="1076"/>
      <pc:docMkLst>
        <pc:docMk/>
      </pc:docMkLst>
      <pc:sldChg chg="addSp modSp mod">
        <pc:chgData name="Samantha Audoly" userId="048a6017-38fd-4250-bfc7-1e1066908d58" providerId="ADAL" clId="{DDE4866B-6F41-4451-84DD-6A06AB7F6E57}" dt="2022-09-21T16:20:44.852" v="712" actId="208"/>
        <pc:sldMkLst>
          <pc:docMk/>
          <pc:sldMk cId="3190080371" sldId="256"/>
        </pc:sldMkLst>
        <pc:spChg chg="add mod">
          <ac:chgData name="Samantha Audoly" userId="048a6017-38fd-4250-bfc7-1e1066908d58" providerId="ADAL" clId="{DDE4866B-6F41-4451-84DD-6A06AB7F6E57}" dt="2022-09-21T10:58:41.493" v="384" actId="20577"/>
          <ac:spMkLst>
            <pc:docMk/>
            <pc:sldMk cId="3190080371" sldId="256"/>
            <ac:spMk id="7" creationId="{D8D6B932-D09B-48FD-AE2A-A979479353CE}"/>
          </ac:spMkLst>
        </pc:spChg>
        <pc:spChg chg="add mod">
          <ac:chgData name="Samantha Audoly" userId="048a6017-38fd-4250-bfc7-1e1066908d58" providerId="ADAL" clId="{DDE4866B-6F41-4451-84DD-6A06AB7F6E57}" dt="2022-09-21T11:00:20.621" v="522" actId="20577"/>
          <ac:spMkLst>
            <pc:docMk/>
            <pc:sldMk cId="3190080371" sldId="256"/>
            <ac:spMk id="8" creationId="{77AAD45F-ABE6-4231-96C9-ABB5E9005BD2}"/>
          </ac:spMkLst>
        </pc:spChg>
        <pc:spChg chg="add mod">
          <ac:chgData name="Samantha Audoly" userId="048a6017-38fd-4250-bfc7-1e1066908d58" providerId="ADAL" clId="{DDE4866B-6F41-4451-84DD-6A06AB7F6E57}" dt="2022-09-21T16:20:44.852" v="712" actId="208"/>
          <ac:spMkLst>
            <pc:docMk/>
            <pc:sldMk cId="3190080371" sldId="256"/>
            <ac:spMk id="9" creationId="{5AC4EA74-EA66-4B90-B3E7-2521CDC5A79D}"/>
          </ac:spMkLst>
        </pc:spChg>
      </pc:sldChg>
      <pc:sldChg chg="del">
        <pc:chgData name="Samantha Audoly" userId="048a6017-38fd-4250-bfc7-1e1066908d58" providerId="ADAL" clId="{DDE4866B-6F41-4451-84DD-6A06AB7F6E57}" dt="2022-09-23T14:34:22.664" v="736" actId="47"/>
        <pc:sldMkLst>
          <pc:docMk/>
          <pc:sldMk cId="3907296283" sldId="260"/>
        </pc:sldMkLst>
      </pc:sldChg>
      <pc:sldChg chg="del">
        <pc:chgData name="Samantha Audoly" userId="048a6017-38fd-4250-bfc7-1e1066908d58" providerId="ADAL" clId="{DDE4866B-6F41-4451-84DD-6A06AB7F6E57}" dt="2022-09-23T14:34:23.384" v="737" actId="47"/>
        <pc:sldMkLst>
          <pc:docMk/>
          <pc:sldMk cId="3752972761" sldId="262"/>
        </pc:sldMkLst>
      </pc:sldChg>
      <pc:sldChg chg="del">
        <pc:chgData name="Samantha Audoly" userId="048a6017-38fd-4250-bfc7-1e1066908d58" providerId="ADAL" clId="{DDE4866B-6F41-4451-84DD-6A06AB7F6E57}" dt="2022-09-23T14:34:23.879" v="738" actId="47"/>
        <pc:sldMkLst>
          <pc:docMk/>
          <pc:sldMk cId="1308690319" sldId="263"/>
        </pc:sldMkLst>
      </pc:sldChg>
      <pc:sldChg chg="del">
        <pc:chgData name="Samantha Audoly" userId="048a6017-38fd-4250-bfc7-1e1066908d58" providerId="ADAL" clId="{DDE4866B-6F41-4451-84DD-6A06AB7F6E57}" dt="2022-09-23T14:34:24.638" v="739" actId="47"/>
        <pc:sldMkLst>
          <pc:docMk/>
          <pc:sldMk cId="285113220" sldId="264"/>
        </pc:sldMkLst>
      </pc:sldChg>
      <pc:sldChg chg="del">
        <pc:chgData name="Samantha Audoly" userId="048a6017-38fd-4250-bfc7-1e1066908d58" providerId="ADAL" clId="{DDE4866B-6F41-4451-84DD-6A06AB7F6E57}" dt="2022-09-21T10:51:08.192" v="0" actId="47"/>
        <pc:sldMkLst>
          <pc:docMk/>
          <pc:sldMk cId="832962742" sldId="265"/>
        </pc:sldMkLst>
      </pc:sldChg>
      <pc:sldChg chg="addSp modSp new mod">
        <pc:chgData name="Samantha Audoly" userId="048a6017-38fd-4250-bfc7-1e1066908d58" providerId="ADAL" clId="{DDE4866B-6F41-4451-84DD-6A06AB7F6E57}" dt="2022-09-22T17:52:34.530" v="735" actId="14100"/>
        <pc:sldMkLst>
          <pc:docMk/>
          <pc:sldMk cId="2308442570" sldId="265"/>
        </pc:sldMkLst>
        <pc:picChg chg="add mod modCrop">
          <ac:chgData name="Samantha Audoly" userId="048a6017-38fd-4250-bfc7-1e1066908d58" providerId="ADAL" clId="{DDE4866B-6F41-4451-84DD-6A06AB7F6E57}" dt="2022-09-22T17:50:41.444" v="719" actId="14100"/>
          <ac:picMkLst>
            <pc:docMk/>
            <pc:sldMk cId="2308442570" sldId="265"/>
            <ac:picMk id="3" creationId="{D832774D-62D7-4368-85A4-31C9EA225DD9}"/>
          </ac:picMkLst>
        </pc:picChg>
        <pc:picChg chg="add mod modCrop">
          <ac:chgData name="Samantha Audoly" userId="048a6017-38fd-4250-bfc7-1e1066908d58" providerId="ADAL" clId="{DDE4866B-6F41-4451-84DD-6A06AB7F6E57}" dt="2022-09-22T17:51:44.880" v="727" actId="14100"/>
          <ac:picMkLst>
            <pc:docMk/>
            <pc:sldMk cId="2308442570" sldId="265"/>
            <ac:picMk id="5" creationId="{1DFE9A52-9DF1-4D25-A68A-AF6177BDF33D}"/>
          </ac:picMkLst>
        </pc:picChg>
        <pc:picChg chg="add mod modCrop">
          <ac:chgData name="Samantha Audoly" userId="048a6017-38fd-4250-bfc7-1e1066908d58" providerId="ADAL" clId="{DDE4866B-6F41-4451-84DD-6A06AB7F6E57}" dt="2022-09-22T17:52:34.530" v="735" actId="14100"/>
          <ac:picMkLst>
            <pc:docMk/>
            <pc:sldMk cId="2308442570" sldId="265"/>
            <ac:picMk id="7" creationId="{A7E41327-161B-4056-98C8-487DA7FFB78A}"/>
          </ac:picMkLst>
        </pc:picChg>
      </pc:sldChg>
      <pc:sldChg chg="addSp modSp new mod">
        <pc:chgData name="Samantha Audoly" userId="048a6017-38fd-4250-bfc7-1e1066908d58" providerId="ADAL" clId="{DDE4866B-6F41-4451-84DD-6A06AB7F6E57}" dt="2022-09-21T10:53:54.135" v="19" actId="1076"/>
        <pc:sldMkLst>
          <pc:docMk/>
          <pc:sldMk cId="1645565039" sldId="266"/>
        </pc:sldMkLst>
        <pc:picChg chg="add mod modCrop">
          <ac:chgData name="Samantha Audoly" userId="048a6017-38fd-4250-bfc7-1e1066908d58" providerId="ADAL" clId="{DDE4866B-6F41-4451-84DD-6A06AB7F6E57}" dt="2022-09-21T10:53:47.174" v="17" actId="14100"/>
          <ac:picMkLst>
            <pc:docMk/>
            <pc:sldMk cId="1645565039" sldId="266"/>
            <ac:picMk id="3" creationId="{7668303F-09CC-4888-BE40-A5AC645573DE}"/>
          </ac:picMkLst>
        </pc:picChg>
        <pc:picChg chg="add mod modCrop">
          <ac:chgData name="Samantha Audoly" userId="048a6017-38fd-4250-bfc7-1e1066908d58" providerId="ADAL" clId="{DDE4866B-6F41-4451-84DD-6A06AB7F6E57}" dt="2022-09-21T10:53:54.135" v="19" actId="1076"/>
          <ac:picMkLst>
            <pc:docMk/>
            <pc:sldMk cId="1645565039" sldId="266"/>
            <ac:picMk id="5" creationId="{A04B0611-3B79-4695-99C9-4E5E2843FA8A}"/>
          </ac:picMkLst>
        </pc:picChg>
      </pc:sldChg>
      <pc:sldChg chg="del">
        <pc:chgData name="Samantha Audoly" userId="048a6017-38fd-4250-bfc7-1e1066908d58" providerId="ADAL" clId="{DDE4866B-6F41-4451-84DD-6A06AB7F6E57}" dt="2022-09-21T10:51:09.835" v="1" actId="47"/>
        <pc:sldMkLst>
          <pc:docMk/>
          <pc:sldMk cId="3703758795" sldId="266"/>
        </pc:sldMkLst>
      </pc:sldChg>
      <pc:sldChg chg="addSp modSp new mod">
        <pc:chgData name="Samantha Audoly" userId="048a6017-38fd-4250-bfc7-1e1066908d58" providerId="ADAL" clId="{DDE4866B-6F41-4451-84DD-6A06AB7F6E57}" dt="2022-09-23T14:36:03.270" v="762" actId="14100"/>
        <pc:sldMkLst>
          <pc:docMk/>
          <pc:sldMk cId="3982020278" sldId="267"/>
        </pc:sldMkLst>
        <pc:picChg chg="add mod modCrop">
          <ac:chgData name="Samantha Audoly" userId="048a6017-38fd-4250-bfc7-1e1066908d58" providerId="ADAL" clId="{DDE4866B-6F41-4451-84DD-6A06AB7F6E57}" dt="2022-09-23T14:34:59.672" v="748" actId="14100"/>
          <ac:picMkLst>
            <pc:docMk/>
            <pc:sldMk cId="3982020278" sldId="267"/>
            <ac:picMk id="3" creationId="{58E22AE0-D72F-49FD-A604-C1377029DB0D}"/>
          </ac:picMkLst>
        </pc:picChg>
        <pc:picChg chg="add mod modCrop">
          <ac:chgData name="Samantha Audoly" userId="048a6017-38fd-4250-bfc7-1e1066908d58" providerId="ADAL" clId="{DDE4866B-6F41-4451-84DD-6A06AB7F6E57}" dt="2022-09-23T14:35:30.249" v="755" actId="14100"/>
          <ac:picMkLst>
            <pc:docMk/>
            <pc:sldMk cId="3982020278" sldId="267"/>
            <ac:picMk id="5" creationId="{99DB952D-F6A6-4A57-8F45-71F8683CDAC9}"/>
          </ac:picMkLst>
        </pc:picChg>
        <pc:picChg chg="add mod modCrop">
          <ac:chgData name="Samantha Audoly" userId="048a6017-38fd-4250-bfc7-1e1066908d58" providerId="ADAL" clId="{DDE4866B-6F41-4451-84DD-6A06AB7F6E57}" dt="2022-09-23T14:36:03.270" v="762" actId="14100"/>
          <ac:picMkLst>
            <pc:docMk/>
            <pc:sldMk cId="3982020278" sldId="267"/>
            <ac:picMk id="7" creationId="{B872B3F6-7EEB-43D3-AEE0-7D8E797AC283}"/>
          </ac:picMkLst>
        </pc:picChg>
      </pc:sldChg>
      <pc:sldChg chg="addSp modSp new mod">
        <pc:chgData name="Samantha Audoly" userId="048a6017-38fd-4250-bfc7-1e1066908d58" providerId="ADAL" clId="{DDE4866B-6F41-4451-84DD-6A06AB7F6E57}" dt="2022-09-23T14:36:31.954" v="770" actId="1076"/>
        <pc:sldMkLst>
          <pc:docMk/>
          <pc:sldMk cId="1071763172" sldId="268"/>
        </pc:sldMkLst>
        <pc:picChg chg="add mod modCrop">
          <ac:chgData name="Samantha Audoly" userId="048a6017-38fd-4250-bfc7-1e1066908d58" providerId="ADAL" clId="{DDE4866B-6F41-4451-84DD-6A06AB7F6E57}" dt="2022-09-23T14:36:31.954" v="770" actId="1076"/>
          <ac:picMkLst>
            <pc:docMk/>
            <pc:sldMk cId="1071763172" sldId="268"/>
            <ac:picMk id="3" creationId="{106E46A6-0BFC-428D-8413-F6C104FFE9F0}"/>
          </ac:picMkLst>
        </pc:picChg>
      </pc:sldChg>
    </pc:docChg>
  </pc:docChgLst>
  <pc:docChgLst>
    <pc:chgData name="Samantha Audoly" userId="048a6017-38fd-4250-bfc7-1e1066908d58" providerId="ADAL" clId="{21E3E71A-CD29-495C-A972-A3E01914ADC7}"/>
    <pc:docChg chg="custSel modSld">
      <pc:chgData name="Samantha Audoly" userId="048a6017-38fd-4250-bfc7-1e1066908d58" providerId="ADAL" clId="{21E3E71A-CD29-495C-A972-A3E01914ADC7}" dt="2021-11-14T14:08:17.185" v="4" actId="207"/>
      <pc:docMkLst>
        <pc:docMk/>
      </pc:docMkLst>
      <pc:sldChg chg="modSp mod">
        <pc:chgData name="Samantha Audoly" userId="048a6017-38fd-4250-bfc7-1e1066908d58" providerId="ADAL" clId="{21E3E71A-CD29-495C-A972-A3E01914ADC7}" dt="2021-11-14T14:07:52.973" v="1" actId="207"/>
        <pc:sldMkLst>
          <pc:docMk/>
          <pc:sldMk cId="3907296283" sldId="260"/>
        </pc:sldMkLst>
        <pc:graphicFrameChg chg="modGraphic">
          <ac:chgData name="Samantha Audoly" userId="048a6017-38fd-4250-bfc7-1e1066908d58" providerId="ADAL" clId="{21E3E71A-CD29-495C-A972-A3E01914ADC7}" dt="2021-11-14T14:07:52.973" v="1" actId="207"/>
          <ac:graphicFrameMkLst>
            <pc:docMk/>
            <pc:sldMk cId="3907296283" sldId="260"/>
            <ac:graphicFrameMk id="6" creationId="{7469AAEB-4AD6-4FF5-B7E6-6E1C8656FC56}"/>
          </ac:graphicFrameMkLst>
        </pc:graphicFrameChg>
      </pc:sldChg>
      <pc:sldChg chg="modSp mod">
        <pc:chgData name="Samantha Audoly" userId="048a6017-38fd-4250-bfc7-1e1066908d58" providerId="ADAL" clId="{21E3E71A-CD29-495C-A972-A3E01914ADC7}" dt="2021-11-14T14:08:09.274" v="3" actId="207"/>
        <pc:sldMkLst>
          <pc:docMk/>
          <pc:sldMk cId="3752972761" sldId="262"/>
        </pc:sldMkLst>
        <pc:graphicFrameChg chg="modGraphic">
          <ac:chgData name="Samantha Audoly" userId="048a6017-38fd-4250-bfc7-1e1066908d58" providerId="ADAL" clId="{21E3E71A-CD29-495C-A972-A3E01914ADC7}" dt="2021-11-14T14:08:03.571" v="2" actId="207"/>
          <ac:graphicFrameMkLst>
            <pc:docMk/>
            <pc:sldMk cId="3752972761" sldId="262"/>
            <ac:graphicFrameMk id="5" creationId="{55085922-6E9F-43F3-B8A4-F43654AE2D95}"/>
          </ac:graphicFrameMkLst>
        </pc:graphicFrameChg>
        <pc:graphicFrameChg chg="modGraphic">
          <ac:chgData name="Samantha Audoly" userId="048a6017-38fd-4250-bfc7-1e1066908d58" providerId="ADAL" clId="{21E3E71A-CD29-495C-A972-A3E01914ADC7}" dt="2021-11-14T14:08:09.274" v="3" actId="207"/>
          <ac:graphicFrameMkLst>
            <pc:docMk/>
            <pc:sldMk cId="3752972761" sldId="262"/>
            <ac:graphicFrameMk id="6" creationId="{7469AAEB-4AD6-4FF5-B7E6-6E1C8656FC56}"/>
          </ac:graphicFrameMkLst>
        </pc:graphicFrameChg>
      </pc:sldChg>
      <pc:sldChg chg="modSp mod">
        <pc:chgData name="Samantha Audoly" userId="048a6017-38fd-4250-bfc7-1e1066908d58" providerId="ADAL" clId="{21E3E71A-CD29-495C-A972-A3E01914ADC7}" dt="2021-11-14T14:08:17.185" v="4" actId="207"/>
        <pc:sldMkLst>
          <pc:docMk/>
          <pc:sldMk cId="1308690319" sldId="263"/>
        </pc:sldMkLst>
        <pc:graphicFrameChg chg="modGraphic">
          <ac:chgData name="Samantha Audoly" userId="048a6017-38fd-4250-bfc7-1e1066908d58" providerId="ADAL" clId="{21E3E71A-CD29-495C-A972-A3E01914ADC7}" dt="2021-11-14T14:08:17.185" v="4" actId="207"/>
          <ac:graphicFrameMkLst>
            <pc:docMk/>
            <pc:sldMk cId="1308690319" sldId="263"/>
            <ac:graphicFrameMk id="5" creationId="{55085922-6E9F-43F3-B8A4-F43654AE2D9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CB425-2796-45D4-B196-05AE8BA15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3B764F-333F-446B-9BD6-9685D091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2FFB07-531E-49DC-A57F-6C47A2A3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B6A142-2283-460C-B9E2-8AF9A3CE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93906E-923F-4E8F-A2A4-FDB37A82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02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B76F6-758F-4B5E-8586-3E1E682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4228B9-21DD-43F9-A998-CE57E24C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051EEF-DF26-4DBB-AB64-5612F8E7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C96726-BF3C-44EC-A8E5-8320418C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E918B6-DB59-45E0-8CE4-A1543C3D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75E2AE6-27C4-4004-A91F-93B12E595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3B0372-350A-4DB0-BF4A-56935667A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55F752-A3D9-4F7F-B467-0472469C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86D730-2363-4D4A-AA71-C2F3207F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A17DCA-E226-4526-A190-A709E1E0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7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60E6B-1F86-4655-B707-796C6F0E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99A455-9992-484A-B3F6-27A29FF07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03C5F-4239-49D7-BBB8-02AB36BB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62DAF9-1425-44A4-8CD5-65BF4286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4A220C-76A4-40D4-BAAE-0E4B63B1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60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8D225-757A-4B90-8657-112C863D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3999A7-37EC-47FC-9F68-63545D6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0394A-1D47-4C77-B313-4B7BB8B7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4DFFA0-B511-4F6B-90B6-AAE4B5AA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1BE09-696D-4FD2-AF93-4D6AC6ED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2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6D218-30A8-4665-BDA9-7AF2DBD9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04E77-2A62-424E-84B1-C8155651C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D10A3-7A93-4ECC-9883-62816053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0D7267-13E6-4C0C-89AC-E13A35FF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EE2FF7-66E9-4C1F-981B-56FED44B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D50C0A-4EE6-46D7-83F0-7853B798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2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4E6E1-4573-4040-97FB-FBD1F71E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31642C-9E2F-4CA6-BE5A-04DE7E56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291B95-E175-4C36-8364-3679479F3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18485B-8B47-45EC-8B64-26C9312D4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1BBA79-1F6C-4207-8FE1-C0A14506B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1B9AAE-BDF0-4FCE-A550-568AA34E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FDF6AE1-6D8F-4CDA-9E97-BAA770E8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554B51-3224-4330-ACAC-2CB2DAA2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1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F05D3-4ECF-4237-893E-DD903C0A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CD2BEB-D81A-466B-B93E-3B3E4C8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8B3ACC-A07B-47B6-8C25-3EEDE322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CC15A-8CA0-432D-94F8-71376AA7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8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9E5000-B763-46A5-BE03-54164613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7B7AC9-0CD2-4D6D-B557-7F68513D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43AF29-338F-4BF1-87E1-0FC19FD8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10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73BEC-AB1B-494F-9C91-8DAFA549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92540-3AC0-4A78-8801-64105004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16DC4F-32F0-4C8E-99F7-3E58257A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A8D17F-D750-4487-A700-1A73263C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1314FD-4E96-4221-8DBE-A02B54A8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8A81A9-4B3E-4A8F-BDE8-D1D0091A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3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A625AC-7E8B-4FBC-B070-9A0124A0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9EACB0-C87A-4C04-BA23-E2F97165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73E68E-9176-4B12-81C7-D52A1F0F2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64FBFC-5AAF-4130-BB50-2CBF438D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F6EEC-8C58-4F46-822D-65E9A6E2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EFC513-5003-4EA9-9DB5-77C068CD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38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EB07700-56C8-4446-875B-EE71C6E5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2B62D7-286F-4066-88E6-97CE38967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F9E726-2316-415B-9DC2-49FC252ED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F86EF-5B1E-40EC-B0DD-2D294432FE91}" type="datetimeFigureOut">
              <a:rPr lang="it-IT" smtClean="0"/>
              <a:t>23/09/2022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0CF49D-FAC3-4175-BF06-1685E52AB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6DCB60-8C78-4EDC-B88E-4F0C39E89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3D04-E2A0-4EDE-B4A7-929A58265A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8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4BDBF-A08A-406E-919B-6391B6F1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46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B79205-9B07-4F2D-A598-F05244106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3" t="31760" r="40674" b="52959"/>
          <a:stretch/>
        </p:blipFill>
        <p:spPr>
          <a:xfrm>
            <a:off x="0" y="1345913"/>
            <a:ext cx="6473904" cy="2083087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5F1FB8CB-3195-4492-8C11-5575ADA7EDAD}"/>
              </a:ext>
            </a:extLst>
          </p:cNvPr>
          <p:cNvSpPr/>
          <p:nvPr/>
        </p:nvSpPr>
        <p:spPr>
          <a:xfrm>
            <a:off x="2806700" y="1955800"/>
            <a:ext cx="2374900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820234C-C371-4AE2-A082-4B3F47D121E1}"/>
              </a:ext>
            </a:extLst>
          </p:cNvPr>
          <p:cNvSpPr/>
          <p:nvPr/>
        </p:nvSpPr>
        <p:spPr>
          <a:xfrm>
            <a:off x="4318000" y="2404632"/>
            <a:ext cx="2374900" cy="6096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A98A644-FAA8-4D45-8C23-469655989049}"/>
              </a:ext>
            </a:extLst>
          </p:cNvPr>
          <p:cNvSpPr/>
          <p:nvPr/>
        </p:nvSpPr>
        <p:spPr>
          <a:xfrm>
            <a:off x="3721100" y="2916816"/>
            <a:ext cx="2374900" cy="609600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D6B932-D09B-48FD-AE2A-A979479353CE}"/>
              </a:ext>
            </a:extLst>
          </p:cNvPr>
          <p:cNvSpPr txBox="1"/>
          <p:nvPr/>
        </p:nvSpPr>
        <p:spPr>
          <a:xfrm>
            <a:off x="6858000" y="1429603"/>
            <a:ext cx="5252483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ところ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descrive le diverse fasi di un’azione: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ところです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il momento immediatamente precedente all’azione («sta per V»)</a:t>
            </a:r>
          </a:p>
          <a:p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ているところです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che siamo nel mezzo dell’azione («sta </a:t>
            </a:r>
            <a:r>
              <a:rPr lang="it-IT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avVenendo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たところです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il momento immediatamente successivo alla conclusione dell’azione («è </a:t>
            </a:r>
            <a:r>
              <a:rPr lang="it-IT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aVvenuto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proprio adesso»)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AAD45F-ABE6-4231-96C9-ABB5E9005BD2}"/>
              </a:ext>
            </a:extLst>
          </p:cNvPr>
          <p:cNvSpPr txBox="1"/>
          <p:nvPr/>
        </p:nvSpPr>
        <p:spPr>
          <a:xfrm>
            <a:off x="287079" y="3689498"/>
            <a:ext cx="61868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たばかりです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che non è passato molto tempo dall’azione, o che quanto meno il parlante la percepisce come appena avvenuta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C4EA74-EA66-4B90-B3E7-2521CDC5A79D}"/>
              </a:ext>
            </a:extLst>
          </p:cNvPr>
          <p:cNvSpPr txBox="1"/>
          <p:nvPr/>
        </p:nvSpPr>
        <p:spPr>
          <a:xfrm>
            <a:off x="287079" y="5818068"/>
            <a:ext cx="9420447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ない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/Agg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い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/Agg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な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はずです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descrive qualcosa di cui il parlante è personalmente convinto sulla base di qualche fondamento</a:t>
            </a:r>
          </a:p>
        </p:txBody>
      </p:sp>
    </p:spTree>
    <p:extLst>
      <p:ext uri="{BB962C8B-B14F-4D97-AF65-F5344CB8AC3E}">
        <p14:creationId xmlns:p14="http://schemas.microsoft.com/office/powerpoint/2010/main" val="31900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81DE1-20FC-43FF-945B-E47C0F2D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E27C6B-CD29-4F41-ADB3-076BA3201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2" t="18277" r="30394" b="5324"/>
          <a:stretch/>
        </p:blipFill>
        <p:spPr>
          <a:xfrm>
            <a:off x="-1" y="1332263"/>
            <a:ext cx="5948737" cy="55257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212C59-B5AF-4014-822A-1348B2F2A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1" t="20674" r="26517" b="17154"/>
          <a:stretch/>
        </p:blipFill>
        <p:spPr>
          <a:xfrm>
            <a:off x="5948735" y="1746607"/>
            <a:ext cx="6243447" cy="46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68303F-09CC-4888-BE40-A5AC6455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2" t="17984" r="29971" b="5736"/>
          <a:stretch/>
        </p:blipFill>
        <p:spPr>
          <a:xfrm>
            <a:off x="124047" y="308344"/>
            <a:ext cx="6414112" cy="56352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04B0611-3B79-4695-99C9-4E5E2843F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54" t="17520" r="30494" b="35349"/>
          <a:stretch/>
        </p:blipFill>
        <p:spPr>
          <a:xfrm>
            <a:off x="6333459" y="3519377"/>
            <a:ext cx="5858541" cy="32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3CD3C-EC1F-4E1B-996B-D9071844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EB4B2E-C3E7-452E-8D1A-AA8EFE330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3" t="19326" r="28034" b="8464"/>
          <a:stretch/>
        </p:blipFill>
        <p:spPr>
          <a:xfrm>
            <a:off x="-1" y="1294702"/>
            <a:ext cx="6359703" cy="5563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3558535-8348-4B67-AA88-D266A8B25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2" t="70861" r="31405" b="15057"/>
          <a:stretch/>
        </p:blipFill>
        <p:spPr>
          <a:xfrm>
            <a:off x="6085799" y="2948684"/>
            <a:ext cx="6106201" cy="11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442F9-0715-453F-AEB3-FC9D188B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Esercizi (pp. 175-179)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4D94A7-1CAF-4D88-8025-61C48CC57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1" t="19326" r="35534" b="9663"/>
          <a:stretch/>
        </p:blipFill>
        <p:spPr>
          <a:xfrm>
            <a:off x="3337389" y="1317399"/>
            <a:ext cx="5517222" cy="55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377D68-15A4-4B71-A9E9-C77241F4B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0" t="21574" r="34606" b="14756"/>
          <a:stretch/>
        </p:blipFill>
        <p:spPr>
          <a:xfrm>
            <a:off x="0" y="0"/>
            <a:ext cx="6664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8E22AE0-D72F-49FD-A604-C1377029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4" t="18228" r="36867" b="27257"/>
          <a:stretch/>
        </p:blipFill>
        <p:spPr>
          <a:xfrm>
            <a:off x="0" y="0"/>
            <a:ext cx="7141580" cy="68246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DB952D-F6A6-4A57-8F45-71F8683CD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4" t="73755" r="35728" b="6329"/>
          <a:stretch/>
        </p:blipFill>
        <p:spPr>
          <a:xfrm>
            <a:off x="6898511" y="33354"/>
            <a:ext cx="5206670" cy="18070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872B3F6-7EEB-43D3-AEE0-7D8E797AC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83" t="18059" r="36582" b="59156"/>
          <a:stretch/>
        </p:blipFill>
        <p:spPr>
          <a:xfrm>
            <a:off x="7141580" y="1792707"/>
            <a:ext cx="4963601" cy="20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06E46A6-0BFC-428D-8413-F6C104FFE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34" t="43375" r="37912" b="16625"/>
          <a:stretch/>
        </p:blipFill>
        <p:spPr>
          <a:xfrm>
            <a:off x="1736201" y="291202"/>
            <a:ext cx="9005105" cy="65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32774D-62D7-4368-85A4-31C9EA225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74" t="19225" r="33546" b="9303"/>
          <a:stretch/>
        </p:blipFill>
        <p:spPr>
          <a:xfrm>
            <a:off x="0" y="0"/>
            <a:ext cx="6096000" cy="67554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FE9A52-9DF1-4D25-A68A-AF6177BDF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62" t="18295" r="33285" b="65116"/>
          <a:stretch/>
        </p:blipFill>
        <p:spPr>
          <a:xfrm>
            <a:off x="6095999" y="0"/>
            <a:ext cx="6095999" cy="15604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E41327-161B-4056-98C8-487DA7FFB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4" t="21395" r="33895" b="46667"/>
          <a:stretch/>
        </p:blipFill>
        <p:spPr>
          <a:xfrm>
            <a:off x="6095998" y="1560459"/>
            <a:ext cx="6095998" cy="29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42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139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Yu Mincho</vt:lpstr>
      <vt:lpstr>Arial</vt:lpstr>
      <vt:lpstr>Calibri</vt:lpstr>
      <vt:lpstr>Calibri Light</vt:lpstr>
      <vt:lpstr>Garamond</vt:lpstr>
      <vt:lpstr>Times New Roman</vt:lpstr>
      <vt:lpstr>Tema di Office</vt:lpstr>
      <vt:lpstr>第46課</vt:lpstr>
      <vt:lpstr>Lessico</vt:lpstr>
      <vt:lpstr>Presentazione standard di PowerPoint</vt:lpstr>
      <vt:lpstr>Esempi</vt:lpstr>
      <vt:lpstr>Esercizi (pp. 175-179)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第46課</dc:title>
  <dc:creator>Samantha Audoly</dc:creator>
  <cp:lastModifiedBy>Samantha Audoly</cp:lastModifiedBy>
  <cp:revision>2</cp:revision>
  <dcterms:created xsi:type="dcterms:W3CDTF">2021-07-17T14:59:11Z</dcterms:created>
  <dcterms:modified xsi:type="dcterms:W3CDTF">2022-09-23T14:36:34Z</dcterms:modified>
</cp:coreProperties>
</file>