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57" r:id="rId7"/>
    <p:sldId id="268" r:id="rId8"/>
    <p:sldId id="269" r:id="rId9"/>
    <p:sldId id="26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45B94-993A-41B8-B820-7A6970B7A549}" v="3" dt="2022-09-21T16:34:15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udoly" userId="048a6017-38fd-4250-bfc7-1e1066908d58" providerId="ADAL" clId="{32E45B94-993A-41B8-B820-7A6970B7A549}"/>
    <pc:docChg chg="custSel addSld delSld modSld">
      <pc:chgData name="Samantha Audoly" userId="048a6017-38fd-4250-bfc7-1e1066908d58" providerId="ADAL" clId="{32E45B94-993A-41B8-B820-7A6970B7A549}" dt="2022-09-29T20:37:19.911" v="636" actId="20577"/>
      <pc:docMkLst>
        <pc:docMk/>
      </pc:docMkLst>
      <pc:sldChg chg="addSp delSp modSp mod">
        <pc:chgData name="Samantha Audoly" userId="048a6017-38fd-4250-bfc7-1e1066908d58" providerId="ADAL" clId="{32E45B94-993A-41B8-B820-7A6970B7A549}" dt="2022-09-29T20:37:19.911" v="636" actId="20577"/>
        <pc:sldMkLst>
          <pc:docMk/>
          <pc:sldMk cId="984003879" sldId="256"/>
        </pc:sldMkLst>
        <pc:spChg chg="add mod">
          <ac:chgData name="Samantha Audoly" userId="048a6017-38fd-4250-bfc7-1e1066908d58" providerId="ADAL" clId="{32E45B94-993A-41B8-B820-7A6970B7A549}" dt="2022-09-21T16:30:11.774" v="216" actId="400"/>
          <ac:spMkLst>
            <pc:docMk/>
            <pc:sldMk cId="984003879" sldId="256"/>
            <ac:spMk id="6" creationId="{CE1FDF3A-6B61-4C21-8F22-CAAAE83278C2}"/>
          </ac:spMkLst>
        </pc:spChg>
        <pc:spChg chg="add mod">
          <ac:chgData name="Samantha Audoly" userId="048a6017-38fd-4250-bfc7-1e1066908d58" providerId="ADAL" clId="{32E45B94-993A-41B8-B820-7A6970B7A549}" dt="2022-09-29T20:37:19.911" v="636" actId="20577"/>
          <ac:spMkLst>
            <pc:docMk/>
            <pc:sldMk cId="984003879" sldId="256"/>
            <ac:spMk id="13" creationId="{B4F525A4-DED2-4041-9A88-8A60AE948969}"/>
          </ac:spMkLst>
        </pc:spChg>
        <pc:spChg chg="add mod">
          <ac:chgData name="Samantha Audoly" userId="048a6017-38fd-4250-bfc7-1e1066908d58" providerId="ADAL" clId="{32E45B94-993A-41B8-B820-7A6970B7A549}" dt="2022-09-21T16:35:49.143" v="501" actId="2085"/>
          <ac:spMkLst>
            <pc:docMk/>
            <pc:sldMk cId="984003879" sldId="256"/>
            <ac:spMk id="14" creationId="{DC7125FE-572F-4996-9104-1E2298112C5D}"/>
          </ac:spMkLst>
        </pc:spChg>
        <pc:picChg chg="del mod">
          <ac:chgData name="Samantha Audoly" userId="048a6017-38fd-4250-bfc7-1e1066908d58" providerId="ADAL" clId="{32E45B94-993A-41B8-B820-7A6970B7A549}" dt="2022-09-21T16:21:34.323" v="1" actId="478"/>
          <ac:picMkLst>
            <pc:docMk/>
            <pc:sldMk cId="984003879" sldId="256"/>
            <ac:picMk id="7" creationId="{37020E3E-9D59-41EE-8530-BF04806D864C}"/>
          </ac:picMkLst>
        </pc:picChg>
        <pc:picChg chg="del">
          <ac:chgData name="Samantha Audoly" userId="048a6017-38fd-4250-bfc7-1e1066908d58" providerId="ADAL" clId="{32E45B94-993A-41B8-B820-7A6970B7A549}" dt="2022-09-21T16:21:36.063" v="2" actId="478"/>
          <ac:picMkLst>
            <pc:docMk/>
            <pc:sldMk cId="984003879" sldId="256"/>
            <ac:picMk id="9" creationId="{48E37086-D854-404D-A389-B2F5855AF34F}"/>
          </ac:picMkLst>
        </pc:picChg>
        <pc:picChg chg="del">
          <ac:chgData name="Samantha Audoly" userId="048a6017-38fd-4250-bfc7-1e1066908d58" providerId="ADAL" clId="{32E45B94-993A-41B8-B820-7A6970B7A549}" dt="2022-09-21T16:21:41.442" v="5" actId="478"/>
          <ac:picMkLst>
            <pc:docMk/>
            <pc:sldMk cId="984003879" sldId="256"/>
            <ac:picMk id="10" creationId="{2DAED358-374F-4B84-BC76-1B38E5E11469}"/>
          </ac:picMkLst>
        </pc:picChg>
        <pc:picChg chg="del">
          <ac:chgData name="Samantha Audoly" userId="048a6017-38fd-4250-bfc7-1e1066908d58" providerId="ADAL" clId="{32E45B94-993A-41B8-B820-7A6970B7A549}" dt="2022-09-21T16:21:42.996" v="6" actId="478"/>
          <ac:picMkLst>
            <pc:docMk/>
            <pc:sldMk cId="984003879" sldId="256"/>
            <ac:picMk id="12" creationId="{C2F5603B-4834-41D4-AE9E-7B9E0E72DDD1}"/>
          </ac:picMkLst>
        </pc:picChg>
        <pc:picChg chg="del">
          <ac:chgData name="Samantha Audoly" userId="048a6017-38fd-4250-bfc7-1e1066908d58" providerId="ADAL" clId="{32E45B94-993A-41B8-B820-7A6970B7A549}" dt="2022-09-21T16:21:37.812" v="3" actId="478"/>
          <ac:picMkLst>
            <pc:docMk/>
            <pc:sldMk cId="984003879" sldId="256"/>
            <ac:picMk id="16" creationId="{F9A306CB-C6B0-422E-ACEB-D5708558339F}"/>
          </ac:picMkLst>
        </pc:picChg>
        <pc:picChg chg="del">
          <ac:chgData name="Samantha Audoly" userId="048a6017-38fd-4250-bfc7-1e1066908d58" providerId="ADAL" clId="{32E45B94-993A-41B8-B820-7A6970B7A549}" dt="2022-09-21T16:21:39.719" v="4" actId="478"/>
          <ac:picMkLst>
            <pc:docMk/>
            <pc:sldMk cId="984003879" sldId="256"/>
            <ac:picMk id="18" creationId="{00C094F0-0458-4A6E-BF2E-3F7C24E81F79}"/>
          </ac:picMkLst>
        </pc:picChg>
      </pc:sldChg>
      <pc:sldChg chg="del">
        <pc:chgData name="Samantha Audoly" userId="048a6017-38fd-4250-bfc7-1e1066908d58" providerId="ADAL" clId="{32E45B94-993A-41B8-B820-7A6970B7A549}" dt="2022-09-23T14:36:56.138" v="517" actId="47"/>
        <pc:sldMkLst>
          <pc:docMk/>
          <pc:sldMk cId="3037870783" sldId="261"/>
        </pc:sldMkLst>
      </pc:sldChg>
      <pc:sldChg chg="del">
        <pc:chgData name="Samantha Audoly" userId="048a6017-38fd-4250-bfc7-1e1066908d58" providerId="ADAL" clId="{32E45B94-993A-41B8-B820-7A6970B7A549}" dt="2022-09-23T14:36:58.507" v="518" actId="47"/>
        <pc:sldMkLst>
          <pc:docMk/>
          <pc:sldMk cId="381629575" sldId="262"/>
        </pc:sldMkLst>
      </pc:sldChg>
      <pc:sldChg chg="del">
        <pc:chgData name="Samantha Audoly" userId="048a6017-38fd-4250-bfc7-1e1066908d58" providerId="ADAL" clId="{32E45B94-993A-41B8-B820-7A6970B7A549}" dt="2022-09-23T14:36:58.885" v="519" actId="47"/>
        <pc:sldMkLst>
          <pc:docMk/>
          <pc:sldMk cId="2331283050" sldId="263"/>
        </pc:sldMkLst>
      </pc:sldChg>
      <pc:sldChg chg="del">
        <pc:chgData name="Samantha Audoly" userId="048a6017-38fd-4250-bfc7-1e1066908d58" providerId="ADAL" clId="{32E45B94-993A-41B8-B820-7A6970B7A549}" dt="2022-09-23T14:36:59.457" v="520" actId="47"/>
        <pc:sldMkLst>
          <pc:docMk/>
          <pc:sldMk cId="1033928693" sldId="264"/>
        </pc:sldMkLst>
      </pc:sldChg>
      <pc:sldChg chg="del">
        <pc:chgData name="Samantha Audoly" userId="048a6017-38fd-4250-bfc7-1e1066908d58" providerId="ADAL" clId="{32E45B94-993A-41B8-B820-7A6970B7A549}" dt="2022-09-23T14:36:59.975" v="521" actId="47"/>
        <pc:sldMkLst>
          <pc:docMk/>
          <pc:sldMk cId="3375815721" sldId="265"/>
        </pc:sldMkLst>
      </pc:sldChg>
      <pc:sldChg chg="del">
        <pc:chgData name="Samantha Audoly" userId="048a6017-38fd-4250-bfc7-1e1066908d58" providerId="ADAL" clId="{32E45B94-993A-41B8-B820-7A6970B7A549}" dt="2022-09-21T16:21:45.619" v="7" actId="47"/>
        <pc:sldMkLst>
          <pc:docMk/>
          <pc:sldMk cId="2223964023" sldId="266"/>
        </pc:sldMkLst>
      </pc:sldChg>
      <pc:sldChg chg="addSp delSp modSp new mod">
        <pc:chgData name="Samantha Audoly" userId="048a6017-38fd-4250-bfc7-1e1066908d58" providerId="ADAL" clId="{32E45B94-993A-41B8-B820-7A6970B7A549}" dt="2022-09-21T16:24:59.455" v="27" actId="14100"/>
        <pc:sldMkLst>
          <pc:docMk/>
          <pc:sldMk cId="3625705332" sldId="266"/>
        </pc:sldMkLst>
        <pc:picChg chg="add del">
          <ac:chgData name="Samantha Audoly" userId="048a6017-38fd-4250-bfc7-1e1066908d58" providerId="ADAL" clId="{32E45B94-993A-41B8-B820-7A6970B7A549}" dt="2022-09-21T16:22:35.260" v="11" actId="478"/>
          <ac:picMkLst>
            <pc:docMk/>
            <pc:sldMk cId="3625705332" sldId="266"/>
            <ac:picMk id="3" creationId="{C9B72193-8CC0-4971-B655-304AC67DF20E}"/>
          </ac:picMkLst>
        </pc:picChg>
        <pc:picChg chg="add mod modCrop">
          <ac:chgData name="Samantha Audoly" userId="048a6017-38fd-4250-bfc7-1e1066908d58" providerId="ADAL" clId="{32E45B94-993A-41B8-B820-7A6970B7A549}" dt="2022-09-21T16:23:36.805" v="18" actId="14100"/>
          <ac:picMkLst>
            <pc:docMk/>
            <pc:sldMk cId="3625705332" sldId="266"/>
            <ac:picMk id="5" creationId="{2D9C229C-B100-46A9-89EE-23F93971B18C}"/>
          </ac:picMkLst>
        </pc:picChg>
        <pc:picChg chg="add mod modCrop">
          <ac:chgData name="Samantha Audoly" userId="048a6017-38fd-4250-bfc7-1e1066908d58" providerId="ADAL" clId="{32E45B94-993A-41B8-B820-7A6970B7A549}" dt="2022-09-21T16:24:59.455" v="27" actId="14100"/>
          <ac:picMkLst>
            <pc:docMk/>
            <pc:sldMk cId="3625705332" sldId="266"/>
            <ac:picMk id="7" creationId="{729BB9D4-9B7E-4D5C-B1F6-138C2749519F}"/>
          </ac:picMkLst>
        </pc:picChg>
      </pc:sldChg>
      <pc:sldChg chg="addSp modSp new mod">
        <pc:chgData name="Samantha Audoly" userId="048a6017-38fd-4250-bfc7-1e1066908d58" providerId="ADAL" clId="{32E45B94-993A-41B8-B820-7A6970B7A549}" dt="2022-09-22T17:54:59.621" v="516" actId="732"/>
        <pc:sldMkLst>
          <pc:docMk/>
          <pc:sldMk cId="1772635036" sldId="267"/>
        </pc:sldMkLst>
        <pc:picChg chg="add mod modCrop">
          <ac:chgData name="Samantha Audoly" userId="048a6017-38fd-4250-bfc7-1e1066908d58" providerId="ADAL" clId="{32E45B94-993A-41B8-B820-7A6970B7A549}" dt="2022-09-22T17:53:58.544" v="508" actId="14100"/>
          <ac:picMkLst>
            <pc:docMk/>
            <pc:sldMk cId="1772635036" sldId="267"/>
            <ac:picMk id="3" creationId="{B6E83899-1692-4BDA-A0DF-E2EB2EEEF23A}"/>
          </ac:picMkLst>
        </pc:picChg>
        <pc:picChg chg="add mod modCrop">
          <ac:chgData name="Samantha Audoly" userId="048a6017-38fd-4250-bfc7-1e1066908d58" providerId="ADAL" clId="{32E45B94-993A-41B8-B820-7A6970B7A549}" dt="2022-09-22T17:54:59.621" v="516" actId="732"/>
          <ac:picMkLst>
            <pc:docMk/>
            <pc:sldMk cId="1772635036" sldId="267"/>
            <ac:picMk id="5" creationId="{0A59E030-0C67-4E53-9FF6-FB19599D1B0C}"/>
          </ac:picMkLst>
        </pc:picChg>
      </pc:sldChg>
      <pc:sldChg chg="addSp modSp new mod">
        <pc:chgData name="Samantha Audoly" userId="048a6017-38fd-4250-bfc7-1e1066908d58" providerId="ADAL" clId="{32E45B94-993A-41B8-B820-7A6970B7A549}" dt="2022-09-23T14:38:12.907" v="540" actId="14100"/>
        <pc:sldMkLst>
          <pc:docMk/>
          <pc:sldMk cId="782287582" sldId="268"/>
        </pc:sldMkLst>
        <pc:picChg chg="add mod modCrop">
          <ac:chgData name="Samantha Audoly" userId="048a6017-38fd-4250-bfc7-1e1066908d58" providerId="ADAL" clId="{32E45B94-993A-41B8-B820-7A6970B7A549}" dt="2022-09-23T14:37:31.785" v="530" actId="14100"/>
          <ac:picMkLst>
            <pc:docMk/>
            <pc:sldMk cId="782287582" sldId="268"/>
            <ac:picMk id="3" creationId="{E8C63980-4A6A-4AC4-BDD2-86194E23670C}"/>
          </ac:picMkLst>
        </pc:picChg>
        <pc:picChg chg="add mod modCrop">
          <ac:chgData name="Samantha Audoly" userId="048a6017-38fd-4250-bfc7-1e1066908d58" providerId="ADAL" clId="{32E45B94-993A-41B8-B820-7A6970B7A549}" dt="2022-09-23T14:38:12.907" v="540" actId="14100"/>
          <ac:picMkLst>
            <pc:docMk/>
            <pc:sldMk cId="782287582" sldId="268"/>
            <ac:picMk id="5" creationId="{778A4CA6-7CFF-441D-8DE3-B413C0541418}"/>
          </ac:picMkLst>
        </pc:picChg>
      </pc:sldChg>
      <pc:sldChg chg="addSp modSp new mod">
        <pc:chgData name="Samantha Audoly" userId="048a6017-38fd-4250-bfc7-1e1066908d58" providerId="ADAL" clId="{32E45B94-993A-41B8-B820-7A6970B7A549}" dt="2022-09-23T14:38:41.441" v="548" actId="14100"/>
        <pc:sldMkLst>
          <pc:docMk/>
          <pc:sldMk cId="3296399163" sldId="269"/>
        </pc:sldMkLst>
        <pc:picChg chg="add mod modCrop">
          <ac:chgData name="Samantha Audoly" userId="048a6017-38fd-4250-bfc7-1e1066908d58" providerId="ADAL" clId="{32E45B94-993A-41B8-B820-7A6970B7A549}" dt="2022-09-23T14:38:41.441" v="548" actId="14100"/>
          <ac:picMkLst>
            <pc:docMk/>
            <pc:sldMk cId="3296399163" sldId="269"/>
            <ac:picMk id="3" creationId="{C6BD198B-D2D1-4D09-8F7E-D4B189A35D5C}"/>
          </ac:picMkLst>
        </pc:picChg>
      </pc:sldChg>
    </pc:docChg>
  </pc:docChgLst>
  <pc:docChgLst>
    <pc:chgData name="Samantha Audoly" userId="048a6017-38fd-4250-bfc7-1e1066908d58" providerId="ADAL" clId="{3B1FF7F7-79D0-4A79-9196-453A7EBDAF08}"/>
    <pc:docChg chg="custSel addSld modSld">
      <pc:chgData name="Samantha Audoly" userId="048a6017-38fd-4250-bfc7-1e1066908d58" providerId="ADAL" clId="{3B1FF7F7-79D0-4A79-9196-453A7EBDAF08}" dt="2021-11-23T15:44:58.724" v="1971" actId="20577"/>
      <pc:docMkLst>
        <pc:docMk/>
      </pc:docMkLst>
      <pc:sldChg chg="addSp delSp modSp new mod">
        <pc:chgData name="Samantha Audoly" userId="048a6017-38fd-4250-bfc7-1e1066908d58" providerId="ADAL" clId="{3B1FF7F7-79D0-4A79-9196-453A7EBDAF08}" dt="2021-11-18T11:25:28.148" v="1173" actId="478"/>
        <pc:sldMkLst>
          <pc:docMk/>
          <pc:sldMk cId="984003879" sldId="256"/>
        </pc:sldMkLst>
        <pc:spChg chg="mod">
          <ac:chgData name="Samantha Audoly" userId="048a6017-38fd-4250-bfc7-1e1066908d58" providerId="ADAL" clId="{3B1FF7F7-79D0-4A79-9196-453A7EBDAF08}" dt="2021-11-18T11:18:44.538" v="1114" actId="1076"/>
          <ac:spMkLst>
            <pc:docMk/>
            <pc:sldMk cId="984003879" sldId="256"/>
            <ac:spMk id="2" creationId="{5AE4E5EE-074F-43D6-B9B9-140865B46CF3}"/>
          </ac:spMkLst>
        </pc:spChg>
        <pc:spChg chg="add mod">
          <ac:chgData name="Samantha Audoly" userId="048a6017-38fd-4250-bfc7-1e1066908d58" providerId="ADAL" clId="{3B1FF7F7-79D0-4A79-9196-453A7EBDAF08}" dt="2021-11-18T11:20:13.746" v="1130" actId="1076"/>
          <ac:spMkLst>
            <pc:docMk/>
            <pc:sldMk cId="984003879" sldId="256"/>
            <ac:spMk id="3" creationId="{6359C691-5D3F-4F37-B942-AE74DF0CB8EC}"/>
          </ac:spMkLst>
        </pc:spChg>
        <pc:spChg chg="add mod">
          <ac:chgData name="Samantha Audoly" userId="048a6017-38fd-4250-bfc7-1e1066908d58" providerId="ADAL" clId="{3B1FF7F7-79D0-4A79-9196-453A7EBDAF08}" dt="2021-11-18T11:20:19.688" v="1132" actId="1076"/>
          <ac:spMkLst>
            <pc:docMk/>
            <pc:sldMk cId="984003879" sldId="256"/>
            <ac:spMk id="5" creationId="{03EC4F81-3AB6-4697-B94A-3AC47BA8766D}"/>
          </ac:spMkLst>
        </pc:spChg>
        <pc:picChg chg="add mod modCrop">
          <ac:chgData name="Samantha Audoly" userId="048a6017-38fd-4250-bfc7-1e1066908d58" providerId="ADAL" clId="{3B1FF7F7-79D0-4A79-9196-453A7EBDAF08}" dt="2021-11-18T11:20:09.461" v="1129" actId="1076"/>
          <ac:picMkLst>
            <pc:docMk/>
            <pc:sldMk cId="984003879" sldId="256"/>
            <ac:picMk id="4" creationId="{18F26927-81E5-4344-8C33-EF2DBA0BD56D}"/>
          </ac:picMkLst>
        </pc:picChg>
        <pc:picChg chg="add mod modCrop">
          <ac:chgData name="Samantha Audoly" userId="048a6017-38fd-4250-bfc7-1e1066908d58" providerId="ADAL" clId="{3B1FF7F7-79D0-4A79-9196-453A7EBDAF08}" dt="2021-11-18T11:21:48.427" v="1140" actId="14100"/>
          <ac:picMkLst>
            <pc:docMk/>
            <pc:sldMk cId="984003879" sldId="256"/>
            <ac:picMk id="7" creationId="{37020E3E-9D59-41EE-8530-BF04806D864C}"/>
          </ac:picMkLst>
        </pc:picChg>
        <pc:picChg chg="add mod modCrop">
          <ac:chgData name="Samantha Audoly" userId="048a6017-38fd-4250-bfc7-1e1066908d58" providerId="ADAL" clId="{3B1FF7F7-79D0-4A79-9196-453A7EBDAF08}" dt="2021-11-18T11:21:55.103" v="1142" actId="14100"/>
          <ac:picMkLst>
            <pc:docMk/>
            <pc:sldMk cId="984003879" sldId="256"/>
            <ac:picMk id="9" creationId="{48E37086-D854-404D-A389-B2F5855AF34F}"/>
          </ac:picMkLst>
        </pc:picChg>
        <pc:picChg chg="add mod modCrop">
          <ac:chgData name="Samantha Audoly" userId="048a6017-38fd-4250-bfc7-1e1066908d58" providerId="ADAL" clId="{3B1FF7F7-79D0-4A79-9196-453A7EBDAF08}" dt="2021-11-18T11:20:23.243" v="1133" actId="1076"/>
          <ac:picMkLst>
            <pc:docMk/>
            <pc:sldMk cId="984003879" sldId="256"/>
            <ac:picMk id="10" creationId="{2DAED358-374F-4B84-BC76-1B38E5E11469}"/>
          </ac:picMkLst>
        </pc:picChg>
        <pc:picChg chg="add mod modCrop">
          <ac:chgData name="Samantha Audoly" userId="048a6017-38fd-4250-bfc7-1e1066908d58" providerId="ADAL" clId="{3B1FF7F7-79D0-4A79-9196-453A7EBDAF08}" dt="2021-11-18T11:21:07.676" v="1139" actId="1076"/>
          <ac:picMkLst>
            <pc:docMk/>
            <pc:sldMk cId="984003879" sldId="256"/>
            <ac:picMk id="12" creationId="{C2F5603B-4834-41D4-AE9E-7B9E0E72DDD1}"/>
          </ac:picMkLst>
        </pc:picChg>
        <pc:picChg chg="add del mod modCrop">
          <ac:chgData name="Samantha Audoly" userId="048a6017-38fd-4250-bfc7-1e1066908d58" providerId="ADAL" clId="{3B1FF7F7-79D0-4A79-9196-453A7EBDAF08}" dt="2021-11-18T11:22:23.886" v="1149" actId="478"/>
          <ac:picMkLst>
            <pc:docMk/>
            <pc:sldMk cId="984003879" sldId="256"/>
            <ac:picMk id="14" creationId="{F78920A6-4A01-4899-908B-489187B1CD3E}"/>
          </ac:picMkLst>
        </pc:picChg>
        <pc:picChg chg="add mod modCrop">
          <ac:chgData name="Samantha Audoly" userId="048a6017-38fd-4250-bfc7-1e1066908d58" providerId="ADAL" clId="{3B1FF7F7-79D0-4A79-9196-453A7EBDAF08}" dt="2021-11-18T11:23:35.938" v="1159" actId="1076"/>
          <ac:picMkLst>
            <pc:docMk/>
            <pc:sldMk cId="984003879" sldId="256"/>
            <ac:picMk id="16" creationId="{F9A306CB-C6B0-422E-ACEB-D5708558339F}"/>
          </ac:picMkLst>
        </pc:picChg>
        <pc:picChg chg="add mod modCrop">
          <ac:chgData name="Samantha Audoly" userId="048a6017-38fd-4250-bfc7-1e1066908d58" providerId="ADAL" clId="{3B1FF7F7-79D0-4A79-9196-453A7EBDAF08}" dt="2021-11-18T11:25:10.035" v="1169" actId="1076"/>
          <ac:picMkLst>
            <pc:docMk/>
            <pc:sldMk cId="984003879" sldId="256"/>
            <ac:picMk id="18" creationId="{00C094F0-0458-4A6E-BF2E-3F7C24E81F79}"/>
          </ac:picMkLst>
        </pc:picChg>
        <pc:picChg chg="add del mod modCrop">
          <ac:chgData name="Samantha Audoly" userId="048a6017-38fd-4250-bfc7-1e1066908d58" providerId="ADAL" clId="{3B1FF7F7-79D0-4A79-9196-453A7EBDAF08}" dt="2021-11-18T11:25:28.148" v="1173" actId="478"/>
          <ac:picMkLst>
            <pc:docMk/>
            <pc:sldMk cId="984003879" sldId="256"/>
            <ac:picMk id="19" creationId="{168CA2F5-34B8-4568-84F2-C1134E842610}"/>
          </ac:picMkLst>
        </pc:picChg>
      </pc:sldChg>
      <pc:sldChg chg="addSp modSp new mod">
        <pc:chgData name="Samantha Audoly" userId="048a6017-38fd-4250-bfc7-1e1066908d58" providerId="ADAL" clId="{3B1FF7F7-79D0-4A79-9196-453A7EBDAF08}" dt="2021-07-17T15:03:04.519" v="19" actId="14100"/>
        <pc:sldMkLst>
          <pc:docMk/>
          <pc:sldMk cId="266291038" sldId="257"/>
        </pc:sldMkLst>
        <pc:picChg chg="add mod modCrop">
          <ac:chgData name="Samantha Audoly" userId="048a6017-38fd-4250-bfc7-1e1066908d58" providerId="ADAL" clId="{3B1FF7F7-79D0-4A79-9196-453A7EBDAF08}" dt="2021-07-17T15:03:04.519" v="19" actId="14100"/>
          <ac:picMkLst>
            <pc:docMk/>
            <pc:sldMk cId="266291038" sldId="257"/>
            <ac:picMk id="3" creationId="{48708E18-DD32-4893-89EB-9DDB2DCA439A}"/>
          </ac:picMkLst>
        </pc:picChg>
      </pc:sldChg>
      <pc:sldChg chg="addSp modSp new mod">
        <pc:chgData name="Samantha Audoly" userId="048a6017-38fd-4250-bfc7-1e1066908d58" providerId="ADAL" clId="{3B1FF7F7-79D0-4A79-9196-453A7EBDAF08}" dt="2021-11-17T08:53:14.754" v="318" actId="1076"/>
        <pc:sldMkLst>
          <pc:docMk/>
          <pc:sldMk cId="253993911" sldId="258"/>
        </pc:sldMkLst>
        <pc:spChg chg="mod">
          <ac:chgData name="Samantha Audoly" userId="048a6017-38fd-4250-bfc7-1e1066908d58" providerId="ADAL" clId="{3B1FF7F7-79D0-4A79-9196-453A7EBDAF08}" dt="2021-11-17T08:53:06.706" v="315" actId="1076"/>
          <ac:spMkLst>
            <pc:docMk/>
            <pc:sldMk cId="253993911" sldId="258"/>
            <ac:spMk id="2" creationId="{CC80F6FC-AE72-43B4-B332-A5A9D6B259E0}"/>
          </ac:spMkLst>
        </pc:spChg>
        <pc:picChg chg="add mod modCrop">
          <ac:chgData name="Samantha Audoly" userId="048a6017-38fd-4250-bfc7-1e1066908d58" providerId="ADAL" clId="{3B1FF7F7-79D0-4A79-9196-453A7EBDAF08}" dt="2021-11-17T08:51:03.645" v="302" actId="14100"/>
          <ac:picMkLst>
            <pc:docMk/>
            <pc:sldMk cId="253993911" sldId="258"/>
            <ac:picMk id="4" creationId="{1AD3BAE7-2FC6-48E4-928A-F26FD1E45584}"/>
          </ac:picMkLst>
        </pc:picChg>
        <pc:picChg chg="add mod modCrop">
          <ac:chgData name="Samantha Audoly" userId="048a6017-38fd-4250-bfc7-1e1066908d58" providerId="ADAL" clId="{3B1FF7F7-79D0-4A79-9196-453A7EBDAF08}" dt="2021-11-17T08:53:11.119" v="317" actId="1076"/>
          <ac:picMkLst>
            <pc:docMk/>
            <pc:sldMk cId="253993911" sldId="258"/>
            <ac:picMk id="6" creationId="{17AA3EE7-AB7B-4751-A6FA-1A500ABB37D8}"/>
          </ac:picMkLst>
        </pc:picChg>
        <pc:picChg chg="add mod modCrop">
          <ac:chgData name="Samantha Audoly" userId="048a6017-38fd-4250-bfc7-1e1066908d58" providerId="ADAL" clId="{3B1FF7F7-79D0-4A79-9196-453A7EBDAF08}" dt="2021-11-17T08:53:14.754" v="318" actId="1076"/>
          <ac:picMkLst>
            <pc:docMk/>
            <pc:sldMk cId="253993911" sldId="258"/>
            <ac:picMk id="8" creationId="{8D309275-ECCC-44EE-B41C-0DA374D595D6}"/>
          </ac:picMkLst>
        </pc:picChg>
      </pc:sldChg>
      <pc:sldChg chg="addSp modSp add mod">
        <pc:chgData name="Samantha Audoly" userId="048a6017-38fd-4250-bfc7-1e1066908d58" providerId="ADAL" clId="{3B1FF7F7-79D0-4A79-9196-453A7EBDAF08}" dt="2021-11-17T08:38:30.723" v="97" actId="14100"/>
        <pc:sldMkLst>
          <pc:docMk/>
          <pc:sldMk cId="3857787489" sldId="259"/>
        </pc:sldMkLst>
        <pc:spChg chg="mod">
          <ac:chgData name="Samantha Audoly" userId="048a6017-38fd-4250-bfc7-1e1066908d58" providerId="ADAL" clId="{3B1FF7F7-79D0-4A79-9196-453A7EBDAF08}" dt="2021-11-17T08:19:53.683" v="43" actId="20577"/>
          <ac:spMkLst>
            <pc:docMk/>
            <pc:sldMk cId="3857787489" sldId="259"/>
            <ac:spMk id="2" creationId="{CC80F6FC-AE72-43B4-B332-A5A9D6B259E0}"/>
          </ac:spMkLst>
        </pc:spChg>
        <pc:picChg chg="add mod modCrop">
          <ac:chgData name="Samantha Audoly" userId="048a6017-38fd-4250-bfc7-1e1066908d58" providerId="ADAL" clId="{3B1FF7F7-79D0-4A79-9196-453A7EBDAF08}" dt="2021-11-17T08:37:45.992" v="89" actId="14100"/>
          <ac:picMkLst>
            <pc:docMk/>
            <pc:sldMk cId="3857787489" sldId="259"/>
            <ac:picMk id="4" creationId="{B5A7636B-278E-4305-B837-9DF53DDAF529}"/>
          </ac:picMkLst>
        </pc:picChg>
        <pc:picChg chg="add mod modCrop">
          <ac:chgData name="Samantha Audoly" userId="048a6017-38fd-4250-bfc7-1e1066908d58" providerId="ADAL" clId="{3B1FF7F7-79D0-4A79-9196-453A7EBDAF08}" dt="2021-11-17T08:38:30.723" v="97" actId="14100"/>
          <ac:picMkLst>
            <pc:docMk/>
            <pc:sldMk cId="3857787489" sldId="259"/>
            <ac:picMk id="6" creationId="{EB768A5A-1DC2-4396-AA18-C5F1E60D9A97}"/>
          </ac:picMkLst>
        </pc:picChg>
      </pc:sldChg>
      <pc:sldChg chg="addSp modSp add mod">
        <pc:chgData name="Samantha Audoly" userId="048a6017-38fd-4250-bfc7-1e1066908d58" providerId="ADAL" clId="{3B1FF7F7-79D0-4A79-9196-453A7EBDAF08}" dt="2021-11-17T08:40:12.671" v="113" actId="1076"/>
        <pc:sldMkLst>
          <pc:docMk/>
          <pc:sldMk cId="1707690927" sldId="260"/>
        </pc:sldMkLst>
        <pc:spChg chg="mod">
          <ac:chgData name="Samantha Audoly" userId="048a6017-38fd-4250-bfc7-1e1066908d58" providerId="ADAL" clId="{3B1FF7F7-79D0-4A79-9196-453A7EBDAF08}" dt="2021-11-17T08:39:02.016" v="105" actId="20577"/>
          <ac:spMkLst>
            <pc:docMk/>
            <pc:sldMk cId="1707690927" sldId="260"/>
            <ac:spMk id="2" creationId="{CC80F6FC-AE72-43B4-B332-A5A9D6B259E0}"/>
          </ac:spMkLst>
        </pc:spChg>
        <pc:picChg chg="add mod modCrop">
          <ac:chgData name="Samantha Audoly" userId="048a6017-38fd-4250-bfc7-1e1066908d58" providerId="ADAL" clId="{3B1FF7F7-79D0-4A79-9196-453A7EBDAF08}" dt="2021-11-17T08:40:12.671" v="113" actId="1076"/>
          <ac:picMkLst>
            <pc:docMk/>
            <pc:sldMk cId="1707690927" sldId="260"/>
            <ac:picMk id="4" creationId="{D528808D-774A-4FCE-BF58-E9B13FDD3745}"/>
          </ac:picMkLst>
        </pc:picChg>
      </pc:sldChg>
      <pc:sldChg chg="addSp modSp add mod">
        <pc:chgData name="Samantha Audoly" userId="048a6017-38fd-4250-bfc7-1e1066908d58" providerId="ADAL" clId="{3B1FF7F7-79D0-4A79-9196-453A7EBDAF08}" dt="2021-11-19T14:47:28.431" v="1350" actId="20577"/>
        <pc:sldMkLst>
          <pc:docMk/>
          <pc:sldMk cId="3037870783" sldId="261"/>
        </pc:sldMkLst>
        <pc:spChg chg="mod">
          <ac:chgData name="Samantha Audoly" userId="048a6017-38fd-4250-bfc7-1e1066908d58" providerId="ADAL" clId="{3B1FF7F7-79D0-4A79-9196-453A7EBDAF08}" dt="2021-11-17T08:43:09.651" v="120" actId="1076"/>
          <ac:spMkLst>
            <pc:docMk/>
            <pc:sldMk cId="3037870783" sldId="261"/>
            <ac:spMk id="2" creationId="{CC80F6FC-AE72-43B4-B332-A5A9D6B259E0}"/>
          </ac:spMkLst>
        </pc:spChg>
        <pc:graphicFrameChg chg="add mod modGraphic">
          <ac:chgData name="Samantha Audoly" userId="048a6017-38fd-4250-bfc7-1e1066908d58" providerId="ADAL" clId="{3B1FF7F7-79D0-4A79-9196-453A7EBDAF08}" dt="2021-11-19T14:46:10.708" v="1291" actId="20577"/>
          <ac:graphicFrameMkLst>
            <pc:docMk/>
            <pc:sldMk cId="3037870783" sldId="261"/>
            <ac:graphicFrameMk id="3" creationId="{18D5B849-FF86-4981-BC97-57B149AD22BC}"/>
          </ac:graphicFrameMkLst>
        </pc:graphicFrameChg>
        <pc:graphicFrameChg chg="add mod modGraphic">
          <ac:chgData name="Samantha Audoly" userId="048a6017-38fd-4250-bfc7-1e1066908d58" providerId="ADAL" clId="{3B1FF7F7-79D0-4A79-9196-453A7EBDAF08}" dt="2021-11-19T14:46:57.727" v="1324" actId="20577"/>
          <ac:graphicFrameMkLst>
            <pc:docMk/>
            <pc:sldMk cId="3037870783" sldId="261"/>
            <ac:graphicFrameMk id="4" creationId="{34CB5D2F-0784-4704-B756-5DAC28B103AD}"/>
          </ac:graphicFrameMkLst>
        </pc:graphicFrameChg>
        <pc:graphicFrameChg chg="add mod modGraphic">
          <ac:chgData name="Samantha Audoly" userId="048a6017-38fd-4250-bfc7-1e1066908d58" providerId="ADAL" clId="{3B1FF7F7-79D0-4A79-9196-453A7EBDAF08}" dt="2021-11-19T14:47:28.431" v="1350" actId="20577"/>
          <ac:graphicFrameMkLst>
            <pc:docMk/>
            <pc:sldMk cId="3037870783" sldId="261"/>
            <ac:graphicFrameMk id="5" creationId="{377FFCCE-3323-47C4-B6DF-F11B004B7956}"/>
          </ac:graphicFrameMkLst>
        </pc:graphicFrameChg>
      </pc:sldChg>
      <pc:sldChg chg="modSp add mod">
        <pc:chgData name="Samantha Audoly" userId="048a6017-38fd-4250-bfc7-1e1066908d58" providerId="ADAL" clId="{3B1FF7F7-79D0-4A79-9196-453A7EBDAF08}" dt="2021-11-23T15:44:58.724" v="1971" actId="20577"/>
        <pc:sldMkLst>
          <pc:docMk/>
          <pc:sldMk cId="381629575" sldId="262"/>
        </pc:sldMkLst>
        <pc:graphicFrameChg chg="modGraphic">
          <ac:chgData name="Samantha Audoly" userId="048a6017-38fd-4250-bfc7-1e1066908d58" providerId="ADAL" clId="{3B1FF7F7-79D0-4A79-9196-453A7EBDAF08}" dt="2021-11-19T14:48:37.840" v="1407" actId="20577"/>
          <ac:graphicFrameMkLst>
            <pc:docMk/>
            <pc:sldMk cId="381629575" sldId="262"/>
            <ac:graphicFrameMk id="3" creationId="{18D5B849-FF86-4981-BC97-57B149AD22BC}"/>
          </ac:graphicFrameMkLst>
        </pc:graphicFrameChg>
        <pc:graphicFrameChg chg="mod modGraphic">
          <ac:chgData name="Samantha Audoly" userId="048a6017-38fd-4250-bfc7-1e1066908d58" providerId="ADAL" clId="{3B1FF7F7-79D0-4A79-9196-453A7EBDAF08}" dt="2021-11-23T15:44:58.724" v="1971" actId="20577"/>
          <ac:graphicFrameMkLst>
            <pc:docMk/>
            <pc:sldMk cId="381629575" sldId="262"/>
            <ac:graphicFrameMk id="4" creationId="{34CB5D2F-0784-4704-B756-5DAC28B103AD}"/>
          </ac:graphicFrameMkLst>
        </pc:graphicFrameChg>
        <pc:graphicFrameChg chg="modGraphic">
          <ac:chgData name="Samantha Audoly" userId="048a6017-38fd-4250-bfc7-1e1066908d58" providerId="ADAL" clId="{3B1FF7F7-79D0-4A79-9196-453A7EBDAF08}" dt="2021-11-19T14:50:20.252" v="1513" actId="20577"/>
          <ac:graphicFrameMkLst>
            <pc:docMk/>
            <pc:sldMk cId="381629575" sldId="262"/>
            <ac:graphicFrameMk id="5" creationId="{377FFCCE-3323-47C4-B6DF-F11B004B7956}"/>
          </ac:graphicFrameMkLst>
        </pc:graphicFrameChg>
      </pc:sldChg>
      <pc:sldChg chg="modSp add mod">
        <pc:chgData name="Samantha Audoly" userId="048a6017-38fd-4250-bfc7-1e1066908d58" providerId="ADAL" clId="{3B1FF7F7-79D0-4A79-9196-453A7EBDAF08}" dt="2021-11-19T14:53:52.217" v="1700" actId="20577"/>
        <pc:sldMkLst>
          <pc:docMk/>
          <pc:sldMk cId="2331283050" sldId="263"/>
        </pc:sldMkLst>
        <pc:graphicFrameChg chg="modGraphic">
          <ac:chgData name="Samantha Audoly" userId="048a6017-38fd-4250-bfc7-1e1066908d58" providerId="ADAL" clId="{3B1FF7F7-79D0-4A79-9196-453A7EBDAF08}" dt="2021-11-19T14:51:08.027" v="1554" actId="20577"/>
          <ac:graphicFrameMkLst>
            <pc:docMk/>
            <pc:sldMk cId="2331283050" sldId="263"/>
            <ac:graphicFrameMk id="3" creationId="{18D5B849-FF86-4981-BC97-57B149AD22BC}"/>
          </ac:graphicFrameMkLst>
        </pc:graphicFrameChg>
        <pc:graphicFrameChg chg="mod modGraphic">
          <ac:chgData name="Samantha Audoly" userId="048a6017-38fd-4250-bfc7-1e1066908d58" providerId="ADAL" clId="{3B1FF7F7-79D0-4A79-9196-453A7EBDAF08}" dt="2021-11-19T14:52:01.233" v="1607" actId="20577"/>
          <ac:graphicFrameMkLst>
            <pc:docMk/>
            <pc:sldMk cId="2331283050" sldId="263"/>
            <ac:graphicFrameMk id="4" creationId="{34CB5D2F-0784-4704-B756-5DAC28B103AD}"/>
          </ac:graphicFrameMkLst>
        </pc:graphicFrameChg>
        <pc:graphicFrameChg chg="modGraphic">
          <ac:chgData name="Samantha Audoly" userId="048a6017-38fd-4250-bfc7-1e1066908d58" providerId="ADAL" clId="{3B1FF7F7-79D0-4A79-9196-453A7EBDAF08}" dt="2021-11-19T14:53:52.217" v="1700" actId="20577"/>
          <ac:graphicFrameMkLst>
            <pc:docMk/>
            <pc:sldMk cId="2331283050" sldId="263"/>
            <ac:graphicFrameMk id="5" creationId="{377FFCCE-3323-47C4-B6DF-F11B004B7956}"/>
          </ac:graphicFrameMkLst>
        </pc:graphicFrameChg>
      </pc:sldChg>
      <pc:sldChg chg="modSp add mod">
        <pc:chgData name="Samantha Audoly" userId="048a6017-38fd-4250-bfc7-1e1066908d58" providerId="ADAL" clId="{3B1FF7F7-79D0-4A79-9196-453A7EBDAF08}" dt="2021-11-19T14:56:47.072" v="1855" actId="20577"/>
        <pc:sldMkLst>
          <pc:docMk/>
          <pc:sldMk cId="1033928693" sldId="264"/>
        </pc:sldMkLst>
        <pc:graphicFrameChg chg="modGraphic">
          <ac:chgData name="Samantha Audoly" userId="048a6017-38fd-4250-bfc7-1e1066908d58" providerId="ADAL" clId="{3B1FF7F7-79D0-4A79-9196-453A7EBDAF08}" dt="2021-11-19T14:54:43.097" v="1757" actId="20577"/>
          <ac:graphicFrameMkLst>
            <pc:docMk/>
            <pc:sldMk cId="1033928693" sldId="264"/>
            <ac:graphicFrameMk id="3" creationId="{18D5B849-FF86-4981-BC97-57B149AD22BC}"/>
          </ac:graphicFrameMkLst>
        </pc:graphicFrameChg>
        <pc:graphicFrameChg chg="mod modGraphic">
          <ac:chgData name="Samantha Audoly" userId="048a6017-38fd-4250-bfc7-1e1066908d58" providerId="ADAL" clId="{3B1FF7F7-79D0-4A79-9196-453A7EBDAF08}" dt="2021-11-19T14:55:44.852" v="1800" actId="20577"/>
          <ac:graphicFrameMkLst>
            <pc:docMk/>
            <pc:sldMk cId="1033928693" sldId="264"/>
            <ac:graphicFrameMk id="4" creationId="{34CB5D2F-0784-4704-B756-5DAC28B103AD}"/>
          </ac:graphicFrameMkLst>
        </pc:graphicFrameChg>
        <pc:graphicFrameChg chg="mod modGraphic">
          <ac:chgData name="Samantha Audoly" userId="048a6017-38fd-4250-bfc7-1e1066908d58" providerId="ADAL" clId="{3B1FF7F7-79D0-4A79-9196-453A7EBDAF08}" dt="2021-11-19T14:56:47.072" v="1855" actId="20577"/>
          <ac:graphicFrameMkLst>
            <pc:docMk/>
            <pc:sldMk cId="1033928693" sldId="264"/>
            <ac:graphicFrameMk id="5" creationId="{377FFCCE-3323-47C4-B6DF-F11B004B7956}"/>
          </ac:graphicFrameMkLst>
        </pc:graphicFrameChg>
      </pc:sldChg>
      <pc:sldChg chg="delSp modSp add mod">
        <pc:chgData name="Samantha Audoly" userId="048a6017-38fd-4250-bfc7-1e1066908d58" providerId="ADAL" clId="{3B1FF7F7-79D0-4A79-9196-453A7EBDAF08}" dt="2021-11-19T14:58:26.418" v="1969" actId="20577"/>
        <pc:sldMkLst>
          <pc:docMk/>
          <pc:sldMk cId="3375815721" sldId="265"/>
        </pc:sldMkLst>
        <pc:graphicFrameChg chg="mod modGraphic">
          <ac:chgData name="Samantha Audoly" userId="048a6017-38fd-4250-bfc7-1e1066908d58" providerId="ADAL" clId="{3B1FF7F7-79D0-4A79-9196-453A7EBDAF08}" dt="2021-11-19T14:58:26.418" v="1969" actId="20577"/>
          <ac:graphicFrameMkLst>
            <pc:docMk/>
            <pc:sldMk cId="3375815721" sldId="265"/>
            <ac:graphicFrameMk id="3" creationId="{18D5B849-FF86-4981-BC97-57B149AD22BC}"/>
          </ac:graphicFrameMkLst>
        </pc:graphicFrameChg>
        <pc:graphicFrameChg chg="del">
          <ac:chgData name="Samantha Audoly" userId="048a6017-38fd-4250-bfc7-1e1066908d58" providerId="ADAL" clId="{3B1FF7F7-79D0-4A79-9196-453A7EBDAF08}" dt="2021-11-17T08:47:22.133" v="273" actId="478"/>
          <ac:graphicFrameMkLst>
            <pc:docMk/>
            <pc:sldMk cId="3375815721" sldId="265"/>
            <ac:graphicFrameMk id="4" creationId="{34CB5D2F-0784-4704-B756-5DAC28B103AD}"/>
          </ac:graphicFrameMkLst>
        </pc:graphicFrameChg>
        <pc:graphicFrameChg chg="del">
          <ac:chgData name="Samantha Audoly" userId="048a6017-38fd-4250-bfc7-1e1066908d58" providerId="ADAL" clId="{3B1FF7F7-79D0-4A79-9196-453A7EBDAF08}" dt="2021-11-17T08:47:17.817" v="272" actId="478"/>
          <ac:graphicFrameMkLst>
            <pc:docMk/>
            <pc:sldMk cId="3375815721" sldId="265"/>
            <ac:graphicFrameMk id="5" creationId="{377FFCCE-3323-47C4-B6DF-F11B004B7956}"/>
          </ac:graphicFrameMkLst>
        </pc:graphicFrameChg>
      </pc:sldChg>
      <pc:sldChg chg="addSp modSp new mod">
        <pc:chgData name="Samantha Audoly" userId="048a6017-38fd-4250-bfc7-1e1066908d58" providerId="ADAL" clId="{3B1FF7F7-79D0-4A79-9196-453A7EBDAF08}" dt="2021-11-18T11:37:15" v="1237" actId="1076"/>
        <pc:sldMkLst>
          <pc:docMk/>
          <pc:sldMk cId="2223964023" sldId="266"/>
        </pc:sldMkLst>
        <pc:picChg chg="add mod modCrop">
          <ac:chgData name="Samantha Audoly" userId="048a6017-38fd-4250-bfc7-1e1066908d58" providerId="ADAL" clId="{3B1FF7F7-79D0-4A79-9196-453A7EBDAF08}" dt="2021-11-18T11:35:14.656" v="1216" actId="14100"/>
          <ac:picMkLst>
            <pc:docMk/>
            <pc:sldMk cId="2223964023" sldId="266"/>
            <ac:picMk id="3" creationId="{042AFF0D-27CA-459F-BCDA-CF3DC2295E2C}"/>
          </ac:picMkLst>
        </pc:picChg>
        <pc:picChg chg="add mod modCrop">
          <ac:chgData name="Samantha Audoly" userId="048a6017-38fd-4250-bfc7-1e1066908d58" providerId="ADAL" clId="{3B1FF7F7-79D0-4A79-9196-453A7EBDAF08}" dt="2021-11-18T11:35:21.822" v="1219" actId="1076"/>
          <ac:picMkLst>
            <pc:docMk/>
            <pc:sldMk cId="2223964023" sldId="266"/>
            <ac:picMk id="5" creationId="{DBF28A21-E76E-4C05-AE85-2D019532C59F}"/>
          </ac:picMkLst>
        </pc:picChg>
        <pc:picChg chg="add mod modCrop">
          <ac:chgData name="Samantha Audoly" userId="048a6017-38fd-4250-bfc7-1e1066908d58" providerId="ADAL" clId="{3B1FF7F7-79D0-4A79-9196-453A7EBDAF08}" dt="2021-11-18T11:35:34.107" v="1221" actId="1076"/>
          <ac:picMkLst>
            <pc:docMk/>
            <pc:sldMk cId="2223964023" sldId="266"/>
            <ac:picMk id="7" creationId="{E060F5A0-D4C6-4A87-8360-EE94883CBDE2}"/>
          </ac:picMkLst>
        </pc:picChg>
        <pc:picChg chg="add mod modCrop">
          <ac:chgData name="Samantha Audoly" userId="048a6017-38fd-4250-bfc7-1e1066908d58" providerId="ADAL" clId="{3B1FF7F7-79D0-4A79-9196-453A7EBDAF08}" dt="2021-11-18T11:35:46.414" v="1223" actId="1076"/>
          <ac:picMkLst>
            <pc:docMk/>
            <pc:sldMk cId="2223964023" sldId="266"/>
            <ac:picMk id="8" creationId="{843B6F2C-D5DC-4C9D-9AE0-8F7388C02DF9}"/>
          </ac:picMkLst>
        </pc:picChg>
        <pc:picChg chg="add mod modCrop">
          <ac:chgData name="Samantha Audoly" userId="048a6017-38fd-4250-bfc7-1e1066908d58" providerId="ADAL" clId="{3B1FF7F7-79D0-4A79-9196-453A7EBDAF08}" dt="2021-11-18T11:35:53.665" v="1225" actId="14100"/>
          <ac:picMkLst>
            <pc:docMk/>
            <pc:sldMk cId="2223964023" sldId="266"/>
            <ac:picMk id="10" creationId="{944D0ABA-D18C-4403-906D-7D45E3A34E80}"/>
          </ac:picMkLst>
        </pc:picChg>
        <pc:picChg chg="add mod modCrop">
          <ac:chgData name="Samantha Audoly" userId="048a6017-38fd-4250-bfc7-1e1066908d58" providerId="ADAL" clId="{3B1FF7F7-79D0-4A79-9196-453A7EBDAF08}" dt="2021-11-18T11:36:08.845" v="1227" actId="1076"/>
          <ac:picMkLst>
            <pc:docMk/>
            <pc:sldMk cId="2223964023" sldId="266"/>
            <ac:picMk id="12" creationId="{A54623E1-928C-4E73-B662-0636B8678AD8}"/>
          </ac:picMkLst>
        </pc:picChg>
        <pc:picChg chg="add mod modCrop">
          <ac:chgData name="Samantha Audoly" userId="048a6017-38fd-4250-bfc7-1e1066908d58" providerId="ADAL" clId="{3B1FF7F7-79D0-4A79-9196-453A7EBDAF08}" dt="2021-11-18T11:37:15" v="1237" actId="1076"/>
          <ac:picMkLst>
            <pc:docMk/>
            <pc:sldMk cId="2223964023" sldId="266"/>
            <ac:picMk id="14" creationId="{312DDA8C-2C2F-448B-99EF-4ECAB9D3FE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2DBE9A-C0DF-449F-9164-768AED67A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F1CBA3-B58E-43C3-A684-1BB303E6A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6EE9AF-4A87-4573-94FD-9D6BCD9F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FFBC77-4CB1-4364-BE5E-21B63BE7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4D32DE-3452-4959-85EE-A4CBFCC0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73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DB8253-42FF-49E8-AA81-75A869BF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4B767B-C97F-4690-B0F9-30FFFC8F9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7B329F-3944-417C-B856-200FE370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74A9E1-758C-4028-A326-805F7CEE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B1BF04-D969-4F40-8F70-38D4F3FC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21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CB653E-2DFE-42C9-ACC6-379FE13B7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E72EF2-3A8B-4D62-A5BA-BE5C25DD8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A83AE2-7AFE-4479-9F83-4DD255AD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97DA22-B612-4479-BB2C-DFFF80D5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500D8F-F555-4CBC-B09E-A8C25BEF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92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3491DF-1ED6-4040-9647-8F2D8E78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7207BC-F319-403F-88EA-8202DCBC3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1FFBFD-4C49-4CDD-AC85-306D29D7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631837-BB81-4232-96AE-8C856850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731E3-5B3F-45FC-9521-DE50DF1C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17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0D0826-D25F-4E1E-AA64-6E866969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61997C-ED64-4F78-88AB-FC06DE536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AE910C-048A-4964-9EA8-471CDA92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2FC671-A22C-4E0D-A120-106E988C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7AEF0B-7B90-4FAB-9E1F-7E3CAAD4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25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BBD6D-75F5-4BB0-83DB-A8DA8741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8B3868-B554-45CD-8115-90A1FF37B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8C4B98-67E2-42BE-9E45-15CFAEC80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7304A3-6454-4510-9408-BCC20B4D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A13CEB-2138-47A0-A207-DA0A020E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B4A9A5-05C7-4440-B278-ADF7CC16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1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E0E52-9383-4406-9B62-9BDA741C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F37D20-3DB2-4CA0-81B5-CCC1D0348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0D96C5-E971-44FD-A852-18AA6803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106860-9BAB-4193-B748-BDD455DA9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2DB0A54-7F2C-48DC-86CA-E93B79515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3DFE03E-813A-4265-A6D2-210B1ECF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05A3D87-6E95-42FF-A9A8-35CF097F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6C033BC-CF16-483C-BF00-0100CD4D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51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2C1A0-4D47-4353-9CCC-9B26E186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3B83D0B-DDDE-4426-B849-78B0E943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4DE71F-C75D-4045-8723-21836B7D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C6CAED-1CB4-4FF5-8057-3C28B7BF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99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A7D9A0-0234-49B5-97CD-B78619E7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49C507-157C-49FE-B703-1D0E5680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4E051D-7E1F-43F4-97BA-6A3C6BD3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68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56B1C-E426-4284-9A02-EE16BECB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7D506-DC65-45F0-84FF-075943CCD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EACB4E-3D15-4A6B-86A4-F90309F3B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3F6616-61C3-4D62-AC82-7B1EB1D0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9896CF-BDD4-41D7-86E9-2BEDBE54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17B62A-19B1-4C99-80BF-4ECCFA0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05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CB635-253C-427B-9C80-BF4EB63E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5B2C8B-A0D2-4994-B3FC-7ABBD7DA0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8B1C0E-86DE-481D-BB7C-75399AD2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C9D282-FDC8-4B61-8AA2-36DBF350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8EE934-6331-4CA9-A458-95963CDA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51CB7B-AAC3-42A8-956F-909D46D4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30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4DE92D4-002E-4FBE-B4DB-6860B92E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C6BF3F-D07A-44BC-9BC4-4BA9D8A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0FDCBB-E5B1-47EC-96AC-A6ADF8FDC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F6A6-BBBF-4294-9698-BEF5479BA3CF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B7A0CE-19E8-4B5F-89ED-16985CC36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E3A20D-23F3-4EFB-8DA7-A664CCC33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5E0E-6F86-4B33-8E1E-753108039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E4E5EE-074F-43D6-B9B9-140865B4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72" y="-136148"/>
            <a:ext cx="10515600" cy="1325563"/>
          </a:xfrm>
        </p:spPr>
        <p:txBody>
          <a:bodyPr/>
          <a:lstStyle/>
          <a:p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		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第</a:t>
            </a:r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47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課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F26927-81E5-4344-8C33-EF2DBA0BD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28" t="31162" r="38652" b="56554"/>
          <a:stretch/>
        </p:blipFill>
        <p:spPr>
          <a:xfrm>
            <a:off x="0" y="781788"/>
            <a:ext cx="6018072" cy="1442931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6359C691-5D3F-4F37-B942-AE74DF0CB8EC}"/>
              </a:ext>
            </a:extLst>
          </p:cNvPr>
          <p:cNvSpPr/>
          <p:nvPr/>
        </p:nvSpPr>
        <p:spPr>
          <a:xfrm>
            <a:off x="4593265" y="1449258"/>
            <a:ext cx="1424807" cy="3615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3EC4F81-3AB6-4697-B94A-3AC47BA8766D}"/>
              </a:ext>
            </a:extLst>
          </p:cNvPr>
          <p:cNvSpPr/>
          <p:nvPr/>
        </p:nvSpPr>
        <p:spPr>
          <a:xfrm>
            <a:off x="3168458" y="1863212"/>
            <a:ext cx="1424807" cy="36150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1FDF3A-6B61-4C21-8F22-CAAAE83278C2}"/>
              </a:ext>
            </a:extLst>
          </p:cNvPr>
          <p:cNvSpPr txBox="1"/>
          <p:nvPr/>
        </p:nvSpPr>
        <p:spPr>
          <a:xfrm>
            <a:off x="6629400" y="266700"/>
            <a:ext cx="540674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V/Agg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い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/Agg</a:t>
            </a:r>
            <a:r>
              <a:rPr lang="ja-JP" altLang="it-IT" sz="2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な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そうです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(«Dicono che…») si usa per riportare un’informazione appresa da qualcun altro così com’è, senza aggiungere nulla. La fonte è seguita da 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によると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4F525A4-DED2-4041-9A88-8A60AE948969}"/>
              </a:ext>
            </a:extLst>
          </p:cNvPr>
          <p:cNvSpPr txBox="1"/>
          <p:nvPr/>
        </p:nvSpPr>
        <p:spPr>
          <a:xfrm>
            <a:off x="305664" y="2694290"/>
            <a:ext cx="571240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V/Agg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い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/Agg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な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ようです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Sembrerebbe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che…») indica un giudizio del parlante formulato sulla base della situazione contingente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Può essere accompagnato da 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どうも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significa «Non posso esserne sicuro, ma…»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C7125FE-572F-4996-9104-1E2298112C5D}"/>
              </a:ext>
            </a:extLst>
          </p:cNvPr>
          <p:cNvSpPr txBox="1"/>
          <p:nvPr/>
        </p:nvSpPr>
        <p:spPr>
          <a:xfrm>
            <a:off x="6464485" y="3294454"/>
            <a:ext cx="54067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がします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(dove N sta per una voce, un suono, un odore, un sapore, </a:t>
            </a:r>
            <a:r>
              <a:rPr lang="it-IT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esprime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qualcosa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percepisce attraverso i cinque sensi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0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80F6FC-AE72-43B4-B332-A5A9D6B2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31" y="-180975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Lessico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D3BAE7-2FC6-48E4-928A-F26FD1E4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18148" r="32917" b="5324"/>
          <a:stretch/>
        </p:blipFill>
        <p:spPr>
          <a:xfrm>
            <a:off x="0" y="1270001"/>
            <a:ext cx="5733362" cy="558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AA3EE7-AB7B-4751-A6FA-1A500ABB3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7" t="18519" r="32396" b="48704"/>
          <a:stretch/>
        </p:blipFill>
        <p:spPr>
          <a:xfrm>
            <a:off x="6007100" y="850901"/>
            <a:ext cx="5448300" cy="22478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D309275-ECCC-44EE-B41C-0DA374D59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08" t="18518" r="26771" b="30000"/>
          <a:stretch/>
        </p:blipFill>
        <p:spPr>
          <a:xfrm>
            <a:off x="6007100" y="3187701"/>
            <a:ext cx="5854700" cy="35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D9C229C-B100-46A9-89EE-23F93971B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53" t="18140" r="35640" b="6046"/>
          <a:stretch/>
        </p:blipFill>
        <p:spPr>
          <a:xfrm>
            <a:off x="-1" y="0"/>
            <a:ext cx="5688419" cy="685132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29BB9D4-9B7E-4D5C-B1F6-138C27495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6" t="22481" r="35727" b="59380"/>
          <a:stretch/>
        </p:blipFill>
        <p:spPr>
          <a:xfrm>
            <a:off x="5688418" y="1020726"/>
            <a:ext cx="6503582" cy="18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0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80F6FC-AE72-43B4-B332-A5A9D6B2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Esempi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A7636B-278E-4305-B837-9DF53DDAF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1" t="18577" r="28624" b="12060"/>
          <a:stretch/>
        </p:blipFill>
        <p:spPr>
          <a:xfrm>
            <a:off x="0" y="1325366"/>
            <a:ext cx="6536397" cy="553263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B768A5A-1DC2-4396-AA18-C5F1E60D9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33" t="76704" r="28287" b="13109"/>
          <a:stretch/>
        </p:blipFill>
        <p:spPr>
          <a:xfrm>
            <a:off x="6536397" y="3226379"/>
            <a:ext cx="5630238" cy="6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8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80F6FC-AE72-43B4-B332-A5A9D6B2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Esercizi (pp. 182-187)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528808D-774A-4FCE-BF58-E9B13FDD3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1" t="18127" r="39242" b="16405"/>
          <a:stretch/>
        </p:blipFill>
        <p:spPr>
          <a:xfrm>
            <a:off x="3215811" y="1367018"/>
            <a:ext cx="5465851" cy="54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9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708E18-DD32-4893-89EB-9DDB2DCA4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90" t="22322" r="39410" b="21199"/>
          <a:stretch/>
        </p:blipFill>
        <p:spPr>
          <a:xfrm>
            <a:off x="0" y="0"/>
            <a:ext cx="6475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8C63980-4A6A-4AC4-BDD2-86194E236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9" t="18229" r="38102" b="8354"/>
          <a:stretch/>
        </p:blipFill>
        <p:spPr>
          <a:xfrm>
            <a:off x="-1" y="0"/>
            <a:ext cx="5092861" cy="68376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8A4CA6-7CFF-441D-8DE3-B413C0541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39" t="17721" r="36488" b="55275"/>
          <a:stretch/>
        </p:blipFill>
        <p:spPr>
          <a:xfrm>
            <a:off x="5092859" y="211238"/>
            <a:ext cx="6944811" cy="32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8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BD198B-D2D1-4D09-8F7E-D4B189A35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4" t="45907" r="38196" b="6330"/>
          <a:stretch/>
        </p:blipFill>
        <p:spPr>
          <a:xfrm>
            <a:off x="451412" y="153365"/>
            <a:ext cx="7558269" cy="66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9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E83899-1692-4BDA-A0DF-E2EB2EEEF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87" t="19070" r="33111" b="28372"/>
          <a:stretch/>
        </p:blipFill>
        <p:spPr>
          <a:xfrm>
            <a:off x="0" y="0"/>
            <a:ext cx="6096000" cy="48970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59E030-0C67-4E53-9FF6-FB19599D1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5" t="17983" r="33285" b="49578"/>
          <a:stretch/>
        </p:blipFill>
        <p:spPr>
          <a:xfrm>
            <a:off x="6096000" y="967563"/>
            <a:ext cx="6074835" cy="29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35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139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Yu Mincho</vt:lpstr>
      <vt:lpstr>Arial</vt:lpstr>
      <vt:lpstr>Calibri</vt:lpstr>
      <vt:lpstr>Calibri Light</vt:lpstr>
      <vt:lpstr>Garamond</vt:lpstr>
      <vt:lpstr>Times New Roman</vt:lpstr>
      <vt:lpstr>Tema di Office</vt:lpstr>
      <vt:lpstr>  第47課</vt:lpstr>
      <vt:lpstr>Lessico</vt:lpstr>
      <vt:lpstr>Presentazione standard di PowerPoint</vt:lpstr>
      <vt:lpstr>Esempi</vt:lpstr>
      <vt:lpstr>Esercizi (pp. 182-187)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第47課</dc:title>
  <dc:creator>Samantha Audoly</dc:creator>
  <cp:lastModifiedBy>Samantha Audoly</cp:lastModifiedBy>
  <cp:revision>1</cp:revision>
  <dcterms:created xsi:type="dcterms:W3CDTF">2021-07-17T15:01:14Z</dcterms:created>
  <dcterms:modified xsi:type="dcterms:W3CDTF">2022-09-29T20:37:27Z</dcterms:modified>
</cp:coreProperties>
</file>