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59" r:id="rId5"/>
    <p:sldId id="260" r:id="rId6"/>
    <p:sldId id="257" r:id="rId7"/>
    <p:sldId id="269" r:id="rId8"/>
    <p:sldId id="270" r:id="rId9"/>
    <p:sldId id="267" r:id="rId10"/>
    <p:sldId id="268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94E5D1-0775-428D-92B1-F52962C8AB2F}" v="3" dt="2022-09-22T17:59:17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Audoly" userId="048a6017-38fd-4250-bfc7-1e1066908d58" providerId="ADAL" clId="{7C94E5D1-0775-428D-92B1-F52962C8AB2F}"/>
    <pc:docChg chg="undo custSel addSld delSld modSld">
      <pc:chgData name="Samantha Audoly" userId="048a6017-38fd-4250-bfc7-1e1066908d58" providerId="ADAL" clId="{7C94E5D1-0775-428D-92B1-F52962C8AB2F}" dt="2022-09-29T20:39:44.191" v="785" actId="14100"/>
      <pc:docMkLst>
        <pc:docMk/>
      </pc:docMkLst>
      <pc:sldChg chg="addSp delSp modSp mod">
        <pc:chgData name="Samantha Audoly" userId="048a6017-38fd-4250-bfc7-1e1066908d58" providerId="ADAL" clId="{7C94E5D1-0775-428D-92B1-F52962C8AB2F}" dt="2022-09-29T20:39:44.191" v="785" actId="14100"/>
        <pc:sldMkLst>
          <pc:docMk/>
          <pc:sldMk cId="2397967116" sldId="256"/>
        </pc:sldMkLst>
        <pc:spChg chg="add mod">
          <ac:chgData name="Samantha Audoly" userId="048a6017-38fd-4250-bfc7-1e1066908d58" providerId="ADAL" clId="{7C94E5D1-0775-428D-92B1-F52962C8AB2F}" dt="2022-09-29T20:39:44.191" v="785" actId="14100"/>
          <ac:spMkLst>
            <pc:docMk/>
            <pc:sldMk cId="2397967116" sldId="256"/>
            <ac:spMk id="8" creationId="{2009512A-37D4-4C83-8CB0-E880B99E92EE}"/>
          </ac:spMkLst>
        </pc:spChg>
        <pc:spChg chg="del">
          <ac:chgData name="Samantha Audoly" userId="048a6017-38fd-4250-bfc7-1e1066908d58" providerId="ADAL" clId="{7C94E5D1-0775-428D-92B1-F52962C8AB2F}" dt="2022-09-21T16:39:28.669" v="18" actId="478"/>
          <ac:spMkLst>
            <pc:docMk/>
            <pc:sldMk cId="2397967116" sldId="256"/>
            <ac:spMk id="11" creationId="{D93C2510-AB30-4507-B81A-C61D5461A202}"/>
          </ac:spMkLst>
        </pc:spChg>
        <pc:spChg chg="del">
          <ac:chgData name="Samantha Audoly" userId="048a6017-38fd-4250-bfc7-1e1066908d58" providerId="ADAL" clId="{7C94E5D1-0775-428D-92B1-F52962C8AB2F}" dt="2022-09-21T16:39:32.175" v="19" actId="478"/>
          <ac:spMkLst>
            <pc:docMk/>
            <pc:sldMk cId="2397967116" sldId="256"/>
            <ac:spMk id="12" creationId="{AABF2ED8-2F3D-4B11-A72D-E08C313CDE04}"/>
          </ac:spMkLst>
        </pc:spChg>
        <pc:picChg chg="add mod modCrop">
          <ac:chgData name="Samantha Audoly" userId="048a6017-38fd-4250-bfc7-1e1066908d58" providerId="ADAL" clId="{7C94E5D1-0775-428D-92B1-F52962C8AB2F}" dt="2022-09-21T16:41:14.652" v="28" actId="1076"/>
          <ac:picMkLst>
            <pc:docMk/>
            <pc:sldMk cId="2397967116" sldId="256"/>
            <ac:picMk id="7" creationId="{DDA9BC27-FCE6-4162-BDE1-C719A56B5183}"/>
          </ac:picMkLst>
        </pc:picChg>
      </pc:sldChg>
      <pc:sldChg chg="del">
        <pc:chgData name="Samantha Audoly" userId="048a6017-38fd-4250-bfc7-1e1066908d58" providerId="ADAL" clId="{7C94E5D1-0775-428D-92B1-F52962C8AB2F}" dt="2022-09-23T14:39:19.859" v="739" actId="47"/>
        <pc:sldMkLst>
          <pc:docMk/>
          <pc:sldMk cId="1483928752" sldId="261"/>
        </pc:sldMkLst>
      </pc:sldChg>
      <pc:sldChg chg="del">
        <pc:chgData name="Samantha Audoly" userId="048a6017-38fd-4250-bfc7-1e1066908d58" providerId="ADAL" clId="{7C94E5D1-0775-428D-92B1-F52962C8AB2F}" dt="2022-09-23T14:39:20.345" v="740" actId="47"/>
        <pc:sldMkLst>
          <pc:docMk/>
          <pc:sldMk cId="2493536940" sldId="262"/>
        </pc:sldMkLst>
      </pc:sldChg>
      <pc:sldChg chg="del">
        <pc:chgData name="Samantha Audoly" userId="048a6017-38fd-4250-bfc7-1e1066908d58" providerId="ADAL" clId="{7C94E5D1-0775-428D-92B1-F52962C8AB2F}" dt="2022-09-23T14:39:20.720" v="741" actId="47"/>
        <pc:sldMkLst>
          <pc:docMk/>
          <pc:sldMk cId="3251031844" sldId="263"/>
        </pc:sldMkLst>
      </pc:sldChg>
      <pc:sldChg chg="del">
        <pc:chgData name="Samantha Audoly" userId="048a6017-38fd-4250-bfc7-1e1066908d58" providerId="ADAL" clId="{7C94E5D1-0775-428D-92B1-F52962C8AB2F}" dt="2022-09-23T14:39:22.448" v="742" actId="47"/>
        <pc:sldMkLst>
          <pc:docMk/>
          <pc:sldMk cId="1648003513" sldId="264"/>
        </pc:sldMkLst>
      </pc:sldChg>
      <pc:sldChg chg="del">
        <pc:chgData name="Samantha Audoly" userId="048a6017-38fd-4250-bfc7-1e1066908d58" providerId="ADAL" clId="{7C94E5D1-0775-428D-92B1-F52962C8AB2F}" dt="2022-09-21T16:51:16.461" v="701" actId="47"/>
        <pc:sldMkLst>
          <pc:docMk/>
          <pc:sldMk cId="218057368" sldId="265"/>
        </pc:sldMkLst>
      </pc:sldChg>
      <pc:sldChg chg="del">
        <pc:chgData name="Samantha Audoly" userId="048a6017-38fd-4250-bfc7-1e1066908d58" providerId="ADAL" clId="{7C94E5D1-0775-428D-92B1-F52962C8AB2F}" dt="2022-09-21T16:37:00.175" v="0" actId="47"/>
        <pc:sldMkLst>
          <pc:docMk/>
          <pc:sldMk cId="2955706650" sldId="266"/>
        </pc:sldMkLst>
      </pc:sldChg>
      <pc:sldChg chg="addSp modSp new mod">
        <pc:chgData name="Samantha Audoly" userId="048a6017-38fd-4250-bfc7-1e1066908d58" providerId="ADAL" clId="{7C94E5D1-0775-428D-92B1-F52962C8AB2F}" dt="2022-09-21T16:38:45.245" v="16" actId="14100"/>
        <pc:sldMkLst>
          <pc:docMk/>
          <pc:sldMk cId="3385035208" sldId="266"/>
        </pc:sldMkLst>
        <pc:picChg chg="add mod modCrop">
          <ac:chgData name="Samantha Audoly" userId="048a6017-38fd-4250-bfc7-1e1066908d58" providerId="ADAL" clId="{7C94E5D1-0775-428D-92B1-F52962C8AB2F}" dt="2022-09-21T16:37:46.091" v="9" actId="14100"/>
          <ac:picMkLst>
            <pc:docMk/>
            <pc:sldMk cId="3385035208" sldId="266"/>
            <ac:picMk id="3" creationId="{C58E2E40-5109-4728-83F0-D6607144F6E9}"/>
          </ac:picMkLst>
        </pc:picChg>
        <pc:picChg chg="add mod modCrop">
          <ac:chgData name="Samantha Audoly" userId="048a6017-38fd-4250-bfc7-1e1066908d58" providerId="ADAL" clId="{7C94E5D1-0775-428D-92B1-F52962C8AB2F}" dt="2022-09-21T16:38:45.245" v="16" actId="14100"/>
          <ac:picMkLst>
            <pc:docMk/>
            <pc:sldMk cId="3385035208" sldId="266"/>
            <ac:picMk id="5" creationId="{F84482E6-6647-4EC1-9F1D-BB998B0495B8}"/>
          </ac:picMkLst>
        </pc:picChg>
      </pc:sldChg>
      <pc:sldChg chg="del">
        <pc:chgData name="Samantha Audoly" userId="048a6017-38fd-4250-bfc7-1e1066908d58" providerId="ADAL" clId="{7C94E5D1-0775-428D-92B1-F52962C8AB2F}" dt="2022-09-21T16:37:01.862" v="1" actId="47"/>
        <pc:sldMkLst>
          <pc:docMk/>
          <pc:sldMk cId="1872958980" sldId="267"/>
        </pc:sldMkLst>
      </pc:sldChg>
      <pc:sldChg chg="addSp modSp new mod">
        <pc:chgData name="Samantha Audoly" userId="048a6017-38fd-4250-bfc7-1e1066908d58" providerId="ADAL" clId="{7C94E5D1-0775-428D-92B1-F52962C8AB2F}" dt="2022-09-22T17:59:48.289" v="735" actId="732"/>
        <pc:sldMkLst>
          <pc:docMk/>
          <pc:sldMk cId="4244822461" sldId="267"/>
        </pc:sldMkLst>
        <pc:picChg chg="add mod modCrop">
          <ac:chgData name="Samantha Audoly" userId="048a6017-38fd-4250-bfc7-1e1066908d58" providerId="ADAL" clId="{7C94E5D1-0775-428D-92B1-F52962C8AB2F}" dt="2022-09-22T17:56:14.003" v="708" actId="14100"/>
          <ac:picMkLst>
            <pc:docMk/>
            <pc:sldMk cId="4244822461" sldId="267"/>
            <ac:picMk id="3" creationId="{9B4E04B7-FD7A-4575-A66D-23DE38DE2FBB}"/>
          </ac:picMkLst>
        </pc:picChg>
        <pc:picChg chg="add mod modCrop">
          <ac:chgData name="Samantha Audoly" userId="048a6017-38fd-4250-bfc7-1e1066908d58" providerId="ADAL" clId="{7C94E5D1-0775-428D-92B1-F52962C8AB2F}" dt="2022-09-22T17:58:16.500" v="725" actId="732"/>
          <ac:picMkLst>
            <pc:docMk/>
            <pc:sldMk cId="4244822461" sldId="267"/>
            <ac:picMk id="5" creationId="{F4BAB2DF-C504-4A7F-AD23-BA99910CD1C9}"/>
          </ac:picMkLst>
        </pc:picChg>
        <pc:picChg chg="add mod modCrop">
          <ac:chgData name="Samantha Audoly" userId="048a6017-38fd-4250-bfc7-1e1066908d58" providerId="ADAL" clId="{7C94E5D1-0775-428D-92B1-F52962C8AB2F}" dt="2022-09-22T17:59:48.289" v="735" actId="732"/>
          <ac:picMkLst>
            <pc:docMk/>
            <pc:sldMk cId="4244822461" sldId="267"/>
            <ac:picMk id="7" creationId="{70529C33-2256-4B28-8DAA-A2765AB6E6C9}"/>
          </ac:picMkLst>
        </pc:picChg>
        <pc:picChg chg="add mod modCrop">
          <ac:chgData name="Samantha Audoly" userId="048a6017-38fd-4250-bfc7-1e1066908d58" providerId="ADAL" clId="{7C94E5D1-0775-428D-92B1-F52962C8AB2F}" dt="2022-09-22T17:58:41.440" v="728" actId="1076"/>
          <ac:picMkLst>
            <pc:docMk/>
            <pc:sldMk cId="4244822461" sldId="267"/>
            <ac:picMk id="8" creationId="{1FBEBCCD-D541-4CB4-B9DA-B9CB002153A9}"/>
          </ac:picMkLst>
        </pc:picChg>
      </pc:sldChg>
      <pc:sldChg chg="addSp modSp new mod">
        <pc:chgData name="Samantha Audoly" userId="048a6017-38fd-4250-bfc7-1e1066908d58" providerId="ADAL" clId="{7C94E5D1-0775-428D-92B1-F52962C8AB2F}" dt="2022-09-22T18:00:26.095" v="738" actId="1076"/>
        <pc:sldMkLst>
          <pc:docMk/>
          <pc:sldMk cId="3703147785" sldId="268"/>
        </pc:sldMkLst>
        <pc:picChg chg="add mod modCrop">
          <ac:chgData name="Samantha Audoly" userId="048a6017-38fd-4250-bfc7-1e1066908d58" providerId="ADAL" clId="{7C94E5D1-0775-428D-92B1-F52962C8AB2F}" dt="2022-09-22T18:00:26.095" v="738" actId="1076"/>
          <ac:picMkLst>
            <pc:docMk/>
            <pc:sldMk cId="3703147785" sldId="268"/>
            <ac:picMk id="2" creationId="{2BCD6F13-80DC-419B-B6BF-B024D56AE784}"/>
          </ac:picMkLst>
        </pc:picChg>
      </pc:sldChg>
      <pc:sldChg chg="addSp modSp new mod">
        <pc:chgData name="Samantha Audoly" userId="048a6017-38fd-4250-bfc7-1e1066908d58" providerId="ADAL" clId="{7C94E5D1-0775-428D-92B1-F52962C8AB2F}" dt="2022-09-23T14:41:11.728" v="765" actId="14100"/>
        <pc:sldMkLst>
          <pc:docMk/>
          <pc:sldMk cId="153686886" sldId="269"/>
        </pc:sldMkLst>
        <pc:picChg chg="add mod modCrop">
          <ac:chgData name="Samantha Audoly" userId="048a6017-38fd-4250-bfc7-1e1066908d58" providerId="ADAL" clId="{7C94E5D1-0775-428D-92B1-F52962C8AB2F}" dt="2022-09-23T14:40:01.363" v="751" actId="14100"/>
          <ac:picMkLst>
            <pc:docMk/>
            <pc:sldMk cId="153686886" sldId="269"/>
            <ac:picMk id="3" creationId="{7D7296D3-24C1-4441-9D63-98C236A7561D}"/>
          </ac:picMkLst>
        </pc:picChg>
        <pc:picChg chg="add mod modCrop">
          <ac:chgData name="Samantha Audoly" userId="048a6017-38fd-4250-bfc7-1e1066908d58" providerId="ADAL" clId="{7C94E5D1-0775-428D-92B1-F52962C8AB2F}" dt="2022-09-23T14:40:38.796" v="758" actId="14100"/>
          <ac:picMkLst>
            <pc:docMk/>
            <pc:sldMk cId="153686886" sldId="269"/>
            <ac:picMk id="5" creationId="{242882AC-79C6-41A0-BA40-9EC917D7F650}"/>
          </ac:picMkLst>
        </pc:picChg>
        <pc:picChg chg="add mod modCrop">
          <ac:chgData name="Samantha Audoly" userId="048a6017-38fd-4250-bfc7-1e1066908d58" providerId="ADAL" clId="{7C94E5D1-0775-428D-92B1-F52962C8AB2F}" dt="2022-09-23T14:41:11.728" v="765" actId="14100"/>
          <ac:picMkLst>
            <pc:docMk/>
            <pc:sldMk cId="153686886" sldId="269"/>
            <ac:picMk id="7" creationId="{F3DCE38E-FA11-4DEE-BD0E-114456417A01}"/>
          </ac:picMkLst>
        </pc:picChg>
      </pc:sldChg>
      <pc:sldChg chg="addSp modSp new mod">
        <pc:chgData name="Samantha Audoly" userId="048a6017-38fd-4250-bfc7-1e1066908d58" providerId="ADAL" clId="{7C94E5D1-0775-428D-92B1-F52962C8AB2F}" dt="2022-09-23T14:41:38.222" v="773" actId="14100"/>
        <pc:sldMkLst>
          <pc:docMk/>
          <pc:sldMk cId="571096678" sldId="270"/>
        </pc:sldMkLst>
        <pc:picChg chg="add mod modCrop">
          <ac:chgData name="Samantha Audoly" userId="048a6017-38fd-4250-bfc7-1e1066908d58" providerId="ADAL" clId="{7C94E5D1-0775-428D-92B1-F52962C8AB2F}" dt="2022-09-23T14:41:38.222" v="773" actId="14100"/>
          <ac:picMkLst>
            <pc:docMk/>
            <pc:sldMk cId="571096678" sldId="270"/>
            <ac:picMk id="3" creationId="{C6951E3F-4AAA-4016-B994-1FEB994D4C31}"/>
          </ac:picMkLst>
        </pc:picChg>
      </pc:sldChg>
    </pc:docChg>
  </pc:docChgLst>
  <pc:docChgLst>
    <pc:chgData name="Samantha Audoly" userId="048a6017-38fd-4250-bfc7-1e1066908d58" providerId="ADAL" clId="{354297EB-7F85-4425-8261-6402FFB21477}"/>
    <pc:docChg chg="custSel addSld modSld">
      <pc:chgData name="Samantha Audoly" userId="048a6017-38fd-4250-bfc7-1e1066908d58" providerId="ADAL" clId="{354297EB-7F85-4425-8261-6402FFB21477}" dt="2021-11-26T22:33:39.553" v="2376" actId="20577"/>
      <pc:docMkLst>
        <pc:docMk/>
      </pc:docMkLst>
      <pc:sldChg chg="addSp delSp modSp new mod">
        <pc:chgData name="Samantha Audoly" userId="048a6017-38fd-4250-bfc7-1e1066908d58" providerId="ADAL" clId="{354297EB-7F85-4425-8261-6402FFB21477}" dt="2021-11-26T13:12:53.671" v="938" actId="20577"/>
        <pc:sldMkLst>
          <pc:docMk/>
          <pc:sldMk cId="2397967116" sldId="256"/>
        </pc:sldMkLst>
        <pc:spChg chg="mod">
          <ac:chgData name="Samantha Audoly" userId="048a6017-38fd-4250-bfc7-1e1066908d58" providerId="ADAL" clId="{354297EB-7F85-4425-8261-6402FFB21477}" dt="2021-11-26T13:08:04.959" v="539" actId="20577"/>
          <ac:spMkLst>
            <pc:docMk/>
            <pc:sldMk cId="2397967116" sldId="256"/>
            <ac:spMk id="2" creationId="{C0374114-A601-45EC-9924-D3D0522AEAED}"/>
          </ac:spMkLst>
        </pc:spChg>
        <pc:spChg chg="add mod">
          <ac:chgData name="Samantha Audoly" userId="048a6017-38fd-4250-bfc7-1e1066908d58" providerId="ADAL" clId="{354297EB-7F85-4425-8261-6402FFB21477}" dt="2021-11-26T13:03:07.609" v="382" actId="1076"/>
          <ac:spMkLst>
            <pc:docMk/>
            <pc:sldMk cId="2397967116" sldId="256"/>
            <ac:spMk id="3" creationId="{DECC9D06-5C2F-4A54-A342-6D05E736E900}"/>
          </ac:spMkLst>
        </pc:spChg>
        <pc:spChg chg="add mod">
          <ac:chgData name="Samantha Audoly" userId="048a6017-38fd-4250-bfc7-1e1066908d58" providerId="ADAL" clId="{354297EB-7F85-4425-8261-6402FFB21477}" dt="2021-11-26T13:03:00.732" v="381" actId="14100"/>
          <ac:spMkLst>
            <pc:docMk/>
            <pc:sldMk cId="2397967116" sldId="256"/>
            <ac:spMk id="5" creationId="{9E866521-0A47-4951-A99A-824DEA8E50FD}"/>
          </ac:spMkLst>
        </pc:spChg>
        <pc:spChg chg="add del mod">
          <ac:chgData name="Samantha Audoly" userId="048a6017-38fd-4250-bfc7-1e1066908d58" providerId="ADAL" clId="{354297EB-7F85-4425-8261-6402FFB21477}" dt="2021-11-26T13:04:03.902" v="388" actId="478"/>
          <ac:spMkLst>
            <pc:docMk/>
            <pc:sldMk cId="2397967116" sldId="256"/>
            <ac:spMk id="6" creationId="{C92D2EE8-19DF-42C3-BE3B-E56305E7E685}"/>
          </ac:spMkLst>
        </pc:spChg>
        <pc:spChg chg="add del">
          <ac:chgData name="Samantha Audoly" userId="048a6017-38fd-4250-bfc7-1e1066908d58" providerId="ADAL" clId="{354297EB-7F85-4425-8261-6402FFB21477}" dt="2021-11-26T13:03:48.140" v="385"/>
          <ac:spMkLst>
            <pc:docMk/>
            <pc:sldMk cId="2397967116" sldId="256"/>
            <ac:spMk id="7" creationId="{8C71B876-6894-48E4-8ABA-25DAC4CFA796}"/>
          </ac:spMkLst>
        </pc:spChg>
        <pc:spChg chg="add del">
          <ac:chgData name="Samantha Audoly" userId="048a6017-38fd-4250-bfc7-1e1066908d58" providerId="ADAL" clId="{354297EB-7F85-4425-8261-6402FFB21477}" dt="2021-11-26T13:03:54.050" v="387"/>
          <ac:spMkLst>
            <pc:docMk/>
            <pc:sldMk cId="2397967116" sldId="256"/>
            <ac:spMk id="8" creationId="{6C9D94F7-EC9E-40DF-B8F7-657CD8CC8C2A}"/>
          </ac:spMkLst>
        </pc:spChg>
        <pc:spChg chg="add del mod">
          <ac:chgData name="Samantha Audoly" userId="048a6017-38fd-4250-bfc7-1e1066908d58" providerId="ADAL" clId="{354297EB-7F85-4425-8261-6402FFB21477}" dt="2021-11-26T13:04:44.203" v="396"/>
          <ac:spMkLst>
            <pc:docMk/>
            <pc:sldMk cId="2397967116" sldId="256"/>
            <ac:spMk id="9" creationId="{16DB5D97-003A-4DA1-AE48-A7CA6BFF0A19}"/>
          </ac:spMkLst>
        </pc:spChg>
        <pc:spChg chg="add del mod">
          <ac:chgData name="Samantha Audoly" userId="048a6017-38fd-4250-bfc7-1e1066908d58" providerId="ADAL" clId="{354297EB-7F85-4425-8261-6402FFB21477}" dt="2021-11-26T13:04:44.206" v="398"/>
          <ac:spMkLst>
            <pc:docMk/>
            <pc:sldMk cId="2397967116" sldId="256"/>
            <ac:spMk id="10" creationId="{154F83BD-C554-4619-9E4B-D82621AA7938}"/>
          </ac:spMkLst>
        </pc:spChg>
        <pc:spChg chg="add mod">
          <ac:chgData name="Samantha Audoly" userId="048a6017-38fd-4250-bfc7-1e1066908d58" providerId="ADAL" clId="{354297EB-7F85-4425-8261-6402FFB21477}" dt="2021-11-26T13:10:08.806" v="830" actId="21"/>
          <ac:spMkLst>
            <pc:docMk/>
            <pc:sldMk cId="2397967116" sldId="256"/>
            <ac:spMk id="11" creationId="{D93C2510-AB30-4507-B81A-C61D5461A202}"/>
          </ac:spMkLst>
        </pc:spChg>
        <pc:spChg chg="add mod">
          <ac:chgData name="Samantha Audoly" userId="048a6017-38fd-4250-bfc7-1e1066908d58" providerId="ADAL" clId="{354297EB-7F85-4425-8261-6402FFB21477}" dt="2021-11-26T13:12:53.671" v="938" actId="20577"/>
          <ac:spMkLst>
            <pc:docMk/>
            <pc:sldMk cId="2397967116" sldId="256"/>
            <ac:spMk id="12" creationId="{AABF2ED8-2F3D-4B11-A72D-E08C313CDE04}"/>
          </ac:spMkLst>
        </pc:spChg>
        <pc:picChg chg="add mod modCrop">
          <ac:chgData name="Samantha Audoly" userId="048a6017-38fd-4250-bfc7-1e1066908d58" providerId="ADAL" clId="{354297EB-7F85-4425-8261-6402FFB21477}" dt="2021-11-26T13:02:52.160" v="379" actId="1076"/>
          <ac:picMkLst>
            <pc:docMk/>
            <pc:sldMk cId="2397967116" sldId="256"/>
            <ac:picMk id="4" creationId="{442FA01B-E301-4769-903B-25E5172CB524}"/>
          </ac:picMkLst>
        </pc:picChg>
      </pc:sldChg>
      <pc:sldChg chg="addSp modSp new mod">
        <pc:chgData name="Samantha Audoly" userId="048a6017-38fd-4250-bfc7-1e1066908d58" providerId="ADAL" clId="{354297EB-7F85-4425-8261-6402FFB21477}" dt="2021-07-17T15:05:28.909" v="20" actId="14100"/>
        <pc:sldMkLst>
          <pc:docMk/>
          <pc:sldMk cId="511789564" sldId="257"/>
        </pc:sldMkLst>
        <pc:picChg chg="add mod modCrop">
          <ac:chgData name="Samantha Audoly" userId="048a6017-38fd-4250-bfc7-1e1066908d58" providerId="ADAL" clId="{354297EB-7F85-4425-8261-6402FFB21477}" dt="2021-07-17T15:05:28.909" v="20" actId="14100"/>
          <ac:picMkLst>
            <pc:docMk/>
            <pc:sldMk cId="511789564" sldId="257"/>
            <ac:picMk id="3" creationId="{B6DC87D7-13DC-4088-8108-1D0AB0B91694}"/>
          </ac:picMkLst>
        </pc:picChg>
      </pc:sldChg>
      <pc:sldChg chg="addSp modSp new mod">
        <pc:chgData name="Samantha Audoly" userId="048a6017-38fd-4250-bfc7-1e1066908d58" providerId="ADAL" clId="{354297EB-7F85-4425-8261-6402FFB21477}" dt="2021-11-26T12:51:01.547" v="92" actId="14100"/>
        <pc:sldMkLst>
          <pc:docMk/>
          <pc:sldMk cId="1550018457" sldId="258"/>
        </pc:sldMkLst>
        <pc:spChg chg="mod">
          <ac:chgData name="Samantha Audoly" userId="048a6017-38fd-4250-bfc7-1e1066908d58" providerId="ADAL" clId="{354297EB-7F85-4425-8261-6402FFB21477}" dt="2021-11-26T12:48:03.118" v="30" actId="20577"/>
          <ac:spMkLst>
            <pc:docMk/>
            <pc:sldMk cId="1550018457" sldId="258"/>
            <ac:spMk id="2" creationId="{6DD8A4D1-9D5A-4CC2-8504-FCE5886192FB}"/>
          </ac:spMkLst>
        </pc:spChg>
        <pc:picChg chg="add mod modCrop">
          <ac:chgData name="Samantha Audoly" userId="048a6017-38fd-4250-bfc7-1e1066908d58" providerId="ADAL" clId="{354297EB-7F85-4425-8261-6402FFB21477}" dt="2021-11-26T12:51:01.547" v="92" actId="14100"/>
          <ac:picMkLst>
            <pc:docMk/>
            <pc:sldMk cId="1550018457" sldId="258"/>
            <ac:picMk id="4" creationId="{6F56FBB8-FAF9-4CAE-9B2A-3D55D4253758}"/>
          </ac:picMkLst>
        </pc:picChg>
        <pc:picChg chg="add mod modCrop">
          <ac:chgData name="Samantha Audoly" userId="048a6017-38fd-4250-bfc7-1e1066908d58" providerId="ADAL" clId="{354297EB-7F85-4425-8261-6402FFB21477}" dt="2021-11-26T12:50:58.202" v="91" actId="14100"/>
          <ac:picMkLst>
            <pc:docMk/>
            <pc:sldMk cId="1550018457" sldId="258"/>
            <ac:picMk id="6" creationId="{C3F4A47D-799F-4B74-8AA8-7E18D23F8401}"/>
          </ac:picMkLst>
        </pc:picChg>
      </pc:sldChg>
      <pc:sldChg chg="addSp modSp add mod">
        <pc:chgData name="Samantha Audoly" userId="048a6017-38fd-4250-bfc7-1e1066908d58" providerId="ADAL" clId="{354297EB-7F85-4425-8261-6402FFB21477}" dt="2021-11-26T12:53:49.560" v="105" actId="14100"/>
        <pc:sldMkLst>
          <pc:docMk/>
          <pc:sldMk cId="1824505387" sldId="259"/>
        </pc:sldMkLst>
        <pc:spChg chg="mod">
          <ac:chgData name="Samantha Audoly" userId="048a6017-38fd-4250-bfc7-1e1066908d58" providerId="ADAL" clId="{354297EB-7F85-4425-8261-6402FFB21477}" dt="2021-11-26T12:48:12.921" v="37" actId="20577"/>
          <ac:spMkLst>
            <pc:docMk/>
            <pc:sldMk cId="1824505387" sldId="259"/>
            <ac:spMk id="2" creationId="{6DD8A4D1-9D5A-4CC2-8504-FCE5886192FB}"/>
          </ac:spMkLst>
        </pc:spChg>
        <pc:picChg chg="add mod modCrop">
          <ac:chgData name="Samantha Audoly" userId="048a6017-38fd-4250-bfc7-1e1066908d58" providerId="ADAL" clId="{354297EB-7F85-4425-8261-6402FFB21477}" dt="2021-11-26T12:53:49.560" v="105" actId="14100"/>
          <ac:picMkLst>
            <pc:docMk/>
            <pc:sldMk cId="1824505387" sldId="259"/>
            <ac:picMk id="4" creationId="{56609A7A-4759-4568-B22E-D7C776DEDAAB}"/>
          </ac:picMkLst>
        </pc:picChg>
      </pc:sldChg>
      <pc:sldChg chg="addSp modSp add mod">
        <pc:chgData name="Samantha Audoly" userId="048a6017-38fd-4250-bfc7-1e1066908d58" providerId="ADAL" clId="{354297EB-7F85-4425-8261-6402FFB21477}" dt="2021-11-26T12:56:06.223" v="126" actId="20577"/>
        <pc:sldMkLst>
          <pc:docMk/>
          <pc:sldMk cId="995870718" sldId="260"/>
        </pc:sldMkLst>
        <pc:spChg chg="mod">
          <ac:chgData name="Samantha Audoly" userId="048a6017-38fd-4250-bfc7-1e1066908d58" providerId="ADAL" clId="{354297EB-7F85-4425-8261-6402FFB21477}" dt="2021-11-26T12:56:06.223" v="126" actId="20577"/>
          <ac:spMkLst>
            <pc:docMk/>
            <pc:sldMk cId="995870718" sldId="260"/>
            <ac:spMk id="2" creationId="{6DD8A4D1-9D5A-4CC2-8504-FCE5886192FB}"/>
          </ac:spMkLst>
        </pc:spChg>
        <pc:picChg chg="add mod modCrop">
          <ac:chgData name="Samantha Audoly" userId="048a6017-38fd-4250-bfc7-1e1066908d58" providerId="ADAL" clId="{354297EB-7F85-4425-8261-6402FFB21477}" dt="2021-11-26T12:54:50.005" v="112" actId="14100"/>
          <ac:picMkLst>
            <pc:docMk/>
            <pc:sldMk cId="995870718" sldId="260"/>
            <ac:picMk id="4" creationId="{B633CA0C-C7FD-47AB-95B9-F63D8D94D6C2}"/>
          </ac:picMkLst>
        </pc:picChg>
        <pc:picChg chg="add mod modCrop">
          <ac:chgData name="Samantha Audoly" userId="048a6017-38fd-4250-bfc7-1e1066908d58" providerId="ADAL" clId="{354297EB-7F85-4425-8261-6402FFB21477}" dt="2021-11-26T12:55:38.149" v="118" actId="1076"/>
          <ac:picMkLst>
            <pc:docMk/>
            <pc:sldMk cId="995870718" sldId="260"/>
            <ac:picMk id="6" creationId="{DD55C367-0213-4FA8-94F7-88141F37255A}"/>
          </ac:picMkLst>
        </pc:picChg>
      </pc:sldChg>
      <pc:sldChg chg="addSp modSp add mod">
        <pc:chgData name="Samantha Audoly" userId="048a6017-38fd-4250-bfc7-1e1066908d58" providerId="ADAL" clId="{354297EB-7F85-4425-8261-6402FFB21477}" dt="2021-11-26T22:27:19.360" v="2028" actId="20577"/>
        <pc:sldMkLst>
          <pc:docMk/>
          <pc:sldMk cId="1483928752" sldId="261"/>
        </pc:sldMkLst>
        <pc:spChg chg="mod">
          <ac:chgData name="Samantha Audoly" userId="048a6017-38fd-4250-bfc7-1e1066908d58" providerId="ADAL" clId="{354297EB-7F85-4425-8261-6402FFB21477}" dt="2021-11-26T12:58:04.268" v="133" actId="1076"/>
          <ac:spMkLst>
            <pc:docMk/>
            <pc:sldMk cId="1483928752" sldId="261"/>
            <ac:spMk id="2" creationId="{6DD8A4D1-9D5A-4CC2-8504-FCE5886192FB}"/>
          </ac:spMkLst>
        </pc:spChg>
        <pc:graphicFrameChg chg="add mod modGraphic">
          <ac:chgData name="Samantha Audoly" userId="048a6017-38fd-4250-bfc7-1e1066908d58" providerId="ADAL" clId="{354297EB-7F85-4425-8261-6402FFB21477}" dt="2021-11-26T22:22:19.839" v="1960" actId="20577"/>
          <ac:graphicFrameMkLst>
            <pc:docMk/>
            <pc:sldMk cId="1483928752" sldId="261"/>
            <ac:graphicFrameMk id="3" creationId="{62E0081F-4BEF-4732-99ED-A851AB7F5B3D}"/>
          </ac:graphicFrameMkLst>
        </pc:graphicFrameChg>
        <pc:graphicFrameChg chg="add mod modGraphic">
          <ac:chgData name="Samantha Audoly" userId="048a6017-38fd-4250-bfc7-1e1066908d58" providerId="ADAL" clId="{354297EB-7F85-4425-8261-6402FFB21477}" dt="2021-11-26T22:23:13.257" v="1991" actId="20577"/>
          <ac:graphicFrameMkLst>
            <pc:docMk/>
            <pc:sldMk cId="1483928752" sldId="261"/>
            <ac:graphicFrameMk id="4" creationId="{6C3F1143-F11F-427F-BAB4-3BF4EE9BDDBF}"/>
          </ac:graphicFrameMkLst>
        </pc:graphicFrameChg>
        <pc:graphicFrameChg chg="add mod modGraphic">
          <ac:chgData name="Samantha Audoly" userId="048a6017-38fd-4250-bfc7-1e1066908d58" providerId="ADAL" clId="{354297EB-7F85-4425-8261-6402FFB21477}" dt="2021-11-26T22:27:19.360" v="2028" actId="20577"/>
          <ac:graphicFrameMkLst>
            <pc:docMk/>
            <pc:sldMk cId="1483928752" sldId="261"/>
            <ac:graphicFrameMk id="5" creationId="{F56622FE-EAB5-46A7-A856-AE602AB50704}"/>
          </ac:graphicFrameMkLst>
        </pc:graphicFrameChg>
      </pc:sldChg>
      <pc:sldChg chg="modSp add mod">
        <pc:chgData name="Samantha Audoly" userId="048a6017-38fd-4250-bfc7-1e1066908d58" providerId="ADAL" clId="{354297EB-7F85-4425-8261-6402FFB21477}" dt="2021-11-26T22:29:10.380" v="2120" actId="20577"/>
        <pc:sldMkLst>
          <pc:docMk/>
          <pc:sldMk cId="2493536940" sldId="262"/>
        </pc:sldMkLst>
        <pc:graphicFrameChg chg="mod modGraphic">
          <ac:chgData name="Samantha Audoly" userId="048a6017-38fd-4250-bfc7-1e1066908d58" providerId="ADAL" clId="{354297EB-7F85-4425-8261-6402FFB21477}" dt="2021-11-26T21:52:38.883" v="1148" actId="20577"/>
          <ac:graphicFrameMkLst>
            <pc:docMk/>
            <pc:sldMk cId="2493536940" sldId="262"/>
            <ac:graphicFrameMk id="3" creationId="{62E0081F-4BEF-4732-99ED-A851AB7F5B3D}"/>
          </ac:graphicFrameMkLst>
        </pc:graphicFrameChg>
        <pc:graphicFrameChg chg="modGraphic">
          <ac:chgData name="Samantha Audoly" userId="048a6017-38fd-4250-bfc7-1e1066908d58" providerId="ADAL" clId="{354297EB-7F85-4425-8261-6402FFB21477}" dt="2021-11-26T22:28:22.672" v="2072" actId="20577"/>
          <ac:graphicFrameMkLst>
            <pc:docMk/>
            <pc:sldMk cId="2493536940" sldId="262"/>
            <ac:graphicFrameMk id="4" creationId="{6C3F1143-F11F-427F-BAB4-3BF4EE9BDDBF}"/>
          </ac:graphicFrameMkLst>
        </pc:graphicFrameChg>
        <pc:graphicFrameChg chg="modGraphic">
          <ac:chgData name="Samantha Audoly" userId="048a6017-38fd-4250-bfc7-1e1066908d58" providerId="ADAL" clId="{354297EB-7F85-4425-8261-6402FFB21477}" dt="2021-11-26T22:29:10.380" v="2120" actId="20577"/>
          <ac:graphicFrameMkLst>
            <pc:docMk/>
            <pc:sldMk cId="2493536940" sldId="262"/>
            <ac:graphicFrameMk id="5" creationId="{F56622FE-EAB5-46A7-A856-AE602AB50704}"/>
          </ac:graphicFrameMkLst>
        </pc:graphicFrameChg>
      </pc:sldChg>
      <pc:sldChg chg="modSp add mod">
        <pc:chgData name="Samantha Audoly" userId="048a6017-38fd-4250-bfc7-1e1066908d58" providerId="ADAL" clId="{354297EB-7F85-4425-8261-6402FFB21477}" dt="2021-11-26T22:31:42.443" v="2268" actId="20577"/>
        <pc:sldMkLst>
          <pc:docMk/>
          <pc:sldMk cId="3251031844" sldId="263"/>
        </pc:sldMkLst>
        <pc:graphicFrameChg chg="mod modGraphic">
          <ac:chgData name="Samantha Audoly" userId="048a6017-38fd-4250-bfc7-1e1066908d58" providerId="ADAL" clId="{354297EB-7F85-4425-8261-6402FFB21477}" dt="2021-11-26T22:01:27.250" v="1492" actId="20577"/>
          <ac:graphicFrameMkLst>
            <pc:docMk/>
            <pc:sldMk cId="3251031844" sldId="263"/>
            <ac:graphicFrameMk id="3" creationId="{62E0081F-4BEF-4732-99ED-A851AB7F5B3D}"/>
          </ac:graphicFrameMkLst>
        </pc:graphicFrameChg>
        <pc:graphicFrameChg chg="mod modGraphic">
          <ac:chgData name="Samantha Audoly" userId="048a6017-38fd-4250-bfc7-1e1066908d58" providerId="ADAL" clId="{354297EB-7F85-4425-8261-6402FFB21477}" dt="2021-11-26T22:30:29.967" v="2182" actId="20577"/>
          <ac:graphicFrameMkLst>
            <pc:docMk/>
            <pc:sldMk cId="3251031844" sldId="263"/>
            <ac:graphicFrameMk id="4" creationId="{6C3F1143-F11F-427F-BAB4-3BF4EE9BDDBF}"/>
          </ac:graphicFrameMkLst>
        </pc:graphicFrameChg>
        <pc:graphicFrameChg chg="modGraphic">
          <ac:chgData name="Samantha Audoly" userId="048a6017-38fd-4250-bfc7-1e1066908d58" providerId="ADAL" clId="{354297EB-7F85-4425-8261-6402FFB21477}" dt="2021-11-26T22:31:42.443" v="2268" actId="20577"/>
          <ac:graphicFrameMkLst>
            <pc:docMk/>
            <pc:sldMk cId="3251031844" sldId="263"/>
            <ac:graphicFrameMk id="5" creationId="{F56622FE-EAB5-46A7-A856-AE602AB50704}"/>
          </ac:graphicFrameMkLst>
        </pc:graphicFrameChg>
      </pc:sldChg>
      <pc:sldChg chg="delSp modSp add mod">
        <pc:chgData name="Samantha Audoly" userId="048a6017-38fd-4250-bfc7-1e1066908d58" providerId="ADAL" clId="{354297EB-7F85-4425-8261-6402FFB21477}" dt="2021-11-26T22:33:39.553" v="2376" actId="20577"/>
        <pc:sldMkLst>
          <pc:docMk/>
          <pc:sldMk cId="1648003513" sldId="264"/>
        </pc:sldMkLst>
        <pc:graphicFrameChg chg="modGraphic">
          <ac:chgData name="Samantha Audoly" userId="048a6017-38fd-4250-bfc7-1e1066908d58" providerId="ADAL" clId="{354297EB-7F85-4425-8261-6402FFB21477}" dt="2021-11-26T22:32:44.887" v="2314" actId="20577"/>
          <ac:graphicFrameMkLst>
            <pc:docMk/>
            <pc:sldMk cId="1648003513" sldId="264"/>
            <ac:graphicFrameMk id="3" creationId="{62E0081F-4BEF-4732-99ED-A851AB7F5B3D}"/>
          </ac:graphicFrameMkLst>
        </pc:graphicFrameChg>
        <pc:graphicFrameChg chg="modGraphic">
          <ac:chgData name="Samantha Audoly" userId="048a6017-38fd-4250-bfc7-1e1066908d58" providerId="ADAL" clId="{354297EB-7F85-4425-8261-6402FFB21477}" dt="2021-11-26T22:33:39.553" v="2376" actId="20577"/>
          <ac:graphicFrameMkLst>
            <pc:docMk/>
            <pc:sldMk cId="1648003513" sldId="264"/>
            <ac:graphicFrameMk id="4" creationId="{6C3F1143-F11F-427F-BAB4-3BF4EE9BDDBF}"/>
          </ac:graphicFrameMkLst>
        </pc:graphicFrameChg>
        <pc:graphicFrameChg chg="del">
          <ac:chgData name="Samantha Audoly" userId="048a6017-38fd-4250-bfc7-1e1066908d58" providerId="ADAL" clId="{354297EB-7F85-4425-8261-6402FFB21477}" dt="2021-11-26T12:59:18.105" v="254" actId="478"/>
          <ac:graphicFrameMkLst>
            <pc:docMk/>
            <pc:sldMk cId="1648003513" sldId="264"/>
            <ac:graphicFrameMk id="5" creationId="{F56622FE-EAB5-46A7-A856-AE602AB50704}"/>
          </ac:graphicFrameMkLst>
        </pc:graphicFrameChg>
      </pc:sldChg>
      <pc:sldChg chg="addSp modSp new mod">
        <pc:chgData name="Samantha Audoly" userId="048a6017-38fd-4250-bfc7-1e1066908d58" providerId="ADAL" clId="{354297EB-7F85-4425-8261-6402FFB21477}" dt="2021-11-26T13:15:40.438" v="955" actId="14100"/>
        <pc:sldMkLst>
          <pc:docMk/>
          <pc:sldMk cId="218057368" sldId="265"/>
        </pc:sldMkLst>
        <pc:spChg chg="add mod">
          <ac:chgData name="Samantha Audoly" userId="048a6017-38fd-4250-bfc7-1e1066908d58" providerId="ADAL" clId="{354297EB-7F85-4425-8261-6402FFB21477}" dt="2021-11-26T13:13:44.078" v="948" actId="20577"/>
          <ac:spMkLst>
            <pc:docMk/>
            <pc:sldMk cId="218057368" sldId="265"/>
            <ac:spMk id="3" creationId="{BD50B721-79DC-4AF2-BE3F-B3FAB2587C7F}"/>
          </ac:spMkLst>
        </pc:spChg>
        <pc:picChg chg="add mod modCrop">
          <ac:chgData name="Samantha Audoly" userId="048a6017-38fd-4250-bfc7-1e1066908d58" providerId="ADAL" clId="{354297EB-7F85-4425-8261-6402FFB21477}" dt="2021-11-26T13:15:40.438" v="955" actId="14100"/>
          <ac:picMkLst>
            <pc:docMk/>
            <pc:sldMk cId="218057368" sldId="265"/>
            <ac:picMk id="5" creationId="{049322AB-99D7-4B62-96D3-24940F5B3837}"/>
          </ac:picMkLst>
        </pc:picChg>
      </pc:sldChg>
      <pc:sldChg chg="addSp modSp new mod">
        <pc:chgData name="Samantha Audoly" userId="048a6017-38fd-4250-bfc7-1e1066908d58" providerId="ADAL" clId="{354297EB-7F85-4425-8261-6402FFB21477}" dt="2021-11-26T13:17:55.978" v="972" actId="14100"/>
        <pc:sldMkLst>
          <pc:docMk/>
          <pc:sldMk cId="2955706650" sldId="266"/>
        </pc:sldMkLst>
        <pc:picChg chg="add mod modCrop">
          <ac:chgData name="Samantha Audoly" userId="048a6017-38fd-4250-bfc7-1e1066908d58" providerId="ADAL" clId="{354297EB-7F85-4425-8261-6402FFB21477}" dt="2021-11-26T13:17:55.978" v="972" actId="14100"/>
          <ac:picMkLst>
            <pc:docMk/>
            <pc:sldMk cId="2955706650" sldId="266"/>
            <ac:picMk id="3" creationId="{AEBCA68C-B280-4762-84E0-8D69314ECD3B}"/>
          </ac:picMkLst>
        </pc:picChg>
        <pc:picChg chg="add mod modCrop">
          <ac:chgData name="Samantha Audoly" userId="048a6017-38fd-4250-bfc7-1e1066908d58" providerId="ADAL" clId="{354297EB-7F85-4425-8261-6402FFB21477}" dt="2021-11-26T13:17:51.337" v="971" actId="1076"/>
          <ac:picMkLst>
            <pc:docMk/>
            <pc:sldMk cId="2955706650" sldId="266"/>
            <ac:picMk id="5" creationId="{0E549836-83CB-471C-879E-2C51FB890244}"/>
          </ac:picMkLst>
        </pc:picChg>
      </pc:sldChg>
      <pc:sldChg chg="addSp modSp new mod">
        <pc:chgData name="Samantha Audoly" userId="048a6017-38fd-4250-bfc7-1e1066908d58" providerId="ADAL" clId="{354297EB-7F85-4425-8261-6402FFB21477}" dt="2021-11-26T13:20:15.115" v="996" actId="14100"/>
        <pc:sldMkLst>
          <pc:docMk/>
          <pc:sldMk cId="1872958980" sldId="267"/>
        </pc:sldMkLst>
        <pc:picChg chg="add mod modCrop">
          <ac:chgData name="Samantha Audoly" userId="048a6017-38fd-4250-bfc7-1e1066908d58" providerId="ADAL" clId="{354297EB-7F85-4425-8261-6402FFB21477}" dt="2021-11-26T13:20:05.825" v="993" actId="1076"/>
          <ac:picMkLst>
            <pc:docMk/>
            <pc:sldMk cId="1872958980" sldId="267"/>
            <ac:picMk id="3" creationId="{39AF0D0F-3476-4424-8941-DB5230C3A7CA}"/>
          </ac:picMkLst>
        </pc:picChg>
        <pc:picChg chg="add mod modCrop">
          <ac:chgData name="Samantha Audoly" userId="048a6017-38fd-4250-bfc7-1e1066908d58" providerId="ADAL" clId="{354297EB-7F85-4425-8261-6402FFB21477}" dt="2021-11-26T13:19:31.284" v="987" actId="14100"/>
          <ac:picMkLst>
            <pc:docMk/>
            <pc:sldMk cId="1872958980" sldId="267"/>
            <ac:picMk id="5" creationId="{FE863AB6-3408-4A3A-B5F8-52C143ECC22C}"/>
          </ac:picMkLst>
        </pc:picChg>
        <pc:picChg chg="add mod modCrop">
          <ac:chgData name="Samantha Audoly" userId="048a6017-38fd-4250-bfc7-1e1066908d58" providerId="ADAL" clId="{354297EB-7F85-4425-8261-6402FFB21477}" dt="2021-11-26T13:20:15.115" v="996" actId="14100"/>
          <ac:picMkLst>
            <pc:docMk/>
            <pc:sldMk cId="1872958980" sldId="267"/>
            <ac:picMk id="7" creationId="{12480168-04A3-4118-91F0-691CC396AC8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0407EC-ACB8-4682-9B47-9E0F98D25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B8D6798-A616-4632-8A50-116B606A1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04695D-B9E2-439B-939E-AE17AB03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B72D-F2FF-449D-8205-AF8ECBEDF498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4E7041-FD9A-45D4-83B8-617CE26B8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11B7B3-C5A3-4067-98BE-BF90ED98D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C716-0A85-4981-8160-608F702429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46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5503C3-9A30-48D8-BFB4-D8EF2DB8C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376B5CC-0919-4E5E-9B60-1C3D67D5C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713814-C11D-4B3A-90B4-3E8C7A590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B72D-F2FF-449D-8205-AF8ECBEDF498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311108-6A5C-4681-B5AF-F91D9C67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17B882-7251-4006-9B39-E06A44ED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C716-0A85-4981-8160-608F702429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810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23127EF-D837-40C6-9FE5-237A0BAF58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0FF3379-F239-4E7C-9CAB-4E4C5C1E4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DC18A2-B668-43FB-93C5-055DA5680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B72D-F2FF-449D-8205-AF8ECBEDF498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26F3AC-D003-4F2D-81C7-B400DBBB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225FF8-A791-4D61-A223-41ADBDFC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C716-0A85-4981-8160-608F702429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83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52BB54-2DA8-4A4F-AC97-6037101F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CA52EC-B68E-4388-873E-49926FB89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B68844-CEE0-4FA2-8CCC-A3517CB50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B72D-F2FF-449D-8205-AF8ECBEDF498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1BA840-E4F6-4079-8E78-E45F80D47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7AF7DC-893E-4834-BF1F-EE933572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C716-0A85-4981-8160-608F702429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91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7876AA-5C19-425A-BF0C-0902E050A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E00CA33-C4E1-4679-95CC-071B6E935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1F056D-9509-470B-A52E-014F9B7E0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B72D-F2FF-449D-8205-AF8ECBEDF498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485741-7CC7-428C-8A16-AFD6562FC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A6C8FF-F05C-43AE-B429-AF82BF3F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C716-0A85-4981-8160-608F702429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273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DAC21B-8C24-496A-90E8-86A08CE36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6076DE-FA1A-4173-8D1B-6D83BE42F3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2E1365E-5816-431B-BCB2-0D3D30179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F9546A1-91FE-426D-8439-D471A190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B72D-F2FF-449D-8205-AF8ECBEDF498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DB37B2-E804-46CE-A96D-4C1D07874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6E3456-C9CE-4E82-A2C2-7FA6DCE1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C716-0A85-4981-8160-608F702429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52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A8B882-96AD-4B94-83EB-030A26DA4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DD8072-AF67-4515-BAEB-C55BDD7A9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1035FD8-0308-40B4-9C09-28ECA069F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C4A885F-3516-4879-A04B-114EEB27A3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A320D23-65A4-48E1-868B-4A5F658B2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306A66B-8F98-449E-A4C3-53C3B832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B72D-F2FF-449D-8205-AF8ECBEDF498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1C58DEC-486A-4858-BC47-1598B4FF4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FE154D8-4BA5-472D-A651-7BB14F06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C716-0A85-4981-8160-608F702429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69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35C7C7-A50D-4F87-9A37-00BA435D3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85E0EE0-ED21-49E3-825B-B1B5FF6C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B72D-F2FF-449D-8205-AF8ECBEDF498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99236C9-605F-4321-B1A5-2BA62CAA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CA84854-83FC-4C4D-BD19-1BDD2DAB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C716-0A85-4981-8160-608F702429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96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EF16AA4-1F32-4281-BBF9-860BEEBF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B72D-F2FF-449D-8205-AF8ECBEDF498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EF06DD9-EB1E-4374-AF66-1630F63EF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CC22887-3B52-484A-8E06-ECC85E11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C716-0A85-4981-8160-608F702429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71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260B4B-B3AE-4B0D-ADFD-88184E92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BBC2BA-F040-48DD-8F3B-DC6F8CFB3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D697D4-2E4D-4445-9F6A-48D46999D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FF1BF1B-0FF9-4036-9DBE-408ACFA05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B72D-F2FF-449D-8205-AF8ECBEDF498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A674E5-31CA-4460-ACE3-644832C5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2B18D1-A2D6-4367-B273-036B53B44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C716-0A85-4981-8160-608F702429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50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DF2D1B-5449-40A5-901C-2BE9E9C9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F9315C9-B9A2-4B7C-86F0-8F4FCC7AF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92944D5-F9BD-4D7A-99B0-8865C082A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BA78B6-8C8B-4AA8-B04E-B312604E4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B72D-F2FF-449D-8205-AF8ECBEDF498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0E3840-DF5A-45CF-816A-9551ED40C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4D03895-2486-417C-96C3-3E90E642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C716-0A85-4981-8160-608F702429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53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E01154C-1E88-4B21-B763-CECAA8B4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007E30-794A-4D93-A843-CD101BE14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D3FC0B-5E55-4BFC-80C9-91C600636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1B72D-F2FF-449D-8205-AF8ECBEDF498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34EB8D-692F-4403-AFEC-F41A3ADCD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3F35EC-7795-4008-ABC4-9E41AB3C3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C716-0A85-4981-8160-608F702429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54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374114-A601-45EC-9924-D3D0522AE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dirty="0">
                <a:latin typeface="Yu Mincho" panose="02020400000000000000" pitchFamily="18" charset="-128"/>
                <a:ea typeface="Yu Mincho" panose="02020400000000000000" pitchFamily="18" charset="-128"/>
              </a:rPr>
              <a:t>		</a:t>
            </a:r>
            <a:r>
              <a:rPr lang="ja-JP" altLang="it-IT" dirty="0">
                <a:latin typeface="Yu Mincho" panose="02020400000000000000" pitchFamily="18" charset="-128"/>
                <a:ea typeface="Yu Mincho" panose="02020400000000000000" pitchFamily="18" charset="-128"/>
              </a:rPr>
              <a:t>第</a:t>
            </a:r>
            <a:r>
              <a:rPr lang="it-IT" altLang="ja-JP" dirty="0">
                <a:latin typeface="Yu Mincho" panose="02020400000000000000" pitchFamily="18" charset="-128"/>
                <a:ea typeface="Yu Mincho" panose="02020400000000000000" pitchFamily="18" charset="-128"/>
              </a:rPr>
              <a:t>48</a:t>
            </a:r>
            <a:r>
              <a:rPr lang="ja-JP" altLang="it-IT" dirty="0">
                <a:latin typeface="Yu Mincho" panose="02020400000000000000" pitchFamily="18" charset="-128"/>
                <a:ea typeface="Yu Mincho" panose="02020400000000000000" pitchFamily="18" charset="-128"/>
              </a:rPr>
              <a:t>課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42FA01B-E301-4769-903B-25E5172CB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59" t="31611" r="45899" b="55356"/>
          <a:stretch/>
        </p:blipFill>
        <p:spPr>
          <a:xfrm>
            <a:off x="60808" y="1287792"/>
            <a:ext cx="5352836" cy="1805028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DECC9D06-5C2F-4A54-A342-6D05E736E900}"/>
              </a:ext>
            </a:extLst>
          </p:cNvPr>
          <p:cNvSpPr/>
          <p:nvPr/>
        </p:nvSpPr>
        <p:spPr>
          <a:xfrm>
            <a:off x="4104168" y="2144523"/>
            <a:ext cx="1184873" cy="32961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9E866521-0A47-4951-A99A-824DEA8E50FD}"/>
              </a:ext>
            </a:extLst>
          </p:cNvPr>
          <p:cNvSpPr/>
          <p:nvPr/>
        </p:nvSpPr>
        <p:spPr>
          <a:xfrm>
            <a:off x="3104708" y="2592090"/>
            <a:ext cx="1507394" cy="32961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DA9BC27-FCE6-4162-BDE1-C719A56B51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93" t="20310" r="37205" b="58454"/>
          <a:stretch/>
        </p:blipFill>
        <p:spPr>
          <a:xfrm>
            <a:off x="5909402" y="281308"/>
            <a:ext cx="5212275" cy="202802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009512A-37D4-4C83-8CB0-E880B99E92EE}"/>
              </a:ext>
            </a:extLst>
          </p:cNvPr>
          <p:cNvSpPr txBox="1"/>
          <p:nvPr/>
        </p:nvSpPr>
        <p:spPr>
          <a:xfrm>
            <a:off x="226828" y="3160372"/>
            <a:ext cx="118687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causativo indica il far fare (obbligatoriamente) o il concedere di fare qualcosa a qualcuno: ovviamente questo funziona solo se è un superiore a farlo, quindi per cose «concesse» da un inferiore si userà invece la costruzione V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ていただきます </a:t>
            </a:r>
            <a:r>
              <a:rPr lang="it-IT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V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てもらいます </a:t>
            </a:r>
            <a:r>
              <a:rPr lang="it-IT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cambiando il soggetto. Quindi per chiedere qualcosa a un superiore userò V(causativo)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ていただけませんか</a:t>
            </a:r>
            <a:endParaRPr lang="it-IT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il verbo è intransitivo, N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を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causativo, dove N è il soggetto (cioè quello a cui viene fatto fare qualcosa)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il verbo è transitivo, allora S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に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を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causativo (dove S è il soggetto a cui si fa fare qualcosa e O è quello che gli si fa fare)</a:t>
            </a:r>
          </a:p>
        </p:txBody>
      </p:sp>
    </p:spTree>
    <p:extLst>
      <p:ext uri="{BB962C8B-B14F-4D97-AF65-F5344CB8AC3E}">
        <p14:creationId xmlns:p14="http://schemas.microsoft.com/office/powerpoint/2010/main" val="2397967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BCD6F13-80DC-419B-B6BF-B024D56AE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39" t="70347" r="34331" b="6357"/>
          <a:stretch/>
        </p:blipFill>
        <p:spPr>
          <a:xfrm>
            <a:off x="0" y="0"/>
            <a:ext cx="6096000" cy="222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4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D8A4D1-9D5A-4CC2-8504-FCE588619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Lessico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F56FBB8-FAF9-4CAE-9B2A-3D55D4253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68" t="19070" r="29011" b="30387"/>
          <a:stretch/>
        </p:blipFill>
        <p:spPr>
          <a:xfrm>
            <a:off x="0" y="1233376"/>
            <a:ext cx="6096000" cy="374961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3F4A47D-799F-4B74-8AA8-7E18D23F84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48" t="35814" r="26831" b="13643"/>
          <a:stretch/>
        </p:blipFill>
        <p:spPr>
          <a:xfrm>
            <a:off x="6096000" y="1233377"/>
            <a:ext cx="6096002" cy="374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1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58E2E40-5109-4728-83F0-D6607144F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41" t="17674" r="28052" b="6667"/>
          <a:stretch/>
        </p:blipFill>
        <p:spPr>
          <a:xfrm>
            <a:off x="-1" y="-1"/>
            <a:ext cx="6611577" cy="558209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84482E6-6647-4EC1-9F1D-BB998B0495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87" t="32868" r="30232" b="18605"/>
          <a:stretch/>
        </p:blipFill>
        <p:spPr>
          <a:xfrm>
            <a:off x="6274389" y="3147237"/>
            <a:ext cx="5917612" cy="34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3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D8A4D1-9D5A-4CC2-8504-FCE588619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Esempi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6609A7A-4759-4568-B22E-D7C776DEDA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14" t="17984" r="29186" b="6028"/>
          <a:stretch/>
        </p:blipFill>
        <p:spPr>
          <a:xfrm>
            <a:off x="-1" y="1284176"/>
            <a:ext cx="5868203" cy="557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0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D8A4D1-9D5A-4CC2-8504-FCE588619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Esercizi (pp. 191-195)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633CA0C-C7FD-47AB-95B9-F63D8D94D6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45" t="24652" r="28488" b="7597"/>
          <a:stretch/>
        </p:blipFill>
        <p:spPr>
          <a:xfrm>
            <a:off x="-1" y="1371711"/>
            <a:ext cx="6804669" cy="548628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D55C367-0213-4FA8-94F7-88141F372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21" t="25892" r="29448" b="37209"/>
          <a:stretch/>
        </p:blipFill>
        <p:spPr>
          <a:xfrm>
            <a:off x="6482316" y="4327450"/>
            <a:ext cx="5709684" cy="253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7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6DC87D7-13DC-4088-8108-1D0AB0B91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89" t="26667" r="37388" b="17453"/>
          <a:stretch/>
        </p:blipFill>
        <p:spPr>
          <a:xfrm>
            <a:off x="0" y="0"/>
            <a:ext cx="6986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8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D7296D3-24C1-4441-9D63-98C236A75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14" t="17385" r="37817" b="30970"/>
          <a:stretch/>
        </p:blipFill>
        <p:spPr>
          <a:xfrm>
            <a:off x="-1" y="0"/>
            <a:ext cx="7199453" cy="684171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42882AC-79C6-41A0-BA40-9EC917D7F6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68" t="70886" r="38101" b="7173"/>
          <a:stretch/>
        </p:blipFill>
        <p:spPr>
          <a:xfrm>
            <a:off x="6562845" y="104171"/>
            <a:ext cx="5437427" cy="228021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3DCE38E-FA11-4DEE-BD0E-114456417A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23" t="18903" r="36583" b="58312"/>
          <a:stretch/>
        </p:blipFill>
        <p:spPr>
          <a:xfrm>
            <a:off x="6991109" y="2488555"/>
            <a:ext cx="5200891" cy="221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6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6951E3F-4AAA-4016-B994-1FEB994D4C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33" t="44218" r="38482" b="13587"/>
          <a:stretch/>
        </p:blipFill>
        <p:spPr>
          <a:xfrm>
            <a:off x="509285" y="300941"/>
            <a:ext cx="8079130" cy="633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96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B4E04B7-FD7A-4575-A66D-23DE38DE2F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36" t="24806" r="32587" b="10853"/>
          <a:stretch/>
        </p:blipFill>
        <p:spPr>
          <a:xfrm>
            <a:off x="0" y="0"/>
            <a:ext cx="6096000" cy="596660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4BAB2DF-C504-4A7F-AD23-BA99910CD1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36" t="17829" r="33721" b="73854"/>
          <a:stretch/>
        </p:blipFill>
        <p:spPr>
          <a:xfrm>
            <a:off x="0" y="5966604"/>
            <a:ext cx="6096000" cy="79570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0529C33-2256-4B28-8DAA-A2765AB6E6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39" t="17674" r="34331" b="29319"/>
          <a:stretch/>
        </p:blipFill>
        <p:spPr>
          <a:xfrm>
            <a:off x="6096000" y="1490904"/>
            <a:ext cx="6096000" cy="505875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FBEBCCD-D541-4CB4-B9DA-B9CB002153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36" t="26276" r="33721" b="58140"/>
          <a:stretch/>
        </p:blipFill>
        <p:spPr>
          <a:xfrm>
            <a:off x="6096000" y="0"/>
            <a:ext cx="6096000" cy="149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22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158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Yu Mincho</vt:lpstr>
      <vt:lpstr>Arial</vt:lpstr>
      <vt:lpstr>Calibri</vt:lpstr>
      <vt:lpstr>Calibri Light</vt:lpstr>
      <vt:lpstr>Garamond</vt:lpstr>
      <vt:lpstr>Times New Roman</vt:lpstr>
      <vt:lpstr>Tema di Office</vt:lpstr>
      <vt:lpstr>  第48課</vt:lpstr>
      <vt:lpstr>Lessico</vt:lpstr>
      <vt:lpstr>Presentazione standard di PowerPoint</vt:lpstr>
      <vt:lpstr>Esempi</vt:lpstr>
      <vt:lpstr>Esercizi (pp. 191-195)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第48課</dc:title>
  <dc:creator>Samantha Audoly</dc:creator>
  <cp:lastModifiedBy>Samantha Audoly</cp:lastModifiedBy>
  <cp:revision>2</cp:revision>
  <dcterms:created xsi:type="dcterms:W3CDTF">2021-07-17T15:03:19Z</dcterms:created>
  <dcterms:modified xsi:type="dcterms:W3CDTF">2022-09-29T20:39:44Z</dcterms:modified>
</cp:coreProperties>
</file>