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6" r:id="rId5"/>
    <p:sldId id="260" r:id="rId6"/>
    <p:sldId id="261" r:id="rId7"/>
    <p:sldId id="257" r:id="rId8"/>
    <p:sldId id="270" r:id="rId9"/>
    <p:sldId id="271" r:id="rId10"/>
    <p:sldId id="267" r:id="rId11"/>
    <p:sldId id="26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846E1AF2-090E-4AB9-BA41-0A01275328A5}"/>
    <pc:docChg chg="custSel addSld delSld modSld">
      <pc:chgData name="Samantha Audoly" userId="048a6017-38fd-4250-bfc7-1e1066908d58" providerId="ADAL" clId="{846E1AF2-090E-4AB9-BA41-0A01275328A5}" dt="2022-09-23T14:44:20.757" v="177" actId="14100"/>
      <pc:docMkLst>
        <pc:docMk/>
      </pc:docMkLst>
      <pc:sldChg chg="addSp modSp mod">
        <pc:chgData name="Samantha Audoly" userId="048a6017-38fd-4250-bfc7-1e1066908d58" providerId="ADAL" clId="{846E1AF2-090E-4AB9-BA41-0A01275328A5}" dt="2022-09-21T16:57:17.141" v="34" actId="1076"/>
        <pc:sldMkLst>
          <pc:docMk/>
          <pc:sldMk cId="3611856925" sldId="256"/>
        </pc:sldMkLst>
        <pc:picChg chg="add mod modCrop">
          <ac:chgData name="Samantha Audoly" userId="048a6017-38fd-4250-bfc7-1e1066908d58" providerId="ADAL" clId="{846E1AF2-090E-4AB9-BA41-0A01275328A5}" dt="2022-09-21T16:57:17.141" v="34" actId="1076"/>
          <ac:picMkLst>
            <pc:docMk/>
            <pc:sldMk cId="3611856925" sldId="256"/>
            <ac:picMk id="9" creationId="{77298614-002B-4CAB-989A-208249C019F0}"/>
          </ac:picMkLst>
        </pc:picChg>
      </pc:sldChg>
      <pc:sldChg chg="del">
        <pc:chgData name="Samantha Audoly" userId="048a6017-38fd-4250-bfc7-1e1066908d58" providerId="ADAL" clId="{846E1AF2-090E-4AB9-BA41-0A01275328A5}" dt="2022-09-21T16:51:59.774" v="0" actId="47"/>
        <pc:sldMkLst>
          <pc:docMk/>
          <pc:sldMk cId="1676244760" sldId="258"/>
        </pc:sldMkLst>
      </pc:sldChg>
      <pc:sldChg chg="del">
        <pc:chgData name="Samantha Audoly" userId="048a6017-38fd-4250-bfc7-1e1066908d58" providerId="ADAL" clId="{846E1AF2-090E-4AB9-BA41-0A01275328A5}" dt="2022-09-23T14:42:10.275" v="144" actId="47"/>
        <pc:sldMkLst>
          <pc:docMk/>
          <pc:sldMk cId="1896246521" sldId="262"/>
        </pc:sldMkLst>
      </pc:sldChg>
      <pc:sldChg chg="del">
        <pc:chgData name="Samantha Audoly" userId="048a6017-38fd-4250-bfc7-1e1066908d58" providerId="ADAL" clId="{846E1AF2-090E-4AB9-BA41-0A01275328A5}" dt="2022-09-23T14:42:11.609" v="145" actId="47"/>
        <pc:sldMkLst>
          <pc:docMk/>
          <pc:sldMk cId="4261013325" sldId="263"/>
        </pc:sldMkLst>
      </pc:sldChg>
      <pc:sldChg chg="del">
        <pc:chgData name="Samantha Audoly" userId="048a6017-38fd-4250-bfc7-1e1066908d58" providerId="ADAL" clId="{846E1AF2-090E-4AB9-BA41-0A01275328A5}" dt="2022-09-23T14:42:11.857" v="146" actId="47"/>
        <pc:sldMkLst>
          <pc:docMk/>
          <pc:sldMk cId="3553134890" sldId="264"/>
        </pc:sldMkLst>
      </pc:sldChg>
      <pc:sldChg chg="del">
        <pc:chgData name="Samantha Audoly" userId="048a6017-38fd-4250-bfc7-1e1066908d58" providerId="ADAL" clId="{846E1AF2-090E-4AB9-BA41-0A01275328A5}" dt="2022-09-23T14:42:12.212" v="147" actId="47"/>
        <pc:sldMkLst>
          <pc:docMk/>
          <pc:sldMk cId="907517660" sldId="265"/>
        </pc:sldMkLst>
      </pc:sldChg>
      <pc:sldChg chg="addSp modSp new mod">
        <pc:chgData name="Samantha Audoly" userId="048a6017-38fd-4250-bfc7-1e1066908d58" providerId="ADAL" clId="{846E1AF2-090E-4AB9-BA41-0A01275328A5}" dt="2022-09-21T16:53:56.987" v="20" actId="14100"/>
        <pc:sldMkLst>
          <pc:docMk/>
          <pc:sldMk cId="680501121" sldId="266"/>
        </pc:sldMkLst>
        <pc:picChg chg="add mod modCrop">
          <ac:chgData name="Samantha Audoly" userId="048a6017-38fd-4250-bfc7-1e1066908d58" providerId="ADAL" clId="{846E1AF2-090E-4AB9-BA41-0A01275328A5}" dt="2022-09-21T16:53:44.228" v="16" actId="14100"/>
          <ac:picMkLst>
            <pc:docMk/>
            <pc:sldMk cId="680501121" sldId="266"/>
            <ac:picMk id="3" creationId="{87E7CE46-77D8-48D0-8421-AB72F6E774EF}"/>
          </ac:picMkLst>
        </pc:picChg>
        <pc:picChg chg="add mod modCrop">
          <ac:chgData name="Samantha Audoly" userId="048a6017-38fd-4250-bfc7-1e1066908d58" providerId="ADAL" clId="{846E1AF2-090E-4AB9-BA41-0A01275328A5}" dt="2022-09-21T16:53:56.987" v="20" actId="14100"/>
          <ac:picMkLst>
            <pc:docMk/>
            <pc:sldMk cId="680501121" sldId="266"/>
            <ac:picMk id="5" creationId="{EB5EBE51-E948-4293-B727-0EC13C85EEF8}"/>
          </ac:picMkLst>
        </pc:picChg>
      </pc:sldChg>
      <pc:sldChg chg="del">
        <pc:chgData name="Samantha Audoly" userId="048a6017-38fd-4250-bfc7-1e1066908d58" providerId="ADAL" clId="{846E1AF2-090E-4AB9-BA41-0A01275328A5}" dt="2022-09-21T16:52:01.028" v="1" actId="47"/>
        <pc:sldMkLst>
          <pc:docMk/>
          <pc:sldMk cId="2979786063" sldId="266"/>
        </pc:sldMkLst>
      </pc:sldChg>
      <pc:sldChg chg="addSp modSp new mod">
        <pc:chgData name="Samantha Audoly" userId="048a6017-38fd-4250-bfc7-1e1066908d58" providerId="ADAL" clId="{846E1AF2-090E-4AB9-BA41-0A01275328A5}" dt="2022-09-22T18:04:07.714" v="118" actId="732"/>
        <pc:sldMkLst>
          <pc:docMk/>
          <pc:sldMk cId="4091166801" sldId="267"/>
        </pc:sldMkLst>
        <pc:picChg chg="add mod modCrop">
          <ac:chgData name="Samantha Audoly" userId="048a6017-38fd-4250-bfc7-1e1066908d58" providerId="ADAL" clId="{846E1AF2-090E-4AB9-BA41-0A01275328A5}" dt="2022-09-22T18:01:45.986" v="101" actId="14100"/>
          <ac:picMkLst>
            <pc:docMk/>
            <pc:sldMk cId="4091166801" sldId="267"/>
            <ac:picMk id="3" creationId="{1CB93ED9-03D3-425F-97E4-121DD7C1C204}"/>
          </ac:picMkLst>
        </pc:picChg>
        <pc:picChg chg="add mod modCrop">
          <ac:chgData name="Samantha Audoly" userId="048a6017-38fd-4250-bfc7-1e1066908d58" providerId="ADAL" clId="{846E1AF2-090E-4AB9-BA41-0A01275328A5}" dt="2022-09-22T18:03:06.137" v="109" actId="14100"/>
          <ac:picMkLst>
            <pc:docMk/>
            <pc:sldMk cId="4091166801" sldId="267"/>
            <ac:picMk id="5" creationId="{263DC9DF-9191-4278-8894-067DAB852581}"/>
          </ac:picMkLst>
        </pc:picChg>
        <pc:picChg chg="add mod modCrop">
          <ac:chgData name="Samantha Audoly" userId="048a6017-38fd-4250-bfc7-1e1066908d58" providerId="ADAL" clId="{846E1AF2-090E-4AB9-BA41-0A01275328A5}" dt="2022-09-22T18:04:07.714" v="118" actId="732"/>
          <ac:picMkLst>
            <pc:docMk/>
            <pc:sldMk cId="4091166801" sldId="267"/>
            <ac:picMk id="7" creationId="{67389335-2874-490B-BF1A-EBEF0D5CFA23}"/>
          </ac:picMkLst>
        </pc:picChg>
      </pc:sldChg>
      <pc:sldChg chg="addSp delSp modSp new mod">
        <pc:chgData name="Samantha Audoly" userId="048a6017-38fd-4250-bfc7-1e1066908d58" providerId="ADAL" clId="{846E1AF2-090E-4AB9-BA41-0A01275328A5}" dt="2022-09-21T17:10:45.789" v="94" actId="732"/>
        <pc:sldMkLst>
          <pc:docMk/>
          <pc:sldMk cId="3778657131" sldId="268"/>
        </pc:sldMkLst>
        <pc:picChg chg="add mod modCrop">
          <ac:chgData name="Samantha Audoly" userId="048a6017-38fd-4250-bfc7-1e1066908d58" providerId="ADAL" clId="{846E1AF2-090E-4AB9-BA41-0A01275328A5}" dt="2022-09-21T16:58:22.706" v="41" actId="1076"/>
          <ac:picMkLst>
            <pc:docMk/>
            <pc:sldMk cId="3778657131" sldId="268"/>
            <ac:picMk id="3" creationId="{28A72A21-20EE-41D3-B336-8735751EF8C8}"/>
          </ac:picMkLst>
        </pc:picChg>
        <pc:picChg chg="add del mod modCrop">
          <ac:chgData name="Samantha Audoly" userId="048a6017-38fd-4250-bfc7-1e1066908d58" providerId="ADAL" clId="{846E1AF2-090E-4AB9-BA41-0A01275328A5}" dt="2022-09-21T17:00:34.168" v="55" actId="478"/>
          <ac:picMkLst>
            <pc:docMk/>
            <pc:sldMk cId="3778657131" sldId="268"/>
            <ac:picMk id="5" creationId="{D6E65ADF-5C79-455A-AB83-BB2289057CF7}"/>
          </ac:picMkLst>
        </pc:picChg>
        <pc:picChg chg="add mod modCrop">
          <ac:chgData name="Samantha Audoly" userId="048a6017-38fd-4250-bfc7-1e1066908d58" providerId="ADAL" clId="{846E1AF2-090E-4AB9-BA41-0A01275328A5}" dt="2022-09-21T16:59:36.014" v="53" actId="1076"/>
          <ac:picMkLst>
            <pc:docMk/>
            <pc:sldMk cId="3778657131" sldId="268"/>
            <ac:picMk id="7" creationId="{4AEADA9A-AAEC-4115-B2EF-FCCE026F7B19}"/>
          </ac:picMkLst>
        </pc:picChg>
        <pc:picChg chg="add mod modCrop">
          <ac:chgData name="Samantha Audoly" userId="048a6017-38fd-4250-bfc7-1e1066908d58" providerId="ADAL" clId="{846E1AF2-090E-4AB9-BA41-0A01275328A5}" dt="2022-09-21T17:01:07.582" v="61" actId="1076"/>
          <ac:picMkLst>
            <pc:docMk/>
            <pc:sldMk cId="3778657131" sldId="268"/>
            <ac:picMk id="9" creationId="{1EC5C7C9-5C18-490E-AC8C-2FFF0508FD0E}"/>
          </ac:picMkLst>
        </pc:picChg>
        <pc:picChg chg="add mod modCrop">
          <ac:chgData name="Samantha Audoly" userId="048a6017-38fd-4250-bfc7-1e1066908d58" providerId="ADAL" clId="{846E1AF2-090E-4AB9-BA41-0A01275328A5}" dt="2022-09-21T17:04:16.638" v="68" actId="1076"/>
          <ac:picMkLst>
            <pc:docMk/>
            <pc:sldMk cId="3778657131" sldId="268"/>
            <ac:picMk id="11" creationId="{A5773D95-4C3B-458E-8EAF-716A5A360374}"/>
          </ac:picMkLst>
        </pc:picChg>
        <pc:picChg chg="add mod modCrop">
          <ac:chgData name="Samantha Audoly" userId="048a6017-38fd-4250-bfc7-1e1066908d58" providerId="ADAL" clId="{846E1AF2-090E-4AB9-BA41-0A01275328A5}" dt="2022-09-21T17:07:29.372" v="74" actId="1076"/>
          <ac:picMkLst>
            <pc:docMk/>
            <pc:sldMk cId="3778657131" sldId="268"/>
            <ac:picMk id="13" creationId="{EC0E8801-EDC3-49B9-B509-6128C03AABF1}"/>
          </ac:picMkLst>
        </pc:picChg>
        <pc:picChg chg="add mod modCrop">
          <ac:chgData name="Samantha Audoly" userId="048a6017-38fd-4250-bfc7-1e1066908d58" providerId="ADAL" clId="{846E1AF2-090E-4AB9-BA41-0A01275328A5}" dt="2022-09-21T17:10:26.570" v="92" actId="14100"/>
          <ac:picMkLst>
            <pc:docMk/>
            <pc:sldMk cId="3778657131" sldId="268"/>
            <ac:picMk id="15" creationId="{EDF9E521-57BE-466F-957A-DDB7D1483362}"/>
          </ac:picMkLst>
        </pc:picChg>
        <pc:picChg chg="add mod modCrop">
          <ac:chgData name="Samantha Audoly" userId="048a6017-38fd-4250-bfc7-1e1066908d58" providerId="ADAL" clId="{846E1AF2-090E-4AB9-BA41-0A01275328A5}" dt="2022-09-21T17:10:45.789" v="94" actId="732"/>
          <ac:picMkLst>
            <pc:docMk/>
            <pc:sldMk cId="3778657131" sldId="268"/>
            <ac:picMk id="17" creationId="{C3541F21-5CA6-4EE6-9413-62AEAFC56196}"/>
          </ac:picMkLst>
        </pc:picChg>
      </pc:sldChg>
      <pc:sldChg chg="addSp modSp new mod">
        <pc:chgData name="Samantha Audoly" userId="048a6017-38fd-4250-bfc7-1e1066908d58" providerId="ADAL" clId="{846E1AF2-090E-4AB9-BA41-0A01275328A5}" dt="2022-09-22T18:07:28.996" v="143" actId="1076"/>
        <pc:sldMkLst>
          <pc:docMk/>
          <pc:sldMk cId="3628202689" sldId="269"/>
        </pc:sldMkLst>
        <pc:picChg chg="add mod modCrop">
          <ac:chgData name="Samantha Audoly" userId="048a6017-38fd-4250-bfc7-1e1066908d58" providerId="ADAL" clId="{846E1AF2-090E-4AB9-BA41-0A01275328A5}" dt="2022-09-22T18:05:05.669" v="127" actId="14100"/>
          <ac:picMkLst>
            <pc:docMk/>
            <pc:sldMk cId="3628202689" sldId="269"/>
            <ac:picMk id="3" creationId="{F58A3B04-7078-444B-A552-4FC21E073016}"/>
          </ac:picMkLst>
        </pc:picChg>
        <pc:picChg chg="add mod modCrop">
          <ac:chgData name="Samantha Audoly" userId="048a6017-38fd-4250-bfc7-1e1066908d58" providerId="ADAL" clId="{846E1AF2-090E-4AB9-BA41-0A01275328A5}" dt="2022-09-22T18:07:17.445" v="142" actId="1076"/>
          <ac:picMkLst>
            <pc:docMk/>
            <pc:sldMk cId="3628202689" sldId="269"/>
            <ac:picMk id="5" creationId="{6B43887C-C887-40A6-8A98-C9919278992A}"/>
          </ac:picMkLst>
        </pc:picChg>
        <pc:picChg chg="add mod modCrop">
          <ac:chgData name="Samantha Audoly" userId="048a6017-38fd-4250-bfc7-1e1066908d58" providerId="ADAL" clId="{846E1AF2-090E-4AB9-BA41-0A01275328A5}" dt="2022-09-22T18:07:28.996" v="143" actId="1076"/>
          <ac:picMkLst>
            <pc:docMk/>
            <pc:sldMk cId="3628202689" sldId="269"/>
            <ac:picMk id="7" creationId="{9B6E2823-F03D-41AB-9A5B-F44EFCDC6531}"/>
          </ac:picMkLst>
        </pc:picChg>
      </pc:sldChg>
      <pc:sldChg chg="addSp modSp new mod">
        <pc:chgData name="Samantha Audoly" userId="048a6017-38fd-4250-bfc7-1e1066908d58" providerId="ADAL" clId="{846E1AF2-090E-4AB9-BA41-0A01275328A5}" dt="2022-09-23T14:43:54.195" v="170" actId="14100"/>
        <pc:sldMkLst>
          <pc:docMk/>
          <pc:sldMk cId="2058315538" sldId="270"/>
        </pc:sldMkLst>
        <pc:picChg chg="add mod modCrop">
          <ac:chgData name="Samantha Audoly" userId="048a6017-38fd-4250-bfc7-1e1066908d58" providerId="ADAL" clId="{846E1AF2-090E-4AB9-BA41-0A01275328A5}" dt="2022-09-23T14:42:49.572" v="156" actId="14100"/>
          <ac:picMkLst>
            <pc:docMk/>
            <pc:sldMk cId="2058315538" sldId="270"/>
            <ac:picMk id="3" creationId="{29A79FFF-8E3D-4FB5-91BE-52EBA7B2404B}"/>
          </ac:picMkLst>
        </pc:picChg>
        <pc:picChg chg="add mod modCrop">
          <ac:chgData name="Samantha Audoly" userId="048a6017-38fd-4250-bfc7-1e1066908d58" providerId="ADAL" clId="{846E1AF2-090E-4AB9-BA41-0A01275328A5}" dt="2022-09-23T14:43:18.504" v="163" actId="14100"/>
          <ac:picMkLst>
            <pc:docMk/>
            <pc:sldMk cId="2058315538" sldId="270"/>
            <ac:picMk id="5" creationId="{3B24B2DF-48DD-4B45-9F79-A1C67D66288C}"/>
          </ac:picMkLst>
        </pc:picChg>
        <pc:picChg chg="add mod modCrop">
          <ac:chgData name="Samantha Audoly" userId="048a6017-38fd-4250-bfc7-1e1066908d58" providerId="ADAL" clId="{846E1AF2-090E-4AB9-BA41-0A01275328A5}" dt="2022-09-23T14:43:54.195" v="170" actId="14100"/>
          <ac:picMkLst>
            <pc:docMk/>
            <pc:sldMk cId="2058315538" sldId="270"/>
            <ac:picMk id="7" creationId="{13A1299E-2D34-46E2-9FC1-9A958F910CF4}"/>
          </ac:picMkLst>
        </pc:picChg>
      </pc:sldChg>
      <pc:sldChg chg="addSp modSp new mod">
        <pc:chgData name="Samantha Audoly" userId="048a6017-38fd-4250-bfc7-1e1066908d58" providerId="ADAL" clId="{846E1AF2-090E-4AB9-BA41-0A01275328A5}" dt="2022-09-23T14:44:20.757" v="177" actId="14100"/>
        <pc:sldMkLst>
          <pc:docMk/>
          <pc:sldMk cId="1464806027" sldId="271"/>
        </pc:sldMkLst>
        <pc:picChg chg="add mod modCrop">
          <ac:chgData name="Samantha Audoly" userId="048a6017-38fd-4250-bfc7-1e1066908d58" providerId="ADAL" clId="{846E1AF2-090E-4AB9-BA41-0A01275328A5}" dt="2022-09-23T14:44:20.757" v="177" actId="14100"/>
          <ac:picMkLst>
            <pc:docMk/>
            <pc:sldMk cId="1464806027" sldId="271"/>
            <ac:picMk id="3" creationId="{2800C800-2364-4BEF-AB53-824000989AAC}"/>
          </ac:picMkLst>
        </pc:picChg>
      </pc:sldChg>
    </pc:docChg>
  </pc:docChgLst>
  <pc:docChgLst>
    <pc:chgData name="Samantha Audoly" userId="048a6017-38fd-4250-bfc7-1e1066908d58" providerId="ADAL" clId="{FC3712D6-E663-4A26-8AA1-A0FF88455467}"/>
    <pc:docChg chg="custSel addSld modSld">
      <pc:chgData name="Samantha Audoly" userId="048a6017-38fd-4250-bfc7-1e1066908d58" providerId="ADAL" clId="{FC3712D6-E663-4A26-8AA1-A0FF88455467}" dt="2021-12-06T18:54:30.161" v="1364" actId="20577"/>
      <pc:docMkLst>
        <pc:docMk/>
      </pc:docMkLst>
      <pc:sldChg chg="addSp modSp new mod">
        <pc:chgData name="Samantha Audoly" userId="048a6017-38fd-4250-bfc7-1e1066908d58" providerId="ADAL" clId="{FC3712D6-E663-4A26-8AA1-A0FF88455467}" dt="2021-12-06T17:36:36.383" v="354" actId="14100"/>
        <pc:sldMkLst>
          <pc:docMk/>
          <pc:sldMk cId="3611856925" sldId="256"/>
        </pc:sldMkLst>
        <pc:spChg chg="mod">
          <ac:chgData name="Samantha Audoly" userId="048a6017-38fd-4250-bfc7-1e1066908d58" providerId="ADAL" clId="{FC3712D6-E663-4A26-8AA1-A0FF88455467}" dt="2021-07-17T15:05:58.628" v="4" actId="122"/>
          <ac:spMkLst>
            <pc:docMk/>
            <pc:sldMk cId="3611856925" sldId="256"/>
            <ac:spMk id="2" creationId="{A05BF08B-5C91-4FFA-AA3C-A3A3C1913A76}"/>
          </ac:spMkLst>
        </pc:spChg>
        <pc:spChg chg="add mod">
          <ac:chgData name="Samantha Audoly" userId="048a6017-38fd-4250-bfc7-1e1066908d58" providerId="ADAL" clId="{FC3712D6-E663-4A26-8AA1-A0FF88455467}" dt="2021-12-06T17:35:48.588" v="343" actId="1582"/>
          <ac:spMkLst>
            <pc:docMk/>
            <pc:sldMk cId="3611856925" sldId="256"/>
            <ac:spMk id="3" creationId="{E050A6B5-99B5-4A39-B7E7-DBA42992CFCC}"/>
          </ac:spMkLst>
        </pc:spChg>
        <pc:spChg chg="add mod">
          <ac:chgData name="Samantha Audoly" userId="048a6017-38fd-4250-bfc7-1e1066908d58" providerId="ADAL" clId="{FC3712D6-E663-4A26-8AA1-A0FF88455467}" dt="2021-12-06T17:36:05.327" v="346" actId="14100"/>
          <ac:spMkLst>
            <pc:docMk/>
            <pc:sldMk cId="3611856925" sldId="256"/>
            <ac:spMk id="5" creationId="{40C78828-B40C-4886-A70B-25794DEAAE04}"/>
          </ac:spMkLst>
        </pc:spChg>
        <pc:spChg chg="add mod">
          <ac:chgData name="Samantha Audoly" userId="048a6017-38fd-4250-bfc7-1e1066908d58" providerId="ADAL" clId="{FC3712D6-E663-4A26-8AA1-A0FF88455467}" dt="2021-12-06T17:36:27.684" v="351" actId="14100"/>
          <ac:spMkLst>
            <pc:docMk/>
            <pc:sldMk cId="3611856925" sldId="256"/>
            <ac:spMk id="6" creationId="{8E8E49C8-C06C-4425-8959-81C9DBC97361}"/>
          </ac:spMkLst>
        </pc:spChg>
        <pc:spChg chg="add mod">
          <ac:chgData name="Samantha Audoly" userId="048a6017-38fd-4250-bfc7-1e1066908d58" providerId="ADAL" clId="{FC3712D6-E663-4A26-8AA1-A0FF88455467}" dt="2021-12-06T17:36:36.383" v="354" actId="14100"/>
          <ac:spMkLst>
            <pc:docMk/>
            <pc:sldMk cId="3611856925" sldId="256"/>
            <ac:spMk id="7" creationId="{E7067365-7EE8-44BC-8830-13CE451F1EDF}"/>
          </ac:spMkLst>
        </pc:spChg>
        <pc:picChg chg="add mod modCrop">
          <ac:chgData name="Samantha Audoly" userId="048a6017-38fd-4250-bfc7-1e1066908d58" providerId="ADAL" clId="{FC3712D6-E663-4A26-8AA1-A0FF88455467}" dt="2021-12-06T17:36:13.880" v="349" actId="1076"/>
          <ac:picMkLst>
            <pc:docMk/>
            <pc:sldMk cId="3611856925" sldId="256"/>
            <ac:picMk id="4" creationId="{EE9E6BF5-73E4-486A-8853-985146F821FD}"/>
          </ac:picMkLst>
        </pc:picChg>
      </pc:sldChg>
      <pc:sldChg chg="addSp modSp new mod">
        <pc:chgData name="Samantha Audoly" userId="048a6017-38fd-4250-bfc7-1e1066908d58" providerId="ADAL" clId="{FC3712D6-E663-4A26-8AA1-A0FF88455467}" dt="2021-07-17T15:07:43.881" v="21" actId="14100"/>
        <pc:sldMkLst>
          <pc:docMk/>
          <pc:sldMk cId="3387720810" sldId="257"/>
        </pc:sldMkLst>
        <pc:picChg chg="add mod modCrop">
          <ac:chgData name="Samantha Audoly" userId="048a6017-38fd-4250-bfc7-1e1066908d58" providerId="ADAL" clId="{FC3712D6-E663-4A26-8AA1-A0FF88455467}" dt="2021-07-17T15:07:43.881" v="21" actId="14100"/>
          <ac:picMkLst>
            <pc:docMk/>
            <pc:sldMk cId="3387720810" sldId="257"/>
            <ac:picMk id="3" creationId="{BA742158-326A-4D74-B94E-8BFF516B86FD}"/>
          </ac:picMkLst>
        </pc:picChg>
      </pc:sldChg>
      <pc:sldChg chg="addSp modSp new mod">
        <pc:chgData name="Samantha Audoly" userId="048a6017-38fd-4250-bfc7-1e1066908d58" providerId="ADAL" clId="{FC3712D6-E663-4A26-8AA1-A0FF88455467}" dt="2021-12-06T17:32:31.934" v="319" actId="1076"/>
        <pc:sldMkLst>
          <pc:docMk/>
          <pc:sldMk cId="1676244760" sldId="258"/>
        </pc:sldMkLst>
        <pc:picChg chg="add mod ord modCrop">
          <ac:chgData name="Samantha Audoly" userId="048a6017-38fd-4250-bfc7-1e1066908d58" providerId="ADAL" clId="{FC3712D6-E663-4A26-8AA1-A0FF88455467}" dt="2021-12-06T17:25:16.715" v="281" actId="732"/>
          <ac:picMkLst>
            <pc:docMk/>
            <pc:sldMk cId="1676244760" sldId="258"/>
            <ac:picMk id="3" creationId="{584AC522-D0AA-453A-B7F7-B9766F001880}"/>
          </ac:picMkLst>
        </pc:picChg>
        <pc:picChg chg="add mod modCrop">
          <ac:chgData name="Samantha Audoly" userId="048a6017-38fd-4250-bfc7-1e1066908d58" providerId="ADAL" clId="{FC3712D6-E663-4A26-8AA1-A0FF88455467}" dt="2021-12-06T17:26:25.704" v="288" actId="14100"/>
          <ac:picMkLst>
            <pc:docMk/>
            <pc:sldMk cId="1676244760" sldId="258"/>
            <ac:picMk id="4" creationId="{DB7D0485-32A1-4028-8450-519E7DD23602}"/>
          </ac:picMkLst>
        </pc:picChg>
        <pc:picChg chg="add mod modCrop">
          <ac:chgData name="Samantha Audoly" userId="048a6017-38fd-4250-bfc7-1e1066908d58" providerId="ADAL" clId="{FC3712D6-E663-4A26-8AA1-A0FF88455467}" dt="2021-12-06T17:32:31.934" v="319" actId="1076"/>
          <ac:picMkLst>
            <pc:docMk/>
            <pc:sldMk cId="1676244760" sldId="258"/>
            <ac:picMk id="5" creationId="{FAE3B87B-5A67-4002-9F59-266A41DBA36F}"/>
          </ac:picMkLst>
        </pc:picChg>
        <pc:picChg chg="add mod modCrop">
          <ac:chgData name="Samantha Audoly" userId="048a6017-38fd-4250-bfc7-1e1066908d58" providerId="ADAL" clId="{FC3712D6-E663-4A26-8AA1-A0FF88455467}" dt="2021-12-06T17:27:49.123" v="295" actId="14100"/>
          <ac:picMkLst>
            <pc:docMk/>
            <pc:sldMk cId="1676244760" sldId="258"/>
            <ac:picMk id="7" creationId="{6F44024B-C1D1-4ED4-AE6B-FB87C489B8CA}"/>
          </ac:picMkLst>
        </pc:picChg>
        <pc:picChg chg="add mod modCrop">
          <ac:chgData name="Samantha Audoly" userId="048a6017-38fd-4250-bfc7-1e1066908d58" providerId="ADAL" clId="{FC3712D6-E663-4A26-8AA1-A0FF88455467}" dt="2021-12-06T17:29:24.478" v="302" actId="14100"/>
          <ac:picMkLst>
            <pc:docMk/>
            <pc:sldMk cId="1676244760" sldId="258"/>
            <ac:picMk id="9" creationId="{908910F6-11AE-41D6-A997-AADECCF62553}"/>
          </ac:picMkLst>
        </pc:picChg>
        <pc:picChg chg="add mod modCrop">
          <ac:chgData name="Samantha Audoly" userId="048a6017-38fd-4250-bfc7-1e1066908d58" providerId="ADAL" clId="{FC3712D6-E663-4A26-8AA1-A0FF88455467}" dt="2021-12-06T17:30:04.583" v="308" actId="732"/>
          <ac:picMkLst>
            <pc:docMk/>
            <pc:sldMk cId="1676244760" sldId="258"/>
            <ac:picMk id="10" creationId="{64390618-48CB-492F-8B30-D84DF1068C9F}"/>
          </ac:picMkLst>
        </pc:picChg>
        <pc:picChg chg="add mod modCrop">
          <ac:chgData name="Samantha Audoly" userId="048a6017-38fd-4250-bfc7-1e1066908d58" providerId="ADAL" clId="{FC3712D6-E663-4A26-8AA1-A0FF88455467}" dt="2021-12-06T17:30:53.728" v="312" actId="732"/>
          <ac:picMkLst>
            <pc:docMk/>
            <pc:sldMk cId="1676244760" sldId="258"/>
            <ac:picMk id="11" creationId="{1CE42DE5-6D8F-4613-B798-8969A8C69439}"/>
          </ac:picMkLst>
        </pc:picChg>
      </pc:sldChg>
      <pc:sldChg chg="addSp delSp modSp add mod">
        <pc:chgData name="Samantha Audoly" userId="048a6017-38fd-4250-bfc7-1e1066908d58" providerId="ADAL" clId="{FC3712D6-E663-4A26-8AA1-A0FF88455467}" dt="2021-12-06T17:21:20.236" v="266" actId="1076"/>
        <pc:sldMkLst>
          <pc:docMk/>
          <pc:sldMk cId="1093356765" sldId="259"/>
        </pc:sldMkLst>
        <pc:spChg chg="mod ord">
          <ac:chgData name="Samantha Audoly" userId="048a6017-38fd-4250-bfc7-1e1066908d58" providerId="ADAL" clId="{FC3712D6-E663-4A26-8AA1-A0FF88455467}" dt="2021-12-05T22:08:30.062" v="232" actId="166"/>
          <ac:spMkLst>
            <pc:docMk/>
            <pc:sldMk cId="1093356765" sldId="259"/>
            <ac:spMk id="2" creationId="{085282CB-EE7A-472A-A500-FD38BD14E404}"/>
          </ac:spMkLst>
        </pc:spChg>
        <pc:picChg chg="add del mod modCrop">
          <ac:chgData name="Samantha Audoly" userId="048a6017-38fd-4250-bfc7-1e1066908d58" providerId="ADAL" clId="{FC3712D6-E663-4A26-8AA1-A0FF88455467}" dt="2021-12-06T17:17:24.838" v="233" actId="478"/>
          <ac:picMkLst>
            <pc:docMk/>
            <pc:sldMk cId="1093356765" sldId="259"/>
            <ac:picMk id="4" creationId="{9A4C4962-6AAC-4E2A-9CD8-77694BE7AB0F}"/>
          </ac:picMkLst>
        </pc:picChg>
        <pc:picChg chg="add mod modCrop">
          <ac:chgData name="Samantha Audoly" userId="048a6017-38fd-4250-bfc7-1e1066908d58" providerId="ADAL" clId="{FC3712D6-E663-4A26-8AA1-A0FF88455467}" dt="2021-12-06T17:19:10.646" v="249" actId="14100"/>
          <ac:picMkLst>
            <pc:docMk/>
            <pc:sldMk cId="1093356765" sldId="259"/>
            <ac:picMk id="5" creationId="{1D6A5F65-6904-42FD-AD1F-BB79274EB3AF}"/>
          </ac:picMkLst>
        </pc:picChg>
        <pc:picChg chg="add del mod modCrop">
          <ac:chgData name="Samantha Audoly" userId="048a6017-38fd-4250-bfc7-1e1066908d58" providerId="ADAL" clId="{FC3712D6-E663-4A26-8AA1-A0FF88455467}" dt="2021-12-06T17:17:26.459" v="234" actId="478"/>
          <ac:picMkLst>
            <pc:docMk/>
            <pc:sldMk cId="1093356765" sldId="259"/>
            <ac:picMk id="6" creationId="{60989094-51F8-4232-A53A-E8C02967D075}"/>
          </ac:picMkLst>
        </pc:picChg>
        <pc:picChg chg="add mod modCrop">
          <ac:chgData name="Samantha Audoly" userId="048a6017-38fd-4250-bfc7-1e1066908d58" providerId="ADAL" clId="{FC3712D6-E663-4A26-8AA1-A0FF88455467}" dt="2021-12-06T17:19:05" v="248" actId="1076"/>
          <ac:picMkLst>
            <pc:docMk/>
            <pc:sldMk cId="1093356765" sldId="259"/>
            <ac:picMk id="8" creationId="{C96057CE-152F-4594-9483-414D8A541097}"/>
          </ac:picMkLst>
        </pc:picChg>
        <pc:picChg chg="add mod modCrop">
          <ac:chgData name="Samantha Audoly" userId="048a6017-38fd-4250-bfc7-1e1066908d58" providerId="ADAL" clId="{FC3712D6-E663-4A26-8AA1-A0FF88455467}" dt="2021-12-06T17:21:03.208" v="263" actId="14100"/>
          <ac:picMkLst>
            <pc:docMk/>
            <pc:sldMk cId="1093356765" sldId="259"/>
            <ac:picMk id="10" creationId="{E71652BE-58B3-42BB-9BD4-60A076C48BDA}"/>
          </ac:picMkLst>
        </pc:picChg>
        <pc:picChg chg="add mod modCrop">
          <ac:chgData name="Samantha Audoly" userId="048a6017-38fd-4250-bfc7-1e1066908d58" providerId="ADAL" clId="{FC3712D6-E663-4A26-8AA1-A0FF88455467}" dt="2021-12-06T17:21:20.236" v="266" actId="1076"/>
          <ac:picMkLst>
            <pc:docMk/>
            <pc:sldMk cId="1093356765" sldId="259"/>
            <ac:picMk id="12" creationId="{A929DE5A-3424-442C-99AA-8E6A5DDB1C62}"/>
          </ac:picMkLst>
        </pc:picChg>
      </pc:sldChg>
      <pc:sldChg chg="addSp modSp add mod">
        <pc:chgData name="Samantha Audoly" userId="048a6017-38fd-4250-bfc7-1e1066908d58" providerId="ADAL" clId="{FC3712D6-E663-4A26-8AA1-A0FF88455467}" dt="2021-12-05T21:25:32.398" v="213" actId="1076"/>
        <pc:sldMkLst>
          <pc:docMk/>
          <pc:sldMk cId="2541919899" sldId="260"/>
        </pc:sldMkLst>
        <pc:spChg chg="mod">
          <ac:chgData name="Samantha Audoly" userId="048a6017-38fd-4250-bfc7-1e1066908d58" providerId="ADAL" clId="{FC3712D6-E663-4A26-8AA1-A0FF88455467}" dt="2021-12-05T21:25:17.272" v="210" actId="1076"/>
          <ac:spMkLst>
            <pc:docMk/>
            <pc:sldMk cId="2541919899" sldId="260"/>
            <ac:spMk id="2" creationId="{085282CB-EE7A-472A-A500-FD38BD14E404}"/>
          </ac:spMkLst>
        </pc:spChg>
        <pc:picChg chg="add mod modCrop">
          <ac:chgData name="Samantha Audoly" userId="048a6017-38fd-4250-bfc7-1e1066908d58" providerId="ADAL" clId="{FC3712D6-E663-4A26-8AA1-A0FF88455467}" dt="2021-12-05T21:25:32.398" v="213" actId="1076"/>
          <ac:picMkLst>
            <pc:docMk/>
            <pc:sldMk cId="2541919899" sldId="260"/>
            <ac:picMk id="4" creationId="{EEF1352B-B940-47B5-B7F5-332C9E384C40}"/>
          </ac:picMkLst>
        </pc:picChg>
      </pc:sldChg>
      <pc:sldChg chg="addSp modSp add mod">
        <pc:chgData name="Samantha Audoly" userId="048a6017-38fd-4250-bfc7-1e1066908d58" providerId="ADAL" clId="{FC3712D6-E663-4A26-8AA1-A0FF88455467}" dt="2021-12-05T21:24:25.883" v="203" actId="14100"/>
        <pc:sldMkLst>
          <pc:docMk/>
          <pc:sldMk cId="3344091907" sldId="261"/>
        </pc:sldMkLst>
        <pc:spChg chg="mod">
          <ac:chgData name="Samantha Audoly" userId="048a6017-38fd-4250-bfc7-1e1066908d58" providerId="ADAL" clId="{FC3712D6-E663-4A26-8AA1-A0FF88455467}" dt="2021-12-05T21:23:42.611" v="195" actId="1076"/>
          <ac:spMkLst>
            <pc:docMk/>
            <pc:sldMk cId="3344091907" sldId="261"/>
            <ac:spMk id="2" creationId="{085282CB-EE7A-472A-A500-FD38BD14E404}"/>
          </ac:spMkLst>
        </pc:spChg>
        <pc:picChg chg="add mod modCrop">
          <ac:chgData name="Samantha Audoly" userId="048a6017-38fd-4250-bfc7-1e1066908d58" providerId="ADAL" clId="{FC3712D6-E663-4A26-8AA1-A0FF88455467}" dt="2021-12-05T21:23:48.872" v="196" actId="14100"/>
          <ac:picMkLst>
            <pc:docMk/>
            <pc:sldMk cId="3344091907" sldId="261"/>
            <ac:picMk id="4" creationId="{944E1CE9-4F2F-4DE2-A41E-38CE516466C0}"/>
          </ac:picMkLst>
        </pc:picChg>
        <pc:picChg chg="add mod modCrop">
          <ac:chgData name="Samantha Audoly" userId="048a6017-38fd-4250-bfc7-1e1066908d58" providerId="ADAL" clId="{FC3712D6-E663-4A26-8AA1-A0FF88455467}" dt="2021-12-05T21:24:25.883" v="203" actId="14100"/>
          <ac:picMkLst>
            <pc:docMk/>
            <pc:sldMk cId="3344091907" sldId="261"/>
            <ac:picMk id="6" creationId="{EC5E17C8-E772-43EB-B17A-7A7357B3D715}"/>
          </ac:picMkLst>
        </pc:picChg>
      </pc:sldChg>
      <pc:sldChg chg="modSp add mod">
        <pc:chgData name="Samantha Audoly" userId="048a6017-38fd-4250-bfc7-1e1066908d58" providerId="ADAL" clId="{FC3712D6-E663-4A26-8AA1-A0FF88455467}" dt="2021-12-06T18:52:09.807" v="1171" actId="20577"/>
        <pc:sldMkLst>
          <pc:docMk/>
          <pc:sldMk cId="1896246521" sldId="262"/>
        </pc:sldMkLst>
        <pc:graphicFrameChg chg="modGraphic">
          <ac:chgData name="Samantha Audoly" userId="048a6017-38fd-4250-bfc7-1e1066908d58" providerId="ADAL" clId="{FC3712D6-E663-4A26-8AA1-A0FF88455467}" dt="2021-12-06T18:51:19.648" v="1087" actId="20577"/>
          <ac:graphicFrameMkLst>
            <pc:docMk/>
            <pc:sldMk cId="1896246521" sldId="262"/>
            <ac:graphicFrameMk id="3" creationId="{8430CFE3-D0DD-4C6F-BA46-D0241855A5DA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1:40.415" v="1120" actId="20577"/>
          <ac:graphicFrameMkLst>
            <pc:docMk/>
            <pc:sldMk cId="1896246521" sldId="262"/>
            <ac:graphicFrameMk id="4" creationId="{DCB74A69-E52A-4070-9ADD-B54D4529D1D8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2:09.807" v="1171" actId="20577"/>
          <ac:graphicFrameMkLst>
            <pc:docMk/>
            <pc:sldMk cId="1896246521" sldId="262"/>
            <ac:graphicFrameMk id="5" creationId="{B514FAA7-B646-4B26-9A36-29967CCFCF13}"/>
          </ac:graphicFrameMkLst>
        </pc:graphicFrameChg>
      </pc:sldChg>
      <pc:sldChg chg="modSp add mod">
        <pc:chgData name="Samantha Audoly" userId="048a6017-38fd-4250-bfc7-1e1066908d58" providerId="ADAL" clId="{FC3712D6-E663-4A26-8AA1-A0FF88455467}" dt="2021-12-06T18:53:05.080" v="1246" actId="20577"/>
        <pc:sldMkLst>
          <pc:docMk/>
          <pc:sldMk cId="4261013325" sldId="263"/>
        </pc:sldMkLst>
        <pc:graphicFrameChg chg="modGraphic">
          <ac:chgData name="Samantha Audoly" userId="048a6017-38fd-4250-bfc7-1e1066908d58" providerId="ADAL" clId="{FC3712D6-E663-4A26-8AA1-A0FF88455467}" dt="2021-12-06T18:52:32.895" v="1199" actId="20577"/>
          <ac:graphicFrameMkLst>
            <pc:docMk/>
            <pc:sldMk cId="4261013325" sldId="263"/>
            <ac:graphicFrameMk id="3" creationId="{8430CFE3-D0DD-4C6F-BA46-D0241855A5DA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2:48.527" v="1218" actId="20577"/>
          <ac:graphicFrameMkLst>
            <pc:docMk/>
            <pc:sldMk cId="4261013325" sldId="263"/>
            <ac:graphicFrameMk id="4" creationId="{DCB74A69-E52A-4070-9ADD-B54D4529D1D8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3:05.080" v="1246" actId="20577"/>
          <ac:graphicFrameMkLst>
            <pc:docMk/>
            <pc:sldMk cId="4261013325" sldId="263"/>
            <ac:graphicFrameMk id="5" creationId="{B514FAA7-B646-4B26-9A36-29967CCFCF13}"/>
          </ac:graphicFrameMkLst>
        </pc:graphicFrameChg>
      </pc:sldChg>
      <pc:sldChg chg="modSp add mod">
        <pc:chgData name="Samantha Audoly" userId="048a6017-38fd-4250-bfc7-1e1066908d58" providerId="ADAL" clId="{FC3712D6-E663-4A26-8AA1-A0FF88455467}" dt="2021-12-06T18:54:03.367" v="1326" actId="20577"/>
        <pc:sldMkLst>
          <pc:docMk/>
          <pc:sldMk cId="3553134890" sldId="264"/>
        </pc:sldMkLst>
        <pc:graphicFrameChg chg="modGraphic">
          <ac:chgData name="Samantha Audoly" userId="048a6017-38fd-4250-bfc7-1e1066908d58" providerId="ADAL" clId="{FC3712D6-E663-4A26-8AA1-A0FF88455467}" dt="2021-12-06T18:53:28.407" v="1273" actId="20577"/>
          <ac:graphicFrameMkLst>
            <pc:docMk/>
            <pc:sldMk cId="3553134890" sldId="264"/>
            <ac:graphicFrameMk id="3" creationId="{8430CFE3-D0DD-4C6F-BA46-D0241855A5DA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3:49.829" v="1306" actId="20577"/>
          <ac:graphicFrameMkLst>
            <pc:docMk/>
            <pc:sldMk cId="3553134890" sldId="264"/>
            <ac:graphicFrameMk id="4" creationId="{DCB74A69-E52A-4070-9ADD-B54D4529D1D8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4:03.367" v="1326" actId="20577"/>
          <ac:graphicFrameMkLst>
            <pc:docMk/>
            <pc:sldMk cId="3553134890" sldId="264"/>
            <ac:graphicFrameMk id="5" creationId="{B514FAA7-B646-4B26-9A36-29967CCFCF13}"/>
          </ac:graphicFrameMkLst>
        </pc:graphicFrameChg>
      </pc:sldChg>
      <pc:sldChg chg="delSp modSp add mod">
        <pc:chgData name="Samantha Audoly" userId="048a6017-38fd-4250-bfc7-1e1066908d58" providerId="ADAL" clId="{FC3712D6-E663-4A26-8AA1-A0FF88455467}" dt="2021-12-06T18:54:30.161" v="1364" actId="20577"/>
        <pc:sldMkLst>
          <pc:docMk/>
          <pc:sldMk cId="907517660" sldId="265"/>
        </pc:sldMkLst>
        <pc:graphicFrameChg chg="modGraphic">
          <ac:chgData name="Samantha Audoly" userId="048a6017-38fd-4250-bfc7-1e1066908d58" providerId="ADAL" clId="{FC3712D6-E663-4A26-8AA1-A0FF88455467}" dt="2021-12-06T18:54:23.515" v="1355" actId="20577"/>
          <ac:graphicFrameMkLst>
            <pc:docMk/>
            <pc:sldMk cId="907517660" sldId="265"/>
            <ac:graphicFrameMk id="3" creationId="{8430CFE3-D0DD-4C6F-BA46-D0241855A5DA}"/>
          </ac:graphicFrameMkLst>
        </pc:graphicFrameChg>
        <pc:graphicFrameChg chg="modGraphic">
          <ac:chgData name="Samantha Audoly" userId="048a6017-38fd-4250-bfc7-1e1066908d58" providerId="ADAL" clId="{FC3712D6-E663-4A26-8AA1-A0FF88455467}" dt="2021-12-06T18:54:30.161" v="1364" actId="20577"/>
          <ac:graphicFrameMkLst>
            <pc:docMk/>
            <pc:sldMk cId="907517660" sldId="265"/>
            <ac:graphicFrameMk id="4" creationId="{DCB74A69-E52A-4070-9ADD-B54D4529D1D8}"/>
          </ac:graphicFrameMkLst>
        </pc:graphicFrameChg>
        <pc:graphicFrameChg chg="del">
          <ac:chgData name="Samantha Audoly" userId="048a6017-38fd-4250-bfc7-1e1066908d58" providerId="ADAL" clId="{FC3712D6-E663-4A26-8AA1-A0FF88455467}" dt="2021-12-05T20:51:05.841" v="57" actId="478"/>
          <ac:graphicFrameMkLst>
            <pc:docMk/>
            <pc:sldMk cId="907517660" sldId="265"/>
            <ac:graphicFrameMk id="5" creationId="{B514FAA7-B646-4B26-9A36-29967CCFCF13}"/>
          </ac:graphicFrameMkLst>
        </pc:graphicFrameChg>
      </pc:sldChg>
      <pc:sldChg chg="addSp modSp new mod">
        <pc:chgData name="Samantha Audoly" userId="048a6017-38fd-4250-bfc7-1e1066908d58" providerId="ADAL" clId="{FC3712D6-E663-4A26-8AA1-A0FF88455467}" dt="2021-12-06T17:35:17.739" v="338" actId="1076"/>
        <pc:sldMkLst>
          <pc:docMk/>
          <pc:sldMk cId="2979786063" sldId="266"/>
        </pc:sldMkLst>
        <pc:picChg chg="add mod modCrop">
          <ac:chgData name="Samantha Audoly" userId="048a6017-38fd-4250-bfc7-1e1066908d58" providerId="ADAL" clId="{FC3712D6-E663-4A26-8AA1-A0FF88455467}" dt="2021-12-06T17:35:07.731" v="337" actId="14100"/>
          <ac:picMkLst>
            <pc:docMk/>
            <pc:sldMk cId="2979786063" sldId="266"/>
            <ac:picMk id="3" creationId="{C7D89508-1646-4B27-9B83-C1F695202355}"/>
          </ac:picMkLst>
        </pc:picChg>
        <pc:picChg chg="add mod modCrop">
          <ac:chgData name="Samantha Audoly" userId="048a6017-38fd-4250-bfc7-1e1066908d58" providerId="ADAL" clId="{FC3712D6-E663-4A26-8AA1-A0FF88455467}" dt="2021-12-06T17:35:17.739" v="338" actId="1076"/>
          <ac:picMkLst>
            <pc:docMk/>
            <pc:sldMk cId="2979786063" sldId="266"/>
            <ac:picMk id="5" creationId="{E140476D-F068-4D1B-BE1A-C0DC1DE83D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0911C-2157-44B7-8CDD-427C4904E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3ADA4B-BD40-4C65-ABC5-822AB5EFA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BBE461-4B29-4E4F-BEE3-EE34373F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D51B29-E6EB-4F5D-85A8-D4AEB272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306B92-C2B2-46C7-943D-62C46BD1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00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B8304-1E63-4454-ADE8-F440FC9B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725B48-F73B-480D-85A7-F0D9A3BB2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4D2D50-76E1-4B32-8E4F-E04E1DA9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42BA4-3740-4FAE-ADE8-1F52DAC6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C2DC62-BFC7-4DAD-98AD-6302D639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CD568F-BD64-4A89-B8B1-4DB79C6C0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5C6F3F-397A-441A-9178-C02C00DC0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C96B91-BDA5-4B74-89A9-3FC8CC5B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3DC42C-BCD6-4605-BC09-736E0CFC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5B3DA4-AE2A-4ECB-AF26-C758085A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8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8FC50-694B-446D-96A4-37904C00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CC4390-D490-4689-91D9-88949530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48E98-6AA2-4084-AEDE-A03CC92D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367594-744B-493B-9984-7F2B84D9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C07FFC-AF88-4C35-AC5D-701DD8D1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25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370A50-C458-4C93-B8FE-A92527B3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8240FE-FC6F-4DE6-AF2E-84D4E51D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0F9511-DA46-42D8-9076-9975D2C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145F07-3327-41D9-9105-16C5E684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1B0BCA-6F7C-45BC-AF95-28DB18C4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18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C2F5D-80B0-4398-A19B-21368C82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E0579E-B07D-4BFB-9506-DC9041BC5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8EF25-8991-4EE9-A056-D0210DC5C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E50198-0B1E-44B9-BEC5-404C6B8C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7AAEF3-B2A5-4AAC-8B22-6ED6A4E4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98F575-1106-4A8C-B918-8C3C3B4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99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58EF3-7727-4BA6-B087-0BAABDD6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F8256-D1C1-4BB1-BB81-53AD1DA9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9D62DC-6027-40A4-9450-9885A6F5F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FD30C4-DD98-4C60-B9BF-A4F676C8B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D2DB07-319D-4F24-A1C4-CC35EBCC5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7651D2-8730-452E-BC4A-ACC888C8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A56A08-BF4E-4E9F-B065-A81B7A4E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B65187-DC9B-4C89-99D4-29570391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15C1E-3C9C-40ED-97AF-1D13A08F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3AAAC56-BFFF-452E-96C8-A97766EA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839742-C283-4F6E-9FD4-9DF4322B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0716BA-C8ED-4C6F-8321-C2E5FA5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1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4A3CD7-CBDC-4D51-83D4-5CBE38F4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248455-90D4-4188-AE56-B2989F6C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7A6FD5-B240-4E17-BB16-C36DC5F5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2B519-5735-44B1-81E4-B06DE960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F4FD0F-4E35-4E48-A63B-E121D88F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0D55C0-CE68-401E-B855-51D88797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5FD3D9-74E6-4DFC-B8C6-A5B1E5C0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08E8D8-9766-42AA-A1EB-C148A894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4BE85E-1A8E-48F2-BF86-95A17F2E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65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56F94-851D-4199-87DF-2B33C724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5B273F-BB62-4D2F-943F-3E3593C01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41F1B5-8708-414B-8930-703AF3D23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C4D4D9-9C89-4C5E-BC5D-051CAF7B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2B3299-23AB-41D0-B8F7-9F53E4B0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DABB56-A91C-4E0F-9B19-D2D7939C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26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8B247E-C0FF-48FD-9928-7E1880FA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4BE7C8-8075-43D5-AA6A-9C218227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430E81-39C0-48D6-AC47-6955D707A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8212-13EE-44E8-BE38-C931E6EAD689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E5A7AF-8D3D-416E-A39F-174EBF6BD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6A0630-F9A7-4B09-ADFE-FCEC4629F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8B6D-287C-4EE5-89A1-2A67F1D70F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5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5BF08B-5C91-4FFA-AA3C-A3A3C191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49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9E6BF5-73E4-486A-8853-985146F82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9" t="31611" r="43287" b="50000"/>
          <a:stretch/>
        </p:blipFill>
        <p:spPr>
          <a:xfrm>
            <a:off x="-3" y="1171390"/>
            <a:ext cx="6023123" cy="2558266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E050A6B5-99B5-4A39-B7E7-DBA42992CFCC}"/>
              </a:ext>
            </a:extLst>
          </p:cNvPr>
          <p:cNvSpPr/>
          <p:nvPr/>
        </p:nvSpPr>
        <p:spPr>
          <a:xfrm>
            <a:off x="2102476" y="1890266"/>
            <a:ext cx="1818167" cy="560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0C78828-B40C-4886-A70B-25794DEAAE04}"/>
              </a:ext>
            </a:extLst>
          </p:cNvPr>
          <p:cNvSpPr/>
          <p:nvPr/>
        </p:nvSpPr>
        <p:spPr>
          <a:xfrm>
            <a:off x="2244632" y="2369972"/>
            <a:ext cx="2731405" cy="560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E8E49C8-C06C-4425-8959-81C9DBC97361}"/>
              </a:ext>
            </a:extLst>
          </p:cNvPr>
          <p:cNvSpPr/>
          <p:nvPr/>
        </p:nvSpPr>
        <p:spPr>
          <a:xfrm>
            <a:off x="3681411" y="2796357"/>
            <a:ext cx="2262189" cy="560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7067365-7EE8-44BC-8830-13CE451F1EDF}"/>
              </a:ext>
            </a:extLst>
          </p:cNvPr>
          <p:cNvSpPr/>
          <p:nvPr/>
        </p:nvSpPr>
        <p:spPr>
          <a:xfrm>
            <a:off x="2244632" y="3177978"/>
            <a:ext cx="2178512" cy="560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298614-002B-4CAB-989A-208249C01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12" t="18296" r="28401" b="55813"/>
          <a:stretch/>
        </p:blipFill>
        <p:spPr>
          <a:xfrm>
            <a:off x="1543990" y="3839668"/>
            <a:ext cx="9256286" cy="29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5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B93ED9-03D3-425F-97E4-121DD7C1C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4" t="19225" r="33198" b="8218"/>
          <a:stretch/>
        </p:blipFill>
        <p:spPr>
          <a:xfrm>
            <a:off x="0" y="-1"/>
            <a:ext cx="6096000" cy="66813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63DC9DF-9191-4278-8894-067DAB85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4" t="19225" r="34157" b="65426"/>
          <a:stretch/>
        </p:blipFill>
        <p:spPr>
          <a:xfrm>
            <a:off x="6096000" y="-1"/>
            <a:ext cx="6096000" cy="14507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7389335-2874-490B-BF1A-EBEF0D5CF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43" t="18515" r="34036" b="22160"/>
          <a:stretch/>
        </p:blipFill>
        <p:spPr>
          <a:xfrm>
            <a:off x="6096000" y="1450729"/>
            <a:ext cx="6096000" cy="54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8A3B04-7078-444B-A552-4FC21E073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5" t="20000" r="34332" b="55349"/>
          <a:stretch/>
        </p:blipFill>
        <p:spPr>
          <a:xfrm>
            <a:off x="0" y="0"/>
            <a:ext cx="6096000" cy="23188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43887C-C887-40A6-8A98-C99192789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4" t="26357" r="33634" b="8682"/>
          <a:stretch/>
        </p:blipFill>
        <p:spPr>
          <a:xfrm>
            <a:off x="6096000" y="805337"/>
            <a:ext cx="6096000" cy="60526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6E2823-F03D-41AB-9A5B-F44EFCDC65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3" t="24186" r="35116" b="66188"/>
          <a:stretch/>
        </p:blipFill>
        <p:spPr>
          <a:xfrm>
            <a:off x="946298" y="3831668"/>
            <a:ext cx="6096000" cy="9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0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A72A21-20EE-41D3-B336-8735751E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9" t="17984" r="27965" b="57829"/>
          <a:stretch/>
        </p:blipFill>
        <p:spPr>
          <a:xfrm>
            <a:off x="290623" y="0"/>
            <a:ext cx="5805377" cy="16586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AEADA9A-AAEC-4115-B2EF-FCCE026F7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98" t="67907" r="28314" b="22636"/>
          <a:stretch/>
        </p:blipFill>
        <p:spPr>
          <a:xfrm>
            <a:off x="503275" y="2865472"/>
            <a:ext cx="5497033" cy="6485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EC5C7C9-5C18-490E-AC8C-2FFF0508F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0" t="50000" r="28052" b="35194"/>
          <a:stretch/>
        </p:blipFill>
        <p:spPr>
          <a:xfrm>
            <a:off x="598967" y="1754371"/>
            <a:ext cx="5497033" cy="10154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5773D95-4C3B-458E-8EAF-716A5A360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4" t="20310" r="28488" b="67752"/>
          <a:stretch/>
        </p:blipFill>
        <p:spPr>
          <a:xfrm>
            <a:off x="503274" y="3609751"/>
            <a:ext cx="5497034" cy="8187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C0E8801-EDC3-49B9-B509-6128C03AAB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78" t="20310" r="29535" b="70077"/>
          <a:stretch/>
        </p:blipFill>
        <p:spPr>
          <a:xfrm>
            <a:off x="598967" y="4720851"/>
            <a:ext cx="5497033" cy="6592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DF9E521-57BE-466F-957A-DDB7D14833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34" t="17984" r="29622" b="40388"/>
          <a:stretch/>
        </p:blipFill>
        <p:spPr>
          <a:xfrm>
            <a:off x="6471734" y="0"/>
            <a:ext cx="5720266" cy="286547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3541F21-5CA6-4EE6-9413-62AEAFC561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87" t="18760" r="29796" b="31550"/>
          <a:stretch/>
        </p:blipFill>
        <p:spPr>
          <a:xfrm>
            <a:off x="6386622" y="2865472"/>
            <a:ext cx="5805378" cy="34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5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282CB-EE7A-472A-A500-FD38BD14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6" y="-325992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6A5F65-6904-42FD-AD1F-BB79274EB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0" t="18140" r="28575" b="5737"/>
          <a:stretch/>
        </p:blipFill>
        <p:spPr>
          <a:xfrm>
            <a:off x="1" y="552892"/>
            <a:ext cx="5816008" cy="52590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6057CE-152F-4594-9483-414D8A541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8" t="18294" r="30145" b="66512"/>
          <a:stretch/>
        </p:blipFill>
        <p:spPr>
          <a:xfrm>
            <a:off x="0" y="5816009"/>
            <a:ext cx="5613991" cy="10419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71652BE-58B3-42BB-9BD4-60A076C48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6" t="17984" r="29361" b="5331"/>
          <a:stretch/>
        </p:blipFill>
        <p:spPr>
          <a:xfrm>
            <a:off x="6096000" y="552892"/>
            <a:ext cx="6095999" cy="551222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929DE5A-3424-442C-99AA-8E6A5DDB1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49" t="20000" r="33285" b="72609"/>
          <a:stretch/>
        </p:blipFill>
        <p:spPr>
          <a:xfrm>
            <a:off x="6096000" y="6016244"/>
            <a:ext cx="6095999" cy="5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7E7CE46-77D8-48D0-8421-AB72F6E77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7365" r="29186" b="17519"/>
          <a:stretch/>
        </p:blipFill>
        <p:spPr>
          <a:xfrm>
            <a:off x="0" y="0"/>
            <a:ext cx="6353256" cy="48165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B5EBE51-E948-4293-B727-0EC13C85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99" t="19224" r="30146" b="10544"/>
          <a:stretch/>
        </p:blipFill>
        <p:spPr>
          <a:xfrm>
            <a:off x="6163622" y="1616150"/>
            <a:ext cx="60283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282CB-EE7A-472A-A500-FD38BD14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6624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F1352B-B940-47B5-B7F5-332C9E384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41" t="18294" r="35552" b="18605"/>
          <a:stretch/>
        </p:blipFill>
        <p:spPr>
          <a:xfrm>
            <a:off x="3060404" y="771855"/>
            <a:ext cx="6071191" cy="60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1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282CB-EE7A-472A-A500-FD38BD14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093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Esercizi (pp. 198-203)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4E1CE9-4F2F-4DE2-A41E-38CE51646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3" t="17829" r="36076" b="7287"/>
          <a:stretch/>
        </p:blipFill>
        <p:spPr>
          <a:xfrm>
            <a:off x="-1" y="614814"/>
            <a:ext cx="5273749" cy="62431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C5E17C8-E772-43EB-B17A-7A7357B3D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6" t="61085" r="47151" b="13178"/>
          <a:stretch/>
        </p:blipFill>
        <p:spPr>
          <a:xfrm>
            <a:off x="5560827" y="1663995"/>
            <a:ext cx="4742121" cy="286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A742158-326A-4D74-B94E-8BFF516B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8" t="25319" r="35787" b="18352"/>
          <a:stretch/>
        </p:blipFill>
        <p:spPr>
          <a:xfrm>
            <a:off x="-1" y="-1"/>
            <a:ext cx="7243282" cy="68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2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A79FFF-8E3D-4FB5-91BE-52EBA7B24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9" t="17553" r="37912" b="25063"/>
          <a:stretch/>
        </p:blipFill>
        <p:spPr>
          <a:xfrm>
            <a:off x="0" y="0"/>
            <a:ext cx="6447099" cy="68500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24B2DF-48DD-4B45-9F79-A1C67D662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3" t="75443" r="39146" b="5654"/>
          <a:stretch/>
        </p:blipFill>
        <p:spPr>
          <a:xfrm>
            <a:off x="6215605" y="7957"/>
            <a:ext cx="5877294" cy="21796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A1299E-2D34-46E2-9FC1-9A958F910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8" t="18059" r="36488" b="50000"/>
          <a:stretch/>
        </p:blipFill>
        <p:spPr>
          <a:xfrm>
            <a:off x="6447099" y="2195572"/>
            <a:ext cx="5645800" cy="3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00C800-2364-4BEF-AB53-824000989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9" t="52321" r="37816" b="5654"/>
          <a:stretch/>
        </p:blipFill>
        <p:spPr>
          <a:xfrm>
            <a:off x="1030146" y="173620"/>
            <a:ext cx="8484243" cy="65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06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Yu Mincho</vt:lpstr>
      <vt:lpstr>Arial</vt:lpstr>
      <vt:lpstr>Calibri</vt:lpstr>
      <vt:lpstr>Calibri Light</vt:lpstr>
      <vt:lpstr>Garamond</vt:lpstr>
      <vt:lpstr>Tema di Office</vt:lpstr>
      <vt:lpstr>第49課</vt:lpstr>
      <vt:lpstr>Presentazione standard di PowerPoint</vt:lpstr>
      <vt:lpstr>Lessico</vt:lpstr>
      <vt:lpstr>Presentazione standard di PowerPoint</vt:lpstr>
      <vt:lpstr>Esempi</vt:lpstr>
      <vt:lpstr>Esercizi (pp. 198-203)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第49課</dc:title>
  <dc:creator>Samantha Audoly</dc:creator>
  <cp:lastModifiedBy>Samantha Audoly</cp:lastModifiedBy>
  <cp:revision>3</cp:revision>
  <dcterms:created xsi:type="dcterms:W3CDTF">2021-07-17T15:05:44Z</dcterms:created>
  <dcterms:modified xsi:type="dcterms:W3CDTF">2022-09-23T14:44:23Z</dcterms:modified>
</cp:coreProperties>
</file>