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57" r:id="rId8"/>
    <p:sldId id="269" r:id="rId9"/>
    <p:sldId id="270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D74A7-CF22-400A-8467-97CDCD6C8EF4}" v="3" dt="2022-09-21T17:17:14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FC3712D6-E663-4A26-8AA1-A0FF88455467}"/>
    <pc:docChg chg="custSel addSld modSld">
      <pc:chgData name="Samantha Audoly" userId="048a6017-38fd-4250-bfc7-1e1066908d58" providerId="ADAL" clId="{FC3712D6-E663-4A26-8AA1-A0FF88455467}" dt="2021-12-06T18:54:30.161" v="1364" actId="20577"/>
      <pc:docMkLst>
        <pc:docMk/>
      </pc:docMkLst>
      <pc:sldChg chg="addSp modSp new mod">
        <pc:chgData name="Samantha Audoly" userId="048a6017-38fd-4250-bfc7-1e1066908d58" providerId="ADAL" clId="{FC3712D6-E663-4A26-8AA1-A0FF88455467}" dt="2021-12-06T17:36:36.383" v="354" actId="14100"/>
        <pc:sldMkLst>
          <pc:docMk/>
          <pc:sldMk cId="3611856925" sldId="256"/>
        </pc:sldMkLst>
        <pc:spChg chg="mod">
          <ac:chgData name="Samantha Audoly" userId="048a6017-38fd-4250-bfc7-1e1066908d58" providerId="ADAL" clId="{FC3712D6-E663-4A26-8AA1-A0FF88455467}" dt="2021-07-17T15:05:58.628" v="4" actId="122"/>
          <ac:spMkLst>
            <pc:docMk/>
            <pc:sldMk cId="3611856925" sldId="256"/>
            <ac:spMk id="2" creationId="{A05BF08B-5C91-4FFA-AA3C-A3A3C1913A76}"/>
          </ac:spMkLst>
        </pc:spChg>
        <pc:spChg chg="add mod">
          <ac:chgData name="Samantha Audoly" userId="048a6017-38fd-4250-bfc7-1e1066908d58" providerId="ADAL" clId="{FC3712D6-E663-4A26-8AA1-A0FF88455467}" dt="2021-12-06T17:35:48.588" v="343" actId="1582"/>
          <ac:spMkLst>
            <pc:docMk/>
            <pc:sldMk cId="3611856925" sldId="256"/>
            <ac:spMk id="3" creationId="{E050A6B5-99B5-4A39-B7E7-DBA42992CFCC}"/>
          </ac:spMkLst>
        </pc:spChg>
        <pc:spChg chg="add mod">
          <ac:chgData name="Samantha Audoly" userId="048a6017-38fd-4250-bfc7-1e1066908d58" providerId="ADAL" clId="{FC3712D6-E663-4A26-8AA1-A0FF88455467}" dt="2021-12-06T17:36:05.327" v="346" actId="14100"/>
          <ac:spMkLst>
            <pc:docMk/>
            <pc:sldMk cId="3611856925" sldId="256"/>
            <ac:spMk id="5" creationId="{40C78828-B40C-4886-A70B-25794DEAAE04}"/>
          </ac:spMkLst>
        </pc:spChg>
        <pc:spChg chg="add mod">
          <ac:chgData name="Samantha Audoly" userId="048a6017-38fd-4250-bfc7-1e1066908d58" providerId="ADAL" clId="{FC3712D6-E663-4A26-8AA1-A0FF88455467}" dt="2021-12-06T17:36:27.684" v="351" actId="14100"/>
          <ac:spMkLst>
            <pc:docMk/>
            <pc:sldMk cId="3611856925" sldId="256"/>
            <ac:spMk id="6" creationId="{8E8E49C8-C06C-4425-8959-81C9DBC97361}"/>
          </ac:spMkLst>
        </pc:spChg>
        <pc:spChg chg="add mod">
          <ac:chgData name="Samantha Audoly" userId="048a6017-38fd-4250-bfc7-1e1066908d58" providerId="ADAL" clId="{FC3712D6-E663-4A26-8AA1-A0FF88455467}" dt="2021-12-06T17:36:36.383" v="354" actId="14100"/>
          <ac:spMkLst>
            <pc:docMk/>
            <pc:sldMk cId="3611856925" sldId="256"/>
            <ac:spMk id="7" creationId="{E7067365-7EE8-44BC-8830-13CE451F1EDF}"/>
          </ac:spMkLst>
        </pc:spChg>
        <pc:picChg chg="add mod modCrop">
          <ac:chgData name="Samantha Audoly" userId="048a6017-38fd-4250-bfc7-1e1066908d58" providerId="ADAL" clId="{FC3712D6-E663-4A26-8AA1-A0FF88455467}" dt="2021-12-06T17:36:13.880" v="349" actId="1076"/>
          <ac:picMkLst>
            <pc:docMk/>
            <pc:sldMk cId="3611856925" sldId="256"/>
            <ac:picMk id="4" creationId="{EE9E6BF5-73E4-486A-8853-985146F821FD}"/>
          </ac:picMkLst>
        </pc:picChg>
      </pc:sldChg>
      <pc:sldChg chg="addSp modSp new mod">
        <pc:chgData name="Samantha Audoly" userId="048a6017-38fd-4250-bfc7-1e1066908d58" providerId="ADAL" clId="{FC3712D6-E663-4A26-8AA1-A0FF88455467}" dt="2021-07-17T15:07:43.881" v="21" actId="14100"/>
        <pc:sldMkLst>
          <pc:docMk/>
          <pc:sldMk cId="3387720810" sldId="257"/>
        </pc:sldMkLst>
        <pc:picChg chg="add mod modCrop">
          <ac:chgData name="Samantha Audoly" userId="048a6017-38fd-4250-bfc7-1e1066908d58" providerId="ADAL" clId="{FC3712D6-E663-4A26-8AA1-A0FF88455467}" dt="2021-07-17T15:07:43.881" v="21" actId="14100"/>
          <ac:picMkLst>
            <pc:docMk/>
            <pc:sldMk cId="3387720810" sldId="257"/>
            <ac:picMk id="3" creationId="{BA742158-326A-4D74-B94E-8BFF516B86FD}"/>
          </ac:picMkLst>
        </pc:picChg>
      </pc:sldChg>
      <pc:sldChg chg="addSp modSp new mod">
        <pc:chgData name="Samantha Audoly" userId="048a6017-38fd-4250-bfc7-1e1066908d58" providerId="ADAL" clId="{FC3712D6-E663-4A26-8AA1-A0FF88455467}" dt="2021-12-06T17:32:31.934" v="319" actId="1076"/>
        <pc:sldMkLst>
          <pc:docMk/>
          <pc:sldMk cId="1676244760" sldId="258"/>
        </pc:sldMkLst>
        <pc:picChg chg="add mod ord modCrop">
          <ac:chgData name="Samantha Audoly" userId="048a6017-38fd-4250-bfc7-1e1066908d58" providerId="ADAL" clId="{FC3712D6-E663-4A26-8AA1-A0FF88455467}" dt="2021-12-06T17:25:16.715" v="281" actId="732"/>
          <ac:picMkLst>
            <pc:docMk/>
            <pc:sldMk cId="1676244760" sldId="258"/>
            <ac:picMk id="3" creationId="{584AC522-D0AA-453A-B7F7-B9766F001880}"/>
          </ac:picMkLst>
        </pc:picChg>
        <pc:picChg chg="add mod modCrop">
          <ac:chgData name="Samantha Audoly" userId="048a6017-38fd-4250-bfc7-1e1066908d58" providerId="ADAL" clId="{FC3712D6-E663-4A26-8AA1-A0FF88455467}" dt="2021-12-06T17:26:25.704" v="288" actId="14100"/>
          <ac:picMkLst>
            <pc:docMk/>
            <pc:sldMk cId="1676244760" sldId="258"/>
            <ac:picMk id="4" creationId="{DB7D0485-32A1-4028-8450-519E7DD23602}"/>
          </ac:picMkLst>
        </pc:picChg>
        <pc:picChg chg="add mod modCrop">
          <ac:chgData name="Samantha Audoly" userId="048a6017-38fd-4250-bfc7-1e1066908d58" providerId="ADAL" clId="{FC3712D6-E663-4A26-8AA1-A0FF88455467}" dt="2021-12-06T17:32:31.934" v="319" actId="1076"/>
          <ac:picMkLst>
            <pc:docMk/>
            <pc:sldMk cId="1676244760" sldId="258"/>
            <ac:picMk id="5" creationId="{FAE3B87B-5A67-4002-9F59-266A41DBA36F}"/>
          </ac:picMkLst>
        </pc:picChg>
        <pc:picChg chg="add mod modCrop">
          <ac:chgData name="Samantha Audoly" userId="048a6017-38fd-4250-bfc7-1e1066908d58" providerId="ADAL" clId="{FC3712D6-E663-4A26-8AA1-A0FF88455467}" dt="2021-12-06T17:27:49.123" v="295" actId="14100"/>
          <ac:picMkLst>
            <pc:docMk/>
            <pc:sldMk cId="1676244760" sldId="258"/>
            <ac:picMk id="7" creationId="{6F44024B-C1D1-4ED4-AE6B-FB87C489B8CA}"/>
          </ac:picMkLst>
        </pc:picChg>
        <pc:picChg chg="add mod modCrop">
          <ac:chgData name="Samantha Audoly" userId="048a6017-38fd-4250-bfc7-1e1066908d58" providerId="ADAL" clId="{FC3712D6-E663-4A26-8AA1-A0FF88455467}" dt="2021-12-06T17:29:24.478" v="302" actId="14100"/>
          <ac:picMkLst>
            <pc:docMk/>
            <pc:sldMk cId="1676244760" sldId="258"/>
            <ac:picMk id="9" creationId="{908910F6-11AE-41D6-A997-AADECCF62553}"/>
          </ac:picMkLst>
        </pc:picChg>
        <pc:picChg chg="add mod modCrop">
          <ac:chgData name="Samantha Audoly" userId="048a6017-38fd-4250-bfc7-1e1066908d58" providerId="ADAL" clId="{FC3712D6-E663-4A26-8AA1-A0FF88455467}" dt="2021-12-06T17:30:04.583" v="308" actId="732"/>
          <ac:picMkLst>
            <pc:docMk/>
            <pc:sldMk cId="1676244760" sldId="258"/>
            <ac:picMk id="10" creationId="{64390618-48CB-492F-8B30-D84DF1068C9F}"/>
          </ac:picMkLst>
        </pc:picChg>
        <pc:picChg chg="add mod modCrop">
          <ac:chgData name="Samantha Audoly" userId="048a6017-38fd-4250-bfc7-1e1066908d58" providerId="ADAL" clId="{FC3712D6-E663-4A26-8AA1-A0FF88455467}" dt="2021-12-06T17:30:53.728" v="312" actId="732"/>
          <ac:picMkLst>
            <pc:docMk/>
            <pc:sldMk cId="1676244760" sldId="258"/>
            <ac:picMk id="11" creationId="{1CE42DE5-6D8F-4613-B798-8969A8C69439}"/>
          </ac:picMkLst>
        </pc:picChg>
      </pc:sldChg>
      <pc:sldChg chg="addSp delSp modSp add mod">
        <pc:chgData name="Samantha Audoly" userId="048a6017-38fd-4250-bfc7-1e1066908d58" providerId="ADAL" clId="{FC3712D6-E663-4A26-8AA1-A0FF88455467}" dt="2021-12-06T17:21:20.236" v="266" actId="1076"/>
        <pc:sldMkLst>
          <pc:docMk/>
          <pc:sldMk cId="1093356765" sldId="259"/>
        </pc:sldMkLst>
        <pc:spChg chg="mod ord">
          <ac:chgData name="Samantha Audoly" userId="048a6017-38fd-4250-bfc7-1e1066908d58" providerId="ADAL" clId="{FC3712D6-E663-4A26-8AA1-A0FF88455467}" dt="2021-12-05T22:08:30.062" v="232" actId="166"/>
          <ac:spMkLst>
            <pc:docMk/>
            <pc:sldMk cId="1093356765" sldId="259"/>
            <ac:spMk id="2" creationId="{085282CB-EE7A-472A-A500-FD38BD14E404}"/>
          </ac:spMkLst>
        </pc:spChg>
        <pc:picChg chg="add del mod modCrop">
          <ac:chgData name="Samantha Audoly" userId="048a6017-38fd-4250-bfc7-1e1066908d58" providerId="ADAL" clId="{FC3712D6-E663-4A26-8AA1-A0FF88455467}" dt="2021-12-06T17:17:24.838" v="233" actId="478"/>
          <ac:picMkLst>
            <pc:docMk/>
            <pc:sldMk cId="1093356765" sldId="259"/>
            <ac:picMk id="4" creationId="{9A4C4962-6AAC-4E2A-9CD8-77694BE7AB0F}"/>
          </ac:picMkLst>
        </pc:picChg>
        <pc:picChg chg="add mod modCrop">
          <ac:chgData name="Samantha Audoly" userId="048a6017-38fd-4250-bfc7-1e1066908d58" providerId="ADAL" clId="{FC3712D6-E663-4A26-8AA1-A0FF88455467}" dt="2021-12-06T17:19:10.646" v="249" actId="14100"/>
          <ac:picMkLst>
            <pc:docMk/>
            <pc:sldMk cId="1093356765" sldId="259"/>
            <ac:picMk id="5" creationId="{1D6A5F65-6904-42FD-AD1F-BB79274EB3AF}"/>
          </ac:picMkLst>
        </pc:picChg>
        <pc:picChg chg="add del mod modCrop">
          <ac:chgData name="Samantha Audoly" userId="048a6017-38fd-4250-bfc7-1e1066908d58" providerId="ADAL" clId="{FC3712D6-E663-4A26-8AA1-A0FF88455467}" dt="2021-12-06T17:17:26.459" v="234" actId="478"/>
          <ac:picMkLst>
            <pc:docMk/>
            <pc:sldMk cId="1093356765" sldId="259"/>
            <ac:picMk id="6" creationId="{60989094-51F8-4232-A53A-E8C02967D075}"/>
          </ac:picMkLst>
        </pc:picChg>
        <pc:picChg chg="add mod modCrop">
          <ac:chgData name="Samantha Audoly" userId="048a6017-38fd-4250-bfc7-1e1066908d58" providerId="ADAL" clId="{FC3712D6-E663-4A26-8AA1-A0FF88455467}" dt="2021-12-06T17:19:05" v="248" actId="1076"/>
          <ac:picMkLst>
            <pc:docMk/>
            <pc:sldMk cId="1093356765" sldId="259"/>
            <ac:picMk id="8" creationId="{C96057CE-152F-4594-9483-414D8A541097}"/>
          </ac:picMkLst>
        </pc:picChg>
        <pc:picChg chg="add mod modCrop">
          <ac:chgData name="Samantha Audoly" userId="048a6017-38fd-4250-bfc7-1e1066908d58" providerId="ADAL" clId="{FC3712D6-E663-4A26-8AA1-A0FF88455467}" dt="2021-12-06T17:21:03.208" v="263" actId="14100"/>
          <ac:picMkLst>
            <pc:docMk/>
            <pc:sldMk cId="1093356765" sldId="259"/>
            <ac:picMk id="10" creationId="{E71652BE-58B3-42BB-9BD4-60A076C48BDA}"/>
          </ac:picMkLst>
        </pc:picChg>
        <pc:picChg chg="add mod modCrop">
          <ac:chgData name="Samantha Audoly" userId="048a6017-38fd-4250-bfc7-1e1066908d58" providerId="ADAL" clId="{FC3712D6-E663-4A26-8AA1-A0FF88455467}" dt="2021-12-06T17:21:20.236" v="266" actId="1076"/>
          <ac:picMkLst>
            <pc:docMk/>
            <pc:sldMk cId="1093356765" sldId="259"/>
            <ac:picMk id="12" creationId="{A929DE5A-3424-442C-99AA-8E6A5DDB1C62}"/>
          </ac:picMkLst>
        </pc:picChg>
      </pc:sldChg>
      <pc:sldChg chg="addSp modSp add mod">
        <pc:chgData name="Samantha Audoly" userId="048a6017-38fd-4250-bfc7-1e1066908d58" providerId="ADAL" clId="{FC3712D6-E663-4A26-8AA1-A0FF88455467}" dt="2021-12-05T21:25:32.398" v="213" actId="1076"/>
        <pc:sldMkLst>
          <pc:docMk/>
          <pc:sldMk cId="2541919899" sldId="260"/>
        </pc:sldMkLst>
        <pc:spChg chg="mod">
          <ac:chgData name="Samantha Audoly" userId="048a6017-38fd-4250-bfc7-1e1066908d58" providerId="ADAL" clId="{FC3712D6-E663-4A26-8AA1-A0FF88455467}" dt="2021-12-05T21:25:17.272" v="210" actId="1076"/>
          <ac:spMkLst>
            <pc:docMk/>
            <pc:sldMk cId="2541919899" sldId="260"/>
            <ac:spMk id="2" creationId="{085282CB-EE7A-472A-A500-FD38BD14E404}"/>
          </ac:spMkLst>
        </pc:spChg>
        <pc:picChg chg="add mod modCrop">
          <ac:chgData name="Samantha Audoly" userId="048a6017-38fd-4250-bfc7-1e1066908d58" providerId="ADAL" clId="{FC3712D6-E663-4A26-8AA1-A0FF88455467}" dt="2021-12-05T21:25:32.398" v="213" actId="1076"/>
          <ac:picMkLst>
            <pc:docMk/>
            <pc:sldMk cId="2541919899" sldId="260"/>
            <ac:picMk id="4" creationId="{EEF1352B-B940-47B5-B7F5-332C9E384C40}"/>
          </ac:picMkLst>
        </pc:picChg>
      </pc:sldChg>
      <pc:sldChg chg="addSp modSp add mod">
        <pc:chgData name="Samantha Audoly" userId="048a6017-38fd-4250-bfc7-1e1066908d58" providerId="ADAL" clId="{FC3712D6-E663-4A26-8AA1-A0FF88455467}" dt="2021-12-05T21:24:25.883" v="203" actId="14100"/>
        <pc:sldMkLst>
          <pc:docMk/>
          <pc:sldMk cId="3344091907" sldId="261"/>
        </pc:sldMkLst>
        <pc:spChg chg="mod">
          <ac:chgData name="Samantha Audoly" userId="048a6017-38fd-4250-bfc7-1e1066908d58" providerId="ADAL" clId="{FC3712D6-E663-4A26-8AA1-A0FF88455467}" dt="2021-12-05T21:23:42.611" v="195" actId="1076"/>
          <ac:spMkLst>
            <pc:docMk/>
            <pc:sldMk cId="3344091907" sldId="261"/>
            <ac:spMk id="2" creationId="{085282CB-EE7A-472A-A500-FD38BD14E404}"/>
          </ac:spMkLst>
        </pc:spChg>
        <pc:picChg chg="add mod modCrop">
          <ac:chgData name="Samantha Audoly" userId="048a6017-38fd-4250-bfc7-1e1066908d58" providerId="ADAL" clId="{FC3712D6-E663-4A26-8AA1-A0FF88455467}" dt="2021-12-05T21:23:48.872" v="196" actId="14100"/>
          <ac:picMkLst>
            <pc:docMk/>
            <pc:sldMk cId="3344091907" sldId="261"/>
            <ac:picMk id="4" creationId="{944E1CE9-4F2F-4DE2-A41E-38CE516466C0}"/>
          </ac:picMkLst>
        </pc:picChg>
        <pc:picChg chg="add mod modCrop">
          <ac:chgData name="Samantha Audoly" userId="048a6017-38fd-4250-bfc7-1e1066908d58" providerId="ADAL" clId="{FC3712D6-E663-4A26-8AA1-A0FF88455467}" dt="2021-12-05T21:24:25.883" v="203" actId="14100"/>
          <ac:picMkLst>
            <pc:docMk/>
            <pc:sldMk cId="3344091907" sldId="261"/>
            <ac:picMk id="6" creationId="{EC5E17C8-E772-43EB-B17A-7A7357B3D715}"/>
          </ac:picMkLst>
        </pc:picChg>
      </pc:sldChg>
      <pc:sldChg chg="modSp add mod">
        <pc:chgData name="Samantha Audoly" userId="048a6017-38fd-4250-bfc7-1e1066908d58" providerId="ADAL" clId="{FC3712D6-E663-4A26-8AA1-A0FF88455467}" dt="2021-12-06T18:52:09.807" v="1171" actId="20577"/>
        <pc:sldMkLst>
          <pc:docMk/>
          <pc:sldMk cId="1896246521" sldId="262"/>
        </pc:sldMkLst>
        <pc:graphicFrameChg chg="modGraphic">
          <ac:chgData name="Samantha Audoly" userId="048a6017-38fd-4250-bfc7-1e1066908d58" providerId="ADAL" clId="{FC3712D6-E663-4A26-8AA1-A0FF88455467}" dt="2021-12-06T18:51:19.648" v="1087" actId="20577"/>
          <ac:graphicFrameMkLst>
            <pc:docMk/>
            <pc:sldMk cId="1896246521" sldId="262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1:40.415" v="1120" actId="20577"/>
          <ac:graphicFrameMkLst>
            <pc:docMk/>
            <pc:sldMk cId="1896246521" sldId="262"/>
            <ac:graphicFrameMk id="4" creationId="{DCB74A69-E52A-4070-9ADD-B54D4529D1D8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2:09.807" v="1171" actId="20577"/>
          <ac:graphicFrameMkLst>
            <pc:docMk/>
            <pc:sldMk cId="1896246521" sldId="262"/>
            <ac:graphicFrameMk id="5" creationId="{B514FAA7-B646-4B26-9A36-29967CCFCF13}"/>
          </ac:graphicFrameMkLst>
        </pc:graphicFrameChg>
      </pc:sldChg>
      <pc:sldChg chg="modSp add mod">
        <pc:chgData name="Samantha Audoly" userId="048a6017-38fd-4250-bfc7-1e1066908d58" providerId="ADAL" clId="{FC3712D6-E663-4A26-8AA1-A0FF88455467}" dt="2021-12-06T18:53:05.080" v="1246" actId="20577"/>
        <pc:sldMkLst>
          <pc:docMk/>
          <pc:sldMk cId="4261013325" sldId="263"/>
        </pc:sldMkLst>
        <pc:graphicFrameChg chg="modGraphic">
          <ac:chgData name="Samantha Audoly" userId="048a6017-38fd-4250-bfc7-1e1066908d58" providerId="ADAL" clId="{FC3712D6-E663-4A26-8AA1-A0FF88455467}" dt="2021-12-06T18:52:32.895" v="1199" actId="20577"/>
          <ac:graphicFrameMkLst>
            <pc:docMk/>
            <pc:sldMk cId="4261013325" sldId="263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2:48.527" v="1218" actId="20577"/>
          <ac:graphicFrameMkLst>
            <pc:docMk/>
            <pc:sldMk cId="4261013325" sldId="263"/>
            <ac:graphicFrameMk id="4" creationId="{DCB74A69-E52A-4070-9ADD-B54D4529D1D8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3:05.080" v="1246" actId="20577"/>
          <ac:graphicFrameMkLst>
            <pc:docMk/>
            <pc:sldMk cId="4261013325" sldId="263"/>
            <ac:graphicFrameMk id="5" creationId="{B514FAA7-B646-4B26-9A36-29967CCFCF13}"/>
          </ac:graphicFrameMkLst>
        </pc:graphicFrameChg>
      </pc:sldChg>
      <pc:sldChg chg="modSp add mod">
        <pc:chgData name="Samantha Audoly" userId="048a6017-38fd-4250-bfc7-1e1066908d58" providerId="ADAL" clId="{FC3712D6-E663-4A26-8AA1-A0FF88455467}" dt="2021-12-06T18:54:03.367" v="1326" actId="20577"/>
        <pc:sldMkLst>
          <pc:docMk/>
          <pc:sldMk cId="3553134890" sldId="264"/>
        </pc:sldMkLst>
        <pc:graphicFrameChg chg="modGraphic">
          <ac:chgData name="Samantha Audoly" userId="048a6017-38fd-4250-bfc7-1e1066908d58" providerId="ADAL" clId="{FC3712D6-E663-4A26-8AA1-A0FF88455467}" dt="2021-12-06T18:53:28.407" v="1273" actId="20577"/>
          <ac:graphicFrameMkLst>
            <pc:docMk/>
            <pc:sldMk cId="3553134890" sldId="264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3:49.829" v="1306" actId="20577"/>
          <ac:graphicFrameMkLst>
            <pc:docMk/>
            <pc:sldMk cId="3553134890" sldId="264"/>
            <ac:graphicFrameMk id="4" creationId="{DCB74A69-E52A-4070-9ADD-B54D4529D1D8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4:03.367" v="1326" actId="20577"/>
          <ac:graphicFrameMkLst>
            <pc:docMk/>
            <pc:sldMk cId="3553134890" sldId="264"/>
            <ac:graphicFrameMk id="5" creationId="{B514FAA7-B646-4B26-9A36-29967CCFCF13}"/>
          </ac:graphicFrameMkLst>
        </pc:graphicFrameChg>
      </pc:sldChg>
      <pc:sldChg chg="delSp modSp add mod">
        <pc:chgData name="Samantha Audoly" userId="048a6017-38fd-4250-bfc7-1e1066908d58" providerId="ADAL" clId="{FC3712D6-E663-4A26-8AA1-A0FF88455467}" dt="2021-12-06T18:54:30.161" v="1364" actId="20577"/>
        <pc:sldMkLst>
          <pc:docMk/>
          <pc:sldMk cId="907517660" sldId="265"/>
        </pc:sldMkLst>
        <pc:graphicFrameChg chg="modGraphic">
          <ac:chgData name="Samantha Audoly" userId="048a6017-38fd-4250-bfc7-1e1066908d58" providerId="ADAL" clId="{FC3712D6-E663-4A26-8AA1-A0FF88455467}" dt="2021-12-06T18:54:23.515" v="1355" actId="20577"/>
          <ac:graphicFrameMkLst>
            <pc:docMk/>
            <pc:sldMk cId="907517660" sldId="265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4:30.161" v="1364" actId="20577"/>
          <ac:graphicFrameMkLst>
            <pc:docMk/>
            <pc:sldMk cId="907517660" sldId="265"/>
            <ac:graphicFrameMk id="4" creationId="{DCB74A69-E52A-4070-9ADD-B54D4529D1D8}"/>
          </ac:graphicFrameMkLst>
        </pc:graphicFrameChg>
        <pc:graphicFrameChg chg="del">
          <ac:chgData name="Samantha Audoly" userId="048a6017-38fd-4250-bfc7-1e1066908d58" providerId="ADAL" clId="{FC3712D6-E663-4A26-8AA1-A0FF88455467}" dt="2021-12-05T20:51:05.841" v="57" actId="478"/>
          <ac:graphicFrameMkLst>
            <pc:docMk/>
            <pc:sldMk cId="907517660" sldId="265"/>
            <ac:graphicFrameMk id="5" creationId="{B514FAA7-B646-4B26-9A36-29967CCFCF13}"/>
          </ac:graphicFrameMkLst>
        </pc:graphicFrameChg>
      </pc:sldChg>
      <pc:sldChg chg="addSp modSp new mod">
        <pc:chgData name="Samantha Audoly" userId="048a6017-38fd-4250-bfc7-1e1066908d58" providerId="ADAL" clId="{FC3712D6-E663-4A26-8AA1-A0FF88455467}" dt="2021-12-06T17:35:17.739" v="338" actId="1076"/>
        <pc:sldMkLst>
          <pc:docMk/>
          <pc:sldMk cId="2979786063" sldId="266"/>
        </pc:sldMkLst>
        <pc:picChg chg="add mod modCrop">
          <ac:chgData name="Samantha Audoly" userId="048a6017-38fd-4250-bfc7-1e1066908d58" providerId="ADAL" clId="{FC3712D6-E663-4A26-8AA1-A0FF88455467}" dt="2021-12-06T17:35:07.731" v="337" actId="14100"/>
          <ac:picMkLst>
            <pc:docMk/>
            <pc:sldMk cId="2979786063" sldId="266"/>
            <ac:picMk id="3" creationId="{C7D89508-1646-4B27-9B83-C1F695202355}"/>
          </ac:picMkLst>
        </pc:picChg>
        <pc:picChg chg="add mod modCrop">
          <ac:chgData name="Samantha Audoly" userId="048a6017-38fd-4250-bfc7-1e1066908d58" providerId="ADAL" clId="{FC3712D6-E663-4A26-8AA1-A0FF88455467}" dt="2021-12-06T17:35:17.739" v="338" actId="1076"/>
          <ac:picMkLst>
            <pc:docMk/>
            <pc:sldMk cId="2979786063" sldId="266"/>
            <ac:picMk id="5" creationId="{E140476D-F068-4D1B-BE1A-C0DC1DE83DCF}"/>
          </ac:picMkLst>
        </pc:picChg>
      </pc:sldChg>
    </pc:docChg>
  </pc:docChgLst>
  <pc:docChgLst>
    <pc:chgData name="Samantha Audoly" userId="048a6017-38fd-4250-bfc7-1e1066908d58" providerId="ADAL" clId="{9C9D74A7-CF22-400A-8467-97CDCD6C8EF4}"/>
    <pc:docChg chg="undo custSel addSld delSld modSld">
      <pc:chgData name="Samantha Audoly" userId="048a6017-38fd-4250-bfc7-1e1066908d58" providerId="ADAL" clId="{9C9D74A7-CF22-400A-8467-97CDCD6C8EF4}" dt="2022-09-23T14:47:06.135" v="219" actId="14100"/>
      <pc:docMkLst>
        <pc:docMk/>
      </pc:docMkLst>
      <pc:sldChg chg="addSp delSp modSp mod">
        <pc:chgData name="Samantha Audoly" userId="048a6017-38fd-4250-bfc7-1e1066908d58" providerId="ADAL" clId="{9C9D74A7-CF22-400A-8467-97CDCD6C8EF4}" dt="2022-09-21T17:13:04.897" v="25" actId="1076"/>
        <pc:sldMkLst>
          <pc:docMk/>
          <pc:sldMk cId="3611856925" sldId="256"/>
        </pc:sldMkLst>
        <pc:spChg chg="mod">
          <ac:chgData name="Samantha Audoly" userId="048a6017-38fd-4250-bfc7-1e1066908d58" providerId="ADAL" clId="{9C9D74A7-CF22-400A-8467-97CDCD6C8EF4}" dt="2022-09-21T17:11:21.671" v="3" actId="20577"/>
          <ac:spMkLst>
            <pc:docMk/>
            <pc:sldMk cId="3611856925" sldId="256"/>
            <ac:spMk id="2" creationId="{A05BF08B-5C91-4FFA-AA3C-A3A3C1913A76}"/>
          </ac:spMkLst>
        </pc:spChg>
        <pc:spChg chg="mod">
          <ac:chgData name="Samantha Audoly" userId="048a6017-38fd-4250-bfc7-1e1066908d58" providerId="ADAL" clId="{9C9D74A7-CF22-400A-8467-97CDCD6C8EF4}" dt="2022-09-21T17:12:39.093" v="20" actId="1076"/>
          <ac:spMkLst>
            <pc:docMk/>
            <pc:sldMk cId="3611856925" sldId="256"/>
            <ac:spMk id="3" creationId="{E050A6B5-99B5-4A39-B7E7-DBA42992CFCC}"/>
          </ac:spMkLst>
        </pc:spChg>
        <pc:spChg chg="mod">
          <ac:chgData name="Samantha Audoly" userId="048a6017-38fd-4250-bfc7-1e1066908d58" providerId="ADAL" clId="{9C9D74A7-CF22-400A-8467-97CDCD6C8EF4}" dt="2022-09-21T17:12:50.216" v="22" actId="14100"/>
          <ac:spMkLst>
            <pc:docMk/>
            <pc:sldMk cId="3611856925" sldId="256"/>
            <ac:spMk id="5" creationId="{40C78828-B40C-4886-A70B-25794DEAAE04}"/>
          </ac:spMkLst>
        </pc:spChg>
        <pc:spChg chg="mod">
          <ac:chgData name="Samantha Audoly" userId="048a6017-38fd-4250-bfc7-1e1066908d58" providerId="ADAL" clId="{9C9D74A7-CF22-400A-8467-97CDCD6C8EF4}" dt="2022-09-21T17:13:04.897" v="25" actId="1076"/>
          <ac:spMkLst>
            <pc:docMk/>
            <pc:sldMk cId="3611856925" sldId="256"/>
            <ac:spMk id="6" creationId="{8E8E49C8-C06C-4425-8959-81C9DBC97361}"/>
          </ac:spMkLst>
        </pc:spChg>
        <pc:spChg chg="del">
          <ac:chgData name="Samantha Audoly" userId="048a6017-38fd-4250-bfc7-1e1066908d58" providerId="ADAL" clId="{9C9D74A7-CF22-400A-8467-97CDCD6C8EF4}" dt="2022-09-21T17:12:05.294" v="12" actId="478"/>
          <ac:spMkLst>
            <pc:docMk/>
            <pc:sldMk cId="3611856925" sldId="256"/>
            <ac:spMk id="7" creationId="{E7067365-7EE8-44BC-8830-13CE451F1EDF}"/>
          </ac:spMkLst>
        </pc:spChg>
        <pc:picChg chg="del mod">
          <ac:chgData name="Samantha Audoly" userId="048a6017-38fd-4250-bfc7-1e1066908d58" providerId="ADAL" clId="{9C9D74A7-CF22-400A-8467-97CDCD6C8EF4}" dt="2022-09-21T17:11:24.224" v="5" actId="478"/>
          <ac:picMkLst>
            <pc:docMk/>
            <pc:sldMk cId="3611856925" sldId="256"/>
            <ac:picMk id="4" creationId="{EE9E6BF5-73E4-486A-8853-985146F821FD}"/>
          </ac:picMkLst>
        </pc:picChg>
        <pc:picChg chg="add mod ord modCrop">
          <ac:chgData name="Samantha Audoly" userId="048a6017-38fd-4250-bfc7-1e1066908d58" providerId="ADAL" clId="{9C9D74A7-CF22-400A-8467-97CDCD6C8EF4}" dt="2022-09-21T17:12:32.306" v="19" actId="167"/>
          <ac:picMkLst>
            <pc:docMk/>
            <pc:sldMk cId="3611856925" sldId="256"/>
            <ac:picMk id="9" creationId="{8EE0477C-9C19-4DE7-82EA-48FA28D65077}"/>
          </ac:picMkLst>
        </pc:picChg>
      </pc:sldChg>
      <pc:sldChg chg="addSp delSp modSp mod">
        <pc:chgData name="Samantha Audoly" userId="048a6017-38fd-4250-bfc7-1e1066908d58" providerId="ADAL" clId="{9C9D74A7-CF22-400A-8467-97CDCD6C8EF4}" dt="2022-09-21T17:15:06.265" v="59" actId="14100"/>
        <pc:sldMkLst>
          <pc:docMk/>
          <pc:sldMk cId="3387720810" sldId="257"/>
        </pc:sldMkLst>
        <pc:picChg chg="del">
          <ac:chgData name="Samantha Audoly" userId="048a6017-38fd-4250-bfc7-1e1066908d58" providerId="ADAL" clId="{9C9D74A7-CF22-400A-8467-97CDCD6C8EF4}" dt="2022-09-21T17:14:06.873" v="37" actId="478"/>
          <ac:picMkLst>
            <pc:docMk/>
            <pc:sldMk cId="3387720810" sldId="257"/>
            <ac:picMk id="3" creationId="{BA742158-326A-4D74-B94E-8BFF516B86FD}"/>
          </ac:picMkLst>
        </pc:picChg>
        <pc:picChg chg="add mod modCrop">
          <ac:chgData name="Samantha Audoly" userId="048a6017-38fd-4250-bfc7-1e1066908d58" providerId="ADAL" clId="{9C9D74A7-CF22-400A-8467-97CDCD6C8EF4}" dt="2022-09-21T17:15:06.265" v="59" actId="14100"/>
          <ac:picMkLst>
            <pc:docMk/>
            <pc:sldMk cId="3387720810" sldId="257"/>
            <ac:picMk id="4" creationId="{8D637ACA-3675-4434-9CFD-025EB1EEB424}"/>
          </ac:picMkLst>
        </pc:picChg>
      </pc:sldChg>
      <pc:sldChg chg="addSp delSp modSp mod">
        <pc:chgData name="Samantha Audoly" userId="048a6017-38fd-4250-bfc7-1e1066908d58" providerId="ADAL" clId="{9C9D74A7-CF22-400A-8467-97CDCD6C8EF4}" dt="2022-09-21T17:18:55.897" v="96" actId="14100"/>
        <pc:sldMkLst>
          <pc:docMk/>
          <pc:sldMk cId="1676244760" sldId="258"/>
        </pc:sldMkLst>
        <pc:picChg chg="del mod">
          <ac:chgData name="Samantha Audoly" userId="048a6017-38fd-4250-bfc7-1e1066908d58" providerId="ADAL" clId="{9C9D74A7-CF22-400A-8467-97CDCD6C8EF4}" dt="2022-09-21T17:16:15.422" v="68" actId="478"/>
          <ac:picMkLst>
            <pc:docMk/>
            <pc:sldMk cId="1676244760" sldId="258"/>
            <ac:picMk id="4" creationId="{DB7D0485-32A1-4028-8450-519E7DD23602}"/>
          </ac:picMkLst>
        </pc:picChg>
        <pc:picChg chg="add mod modCrop">
          <ac:chgData name="Samantha Audoly" userId="048a6017-38fd-4250-bfc7-1e1066908d58" providerId="ADAL" clId="{9C9D74A7-CF22-400A-8467-97CDCD6C8EF4}" dt="2022-09-21T17:18:55.897" v="96" actId="14100"/>
          <ac:picMkLst>
            <pc:docMk/>
            <pc:sldMk cId="1676244760" sldId="258"/>
            <ac:picMk id="6" creationId="{3BF6FD20-0E82-4563-9E0A-E38E32649F21}"/>
          </ac:picMkLst>
        </pc:picChg>
        <pc:picChg chg="del">
          <ac:chgData name="Samantha Audoly" userId="048a6017-38fd-4250-bfc7-1e1066908d58" providerId="ADAL" clId="{9C9D74A7-CF22-400A-8467-97CDCD6C8EF4}" dt="2022-09-21T17:16:16.978" v="69" actId="478"/>
          <ac:picMkLst>
            <pc:docMk/>
            <pc:sldMk cId="1676244760" sldId="258"/>
            <ac:picMk id="7" creationId="{6F44024B-C1D1-4ED4-AE6B-FB87C489B8CA}"/>
          </ac:picMkLst>
        </pc:picChg>
        <pc:picChg chg="del">
          <ac:chgData name="Samantha Audoly" userId="048a6017-38fd-4250-bfc7-1e1066908d58" providerId="ADAL" clId="{9C9D74A7-CF22-400A-8467-97CDCD6C8EF4}" dt="2022-09-21T17:16:18.442" v="70" actId="478"/>
          <ac:picMkLst>
            <pc:docMk/>
            <pc:sldMk cId="1676244760" sldId="258"/>
            <ac:picMk id="9" creationId="{908910F6-11AE-41D6-A997-AADECCF62553}"/>
          </ac:picMkLst>
        </pc:picChg>
        <pc:picChg chg="del">
          <ac:chgData name="Samantha Audoly" userId="048a6017-38fd-4250-bfc7-1e1066908d58" providerId="ADAL" clId="{9C9D74A7-CF22-400A-8467-97CDCD6C8EF4}" dt="2022-09-21T17:16:20.100" v="71" actId="478"/>
          <ac:picMkLst>
            <pc:docMk/>
            <pc:sldMk cId="1676244760" sldId="258"/>
            <ac:picMk id="10" creationId="{64390618-48CB-492F-8B30-D84DF1068C9F}"/>
          </ac:picMkLst>
        </pc:picChg>
        <pc:picChg chg="del">
          <ac:chgData name="Samantha Audoly" userId="048a6017-38fd-4250-bfc7-1e1066908d58" providerId="ADAL" clId="{9C9D74A7-CF22-400A-8467-97CDCD6C8EF4}" dt="2022-09-21T17:16:21.704" v="72" actId="478"/>
          <ac:picMkLst>
            <pc:docMk/>
            <pc:sldMk cId="1676244760" sldId="258"/>
            <ac:picMk id="11" creationId="{1CE42DE5-6D8F-4613-B798-8969A8C69439}"/>
          </ac:picMkLst>
        </pc:picChg>
        <pc:picChg chg="add mod">
          <ac:chgData name="Samantha Audoly" userId="048a6017-38fd-4250-bfc7-1e1066908d58" providerId="ADAL" clId="{9C9D74A7-CF22-400A-8467-97CDCD6C8EF4}" dt="2022-09-21T17:16:45.802" v="80" actId="14100"/>
          <ac:picMkLst>
            <pc:docMk/>
            <pc:sldMk cId="1676244760" sldId="258"/>
            <ac:picMk id="12" creationId="{503F5AA7-C14A-43A5-930B-4A1E67D3EF33}"/>
          </ac:picMkLst>
        </pc:picChg>
        <pc:picChg chg="add mod">
          <ac:chgData name="Samantha Audoly" userId="048a6017-38fd-4250-bfc7-1e1066908d58" providerId="ADAL" clId="{9C9D74A7-CF22-400A-8467-97CDCD6C8EF4}" dt="2022-09-21T17:17:05.535" v="84" actId="14100"/>
          <ac:picMkLst>
            <pc:docMk/>
            <pc:sldMk cId="1676244760" sldId="258"/>
            <ac:picMk id="13" creationId="{68761A72-ECAA-4C36-BE1B-EC8EA96DA77A}"/>
          </ac:picMkLst>
        </pc:picChg>
        <pc:picChg chg="add mod">
          <ac:chgData name="Samantha Audoly" userId="048a6017-38fd-4250-bfc7-1e1066908d58" providerId="ADAL" clId="{9C9D74A7-CF22-400A-8467-97CDCD6C8EF4}" dt="2022-09-21T17:17:25.953" v="88" actId="14100"/>
          <ac:picMkLst>
            <pc:docMk/>
            <pc:sldMk cId="1676244760" sldId="258"/>
            <ac:picMk id="14" creationId="{39432495-52BC-4F8A-BED4-41C250F48C90}"/>
          </ac:picMkLst>
        </pc:picChg>
      </pc:sldChg>
      <pc:sldChg chg="addSp delSp modSp mod">
        <pc:chgData name="Samantha Audoly" userId="048a6017-38fd-4250-bfc7-1e1066908d58" providerId="ADAL" clId="{9C9D74A7-CF22-400A-8467-97CDCD6C8EF4}" dt="2022-09-21T17:20:56.462" v="119" actId="1076"/>
        <pc:sldMkLst>
          <pc:docMk/>
          <pc:sldMk cId="1093356765" sldId="259"/>
        </pc:sldMkLst>
        <pc:picChg chg="add mod modCrop">
          <ac:chgData name="Samantha Audoly" userId="048a6017-38fd-4250-bfc7-1e1066908d58" providerId="ADAL" clId="{9C9D74A7-CF22-400A-8467-97CDCD6C8EF4}" dt="2022-09-21T17:19:48.052" v="106" actId="1076"/>
          <ac:picMkLst>
            <pc:docMk/>
            <pc:sldMk cId="1093356765" sldId="259"/>
            <ac:picMk id="4" creationId="{A4371770-13E9-4994-B5AB-CD6AF964ED68}"/>
          </ac:picMkLst>
        </pc:picChg>
        <pc:picChg chg="del">
          <ac:chgData name="Samantha Audoly" userId="048a6017-38fd-4250-bfc7-1e1066908d58" providerId="ADAL" clId="{9C9D74A7-CF22-400A-8467-97CDCD6C8EF4}" dt="2022-09-21T17:19:01.672" v="97" actId="478"/>
          <ac:picMkLst>
            <pc:docMk/>
            <pc:sldMk cId="1093356765" sldId="259"/>
            <ac:picMk id="5" creationId="{1D6A5F65-6904-42FD-AD1F-BB79274EB3AF}"/>
          </ac:picMkLst>
        </pc:picChg>
        <pc:picChg chg="add mod modCrop">
          <ac:chgData name="Samantha Audoly" userId="048a6017-38fd-4250-bfc7-1e1066908d58" providerId="ADAL" clId="{9C9D74A7-CF22-400A-8467-97CDCD6C8EF4}" dt="2022-09-21T17:20:17.587" v="112" actId="1076"/>
          <ac:picMkLst>
            <pc:docMk/>
            <pc:sldMk cId="1093356765" sldId="259"/>
            <ac:picMk id="7" creationId="{B7CA7A81-5F71-4E7C-90BF-D7E3881F1F30}"/>
          </ac:picMkLst>
        </pc:picChg>
        <pc:picChg chg="del">
          <ac:chgData name="Samantha Audoly" userId="048a6017-38fd-4250-bfc7-1e1066908d58" providerId="ADAL" clId="{9C9D74A7-CF22-400A-8467-97CDCD6C8EF4}" dt="2022-09-21T17:19:03.576" v="98" actId="478"/>
          <ac:picMkLst>
            <pc:docMk/>
            <pc:sldMk cId="1093356765" sldId="259"/>
            <ac:picMk id="8" creationId="{C96057CE-152F-4594-9483-414D8A541097}"/>
          </ac:picMkLst>
        </pc:picChg>
        <pc:picChg chg="del">
          <ac:chgData name="Samantha Audoly" userId="048a6017-38fd-4250-bfc7-1e1066908d58" providerId="ADAL" clId="{9C9D74A7-CF22-400A-8467-97CDCD6C8EF4}" dt="2022-09-21T17:19:05.193" v="99" actId="478"/>
          <ac:picMkLst>
            <pc:docMk/>
            <pc:sldMk cId="1093356765" sldId="259"/>
            <ac:picMk id="10" creationId="{E71652BE-58B3-42BB-9BD4-60A076C48BDA}"/>
          </ac:picMkLst>
        </pc:picChg>
        <pc:picChg chg="add mod modCrop">
          <ac:chgData name="Samantha Audoly" userId="048a6017-38fd-4250-bfc7-1e1066908d58" providerId="ADAL" clId="{9C9D74A7-CF22-400A-8467-97CDCD6C8EF4}" dt="2022-09-21T17:20:56.462" v="119" actId="1076"/>
          <ac:picMkLst>
            <pc:docMk/>
            <pc:sldMk cId="1093356765" sldId="259"/>
            <ac:picMk id="11" creationId="{95924389-92C6-4926-8D08-277BF5FD5F22}"/>
          </ac:picMkLst>
        </pc:picChg>
        <pc:picChg chg="del">
          <ac:chgData name="Samantha Audoly" userId="048a6017-38fd-4250-bfc7-1e1066908d58" providerId="ADAL" clId="{9C9D74A7-CF22-400A-8467-97CDCD6C8EF4}" dt="2022-09-21T17:19:06.827" v="100" actId="478"/>
          <ac:picMkLst>
            <pc:docMk/>
            <pc:sldMk cId="1093356765" sldId="259"/>
            <ac:picMk id="12" creationId="{A929DE5A-3424-442C-99AA-8E6A5DDB1C62}"/>
          </ac:picMkLst>
        </pc:picChg>
      </pc:sldChg>
      <pc:sldChg chg="addSp delSp modSp mod">
        <pc:chgData name="Samantha Audoly" userId="048a6017-38fd-4250-bfc7-1e1066908d58" providerId="ADAL" clId="{9C9D74A7-CF22-400A-8467-97CDCD6C8EF4}" dt="2022-09-21T17:13:57.003" v="34" actId="1076"/>
        <pc:sldMkLst>
          <pc:docMk/>
          <pc:sldMk cId="2541919899" sldId="260"/>
        </pc:sldMkLst>
        <pc:picChg chg="del">
          <ac:chgData name="Samantha Audoly" userId="048a6017-38fd-4250-bfc7-1e1066908d58" providerId="ADAL" clId="{9C9D74A7-CF22-400A-8467-97CDCD6C8EF4}" dt="2022-09-21T17:13:29.656" v="26" actId="478"/>
          <ac:picMkLst>
            <pc:docMk/>
            <pc:sldMk cId="2541919899" sldId="260"/>
            <ac:picMk id="4" creationId="{EEF1352B-B940-47B5-B7F5-332C9E384C40}"/>
          </ac:picMkLst>
        </pc:picChg>
        <pc:picChg chg="add mod modCrop">
          <ac:chgData name="Samantha Audoly" userId="048a6017-38fd-4250-bfc7-1e1066908d58" providerId="ADAL" clId="{9C9D74A7-CF22-400A-8467-97CDCD6C8EF4}" dt="2022-09-21T17:13:57.003" v="34" actId="1076"/>
          <ac:picMkLst>
            <pc:docMk/>
            <pc:sldMk cId="2541919899" sldId="260"/>
            <ac:picMk id="5" creationId="{67997CD0-BA1E-4A5D-8509-34B608613479}"/>
          </ac:picMkLst>
        </pc:picChg>
      </pc:sldChg>
      <pc:sldChg chg="addSp delSp modSp mod">
        <pc:chgData name="Samantha Audoly" userId="048a6017-38fd-4250-bfc7-1e1066908d58" providerId="ADAL" clId="{9C9D74A7-CF22-400A-8467-97CDCD6C8EF4}" dt="2022-09-21T17:15:50.254" v="66" actId="14100"/>
        <pc:sldMkLst>
          <pc:docMk/>
          <pc:sldMk cId="3344091907" sldId="261"/>
        </pc:sldMkLst>
        <pc:spChg chg="mod">
          <ac:chgData name="Samantha Audoly" userId="048a6017-38fd-4250-bfc7-1e1066908d58" providerId="ADAL" clId="{9C9D74A7-CF22-400A-8467-97CDCD6C8EF4}" dt="2022-09-21T17:14:16.429" v="51" actId="20577"/>
          <ac:spMkLst>
            <pc:docMk/>
            <pc:sldMk cId="3344091907" sldId="261"/>
            <ac:spMk id="2" creationId="{085282CB-EE7A-472A-A500-FD38BD14E404}"/>
          </ac:spMkLst>
        </pc:spChg>
        <pc:picChg chg="del">
          <ac:chgData name="Samantha Audoly" userId="048a6017-38fd-4250-bfc7-1e1066908d58" providerId="ADAL" clId="{9C9D74A7-CF22-400A-8467-97CDCD6C8EF4}" dt="2022-09-21T17:14:01.909" v="35" actId="478"/>
          <ac:picMkLst>
            <pc:docMk/>
            <pc:sldMk cId="3344091907" sldId="261"/>
            <ac:picMk id="4" creationId="{944E1CE9-4F2F-4DE2-A41E-38CE516466C0}"/>
          </ac:picMkLst>
        </pc:picChg>
        <pc:picChg chg="add mod modCrop">
          <ac:chgData name="Samantha Audoly" userId="048a6017-38fd-4250-bfc7-1e1066908d58" providerId="ADAL" clId="{9C9D74A7-CF22-400A-8467-97CDCD6C8EF4}" dt="2022-09-21T17:15:50.254" v="66" actId="14100"/>
          <ac:picMkLst>
            <pc:docMk/>
            <pc:sldMk cId="3344091907" sldId="261"/>
            <ac:picMk id="5" creationId="{7763FFFE-963B-4C86-B436-95274F6C014E}"/>
          </ac:picMkLst>
        </pc:picChg>
        <pc:picChg chg="del">
          <ac:chgData name="Samantha Audoly" userId="048a6017-38fd-4250-bfc7-1e1066908d58" providerId="ADAL" clId="{9C9D74A7-CF22-400A-8467-97CDCD6C8EF4}" dt="2022-09-21T17:14:03.567" v="36" actId="478"/>
          <ac:picMkLst>
            <pc:docMk/>
            <pc:sldMk cId="3344091907" sldId="261"/>
            <ac:picMk id="6" creationId="{EC5E17C8-E772-43EB-B17A-7A7357B3D715}"/>
          </ac:picMkLst>
        </pc:picChg>
      </pc:sldChg>
      <pc:sldChg chg="del">
        <pc:chgData name="Samantha Audoly" userId="048a6017-38fd-4250-bfc7-1e1066908d58" providerId="ADAL" clId="{9C9D74A7-CF22-400A-8467-97CDCD6C8EF4}" dt="2022-09-23T14:44:48.266" v="184" actId="47"/>
        <pc:sldMkLst>
          <pc:docMk/>
          <pc:sldMk cId="1896246521" sldId="262"/>
        </pc:sldMkLst>
      </pc:sldChg>
      <pc:sldChg chg="del">
        <pc:chgData name="Samantha Audoly" userId="048a6017-38fd-4250-bfc7-1e1066908d58" providerId="ADAL" clId="{9C9D74A7-CF22-400A-8467-97CDCD6C8EF4}" dt="2022-09-23T14:44:48.641" v="185" actId="47"/>
        <pc:sldMkLst>
          <pc:docMk/>
          <pc:sldMk cId="4261013325" sldId="263"/>
        </pc:sldMkLst>
      </pc:sldChg>
      <pc:sldChg chg="del">
        <pc:chgData name="Samantha Audoly" userId="048a6017-38fd-4250-bfc7-1e1066908d58" providerId="ADAL" clId="{9C9D74A7-CF22-400A-8467-97CDCD6C8EF4}" dt="2022-09-23T14:44:49.091" v="186" actId="47"/>
        <pc:sldMkLst>
          <pc:docMk/>
          <pc:sldMk cId="3553134890" sldId="264"/>
        </pc:sldMkLst>
      </pc:sldChg>
      <pc:sldChg chg="del">
        <pc:chgData name="Samantha Audoly" userId="048a6017-38fd-4250-bfc7-1e1066908d58" providerId="ADAL" clId="{9C9D74A7-CF22-400A-8467-97CDCD6C8EF4}" dt="2022-09-23T14:44:49.519" v="187" actId="47"/>
        <pc:sldMkLst>
          <pc:docMk/>
          <pc:sldMk cId="907517660" sldId="265"/>
        </pc:sldMkLst>
      </pc:sldChg>
      <pc:sldChg chg="addSp modSp new mod">
        <pc:chgData name="Samantha Audoly" userId="048a6017-38fd-4250-bfc7-1e1066908d58" providerId="ADAL" clId="{9C9D74A7-CF22-400A-8467-97CDCD6C8EF4}" dt="2022-09-21T17:23:42.468" v="151" actId="1076"/>
        <pc:sldMkLst>
          <pc:docMk/>
          <pc:sldMk cId="1916904881" sldId="266"/>
        </pc:sldMkLst>
        <pc:picChg chg="add mod ord modCrop">
          <ac:chgData name="Samantha Audoly" userId="048a6017-38fd-4250-bfc7-1e1066908d58" providerId="ADAL" clId="{9C9D74A7-CF22-400A-8467-97CDCD6C8EF4}" dt="2022-09-21T17:23:34.033" v="148" actId="1076"/>
          <ac:picMkLst>
            <pc:docMk/>
            <pc:sldMk cId="1916904881" sldId="266"/>
            <ac:picMk id="3" creationId="{A6AA0EC6-D6B0-4468-9FC2-F16695A98FFE}"/>
          </ac:picMkLst>
        </pc:picChg>
        <pc:picChg chg="add mod modCrop">
          <ac:chgData name="Samantha Audoly" userId="048a6017-38fd-4250-bfc7-1e1066908d58" providerId="ADAL" clId="{9C9D74A7-CF22-400A-8467-97CDCD6C8EF4}" dt="2022-09-21T17:23:42.468" v="151" actId="1076"/>
          <ac:picMkLst>
            <pc:docMk/>
            <pc:sldMk cId="1916904881" sldId="266"/>
            <ac:picMk id="5" creationId="{5261C5A9-A7EB-401B-BD63-D05C7AA1D41E}"/>
          </ac:picMkLst>
        </pc:picChg>
      </pc:sldChg>
      <pc:sldChg chg="delSp modSp del mod">
        <pc:chgData name="Samantha Audoly" userId="048a6017-38fd-4250-bfc7-1e1066908d58" providerId="ADAL" clId="{9C9D74A7-CF22-400A-8467-97CDCD6C8EF4}" dt="2022-09-21T17:17:28.711" v="89" actId="47"/>
        <pc:sldMkLst>
          <pc:docMk/>
          <pc:sldMk cId="2979786063" sldId="266"/>
        </pc:sldMkLst>
        <pc:picChg chg="del mod">
          <ac:chgData name="Samantha Audoly" userId="048a6017-38fd-4250-bfc7-1e1066908d58" providerId="ADAL" clId="{9C9D74A7-CF22-400A-8467-97CDCD6C8EF4}" dt="2022-09-21T17:16:25.455" v="74" actId="478"/>
          <ac:picMkLst>
            <pc:docMk/>
            <pc:sldMk cId="2979786063" sldId="266"/>
            <ac:picMk id="3" creationId="{C7D89508-1646-4B27-9B83-C1F695202355}"/>
          </ac:picMkLst>
        </pc:picChg>
        <pc:picChg chg="del">
          <ac:chgData name="Samantha Audoly" userId="048a6017-38fd-4250-bfc7-1e1066908d58" providerId="ADAL" clId="{9C9D74A7-CF22-400A-8467-97CDCD6C8EF4}" dt="2022-09-21T17:16:30.340" v="77" actId="21"/>
          <ac:picMkLst>
            <pc:docMk/>
            <pc:sldMk cId="2979786063" sldId="266"/>
            <ac:picMk id="4" creationId="{BFF7A3A1-953E-45AD-A310-7FBFB3B6561A}"/>
          </ac:picMkLst>
        </pc:picChg>
        <pc:picChg chg="del mod">
          <ac:chgData name="Samantha Audoly" userId="048a6017-38fd-4250-bfc7-1e1066908d58" providerId="ADAL" clId="{9C9D74A7-CF22-400A-8467-97CDCD6C8EF4}" dt="2022-09-21T17:16:27.235" v="76" actId="478"/>
          <ac:picMkLst>
            <pc:docMk/>
            <pc:sldMk cId="2979786063" sldId="266"/>
            <ac:picMk id="5" creationId="{E140476D-F068-4D1B-BE1A-C0DC1DE83DCF}"/>
          </ac:picMkLst>
        </pc:picChg>
        <pc:picChg chg="del">
          <ac:chgData name="Samantha Audoly" userId="048a6017-38fd-4250-bfc7-1e1066908d58" providerId="ADAL" clId="{9C9D74A7-CF22-400A-8467-97CDCD6C8EF4}" dt="2022-09-21T17:16:50.753" v="81" actId="21"/>
          <ac:picMkLst>
            <pc:docMk/>
            <pc:sldMk cId="2979786063" sldId="266"/>
            <ac:picMk id="7" creationId="{087D2033-9BA7-452E-9967-607F25B91A26}"/>
          </ac:picMkLst>
        </pc:picChg>
        <pc:picChg chg="del">
          <ac:chgData name="Samantha Audoly" userId="048a6017-38fd-4250-bfc7-1e1066908d58" providerId="ADAL" clId="{9C9D74A7-CF22-400A-8467-97CDCD6C8EF4}" dt="2022-09-21T17:17:11.018" v="85" actId="21"/>
          <ac:picMkLst>
            <pc:docMk/>
            <pc:sldMk cId="2979786063" sldId="266"/>
            <ac:picMk id="9" creationId="{64FB4D5E-EA08-4BEA-B0E2-05B6112A3CC5}"/>
          </ac:picMkLst>
        </pc:picChg>
      </pc:sldChg>
      <pc:sldChg chg="addSp modSp new mod">
        <pc:chgData name="Samantha Audoly" userId="048a6017-38fd-4250-bfc7-1e1066908d58" providerId="ADAL" clId="{9C9D74A7-CF22-400A-8467-97CDCD6C8EF4}" dt="2022-09-22T18:11:23.985" v="175" actId="732"/>
        <pc:sldMkLst>
          <pc:docMk/>
          <pc:sldMk cId="1915987119" sldId="267"/>
        </pc:sldMkLst>
        <pc:picChg chg="add mod modCrop">
          <ac:chgData name="Samantha Audoly" userId="048a6017-38fd-4250-bfc7-1e1066908d58" providerId="ADAL" clId="{9C9D74A7-CF22-400A-8467-97CDCD6C8EF4}" dt="2022-09-22T18:09:02.243" v="159" actId="14100"/>
          <ac:picMkLst>
            <pc:docMk/>
            <pc:sldMk cId="1915987119" sldId="267"/>
            <ac:picMk id="3" creationId="{9AD8E624-68F2-4A71-8FB5-5EE23B84121C}"/>
          </ac:picMkLst>
        </pc:picChg>
        <pc:picChg chg="add mod modCrop">
          <ac:chgData name="Samantha Audoly" userId="048a6017-38fd-4250-bfc7-1e1066908d58" providerId="ADAL" clId="{9C9D74A7-CF22-400A-8467-97CDCD6C8EF4}" dt="2022-09-22T18:10:18.530" v="166" actId="14100"/>
          <ac:picMkLst>
            <pc:docMk/>
            <pc:sldMk cId="1915987119" sldId="267"/>
            <ac:picMk id="5" creationId="{7AB8D21E-E65C-4126-8A56-1A701DEB7D2C}"/>
          </ac:picMkLst>
        </pc:picChg>
        <pc:picChg chg="add mod modCrop">
          <ac:chgData name="Samantha Audoly" userId="048a6017-38fd-4250-bfc7-1e1066908d58" providerId="ADAL" clId="{9C9D74A7-CF22-400A-8467-97CDCD6C8EF4}" dt="2022-09-22T18:11:23.985" v="175" actId="732"/>
          <ac:picMkLst>
            <pc:docMk/>
            <pc:sldMk cId="1915987119" sldId="267"/>
            <ac:picMk id="7" creationId="{BB8E0D40-C95D-4864-9E8A-6F69F23E4C23}"/>
          </ac:picMkLst>
        </pc:picChg>
      </pc:sldChg>
      <pc:sldChg chg="addSp modSp new mod">
        <pc:chgData name="Samantha Audoly" userId="048a6017-38fd-4250-bfc7-1e1066908d58" providerId="ADAL" clId="{9C9D74A7-CF22-400A-8467-97CDCD6C8EF4}" dt="2022-09-22T18:12:22.380" v="183" actId="14100"/>
        <pc:sldMkLst>
          <pc:docMk/>
          <pc:sldMk cId="2500992418" sldId="268"/>
        </pc:sldMkLst>
        <pc:picChg chg="add mod modCrop">
          <ac:chgData name="Samantha Audoly" userId="048a6017-38fd-4250-bfc7-1e1066908d58" providerId="ADAL" clId="{9C9D74A7-CF22-400A-8467-97CDCD6C8EF4}" dt="2022-09-22T18:12:22.380" v="183" actId="14100"/>
          <ac:picMkLst>
            <pc:docMk/>
            <pc:sldMk cId="2500992418" sldId="268"/>
            <ac:picMk id="3" creationId="{380AC783-2C2B-4DC2-B991-EEE2EDECC8B0}"/>
          </ac:picMkLst>
        </pc:picChg>
      </pc:sldChg>
      <pc:sldChg chg="addSp modSp new mod">
        <pc:chgData name="Samantha Audoly" userId="048a6017-38fd-4250-bfc7-1e1066908d58" providerId="ADAL" clId="{9C9D74A7-CF22-400A-8467-97CDCD6C8EF4}" dt="2022-09-23T14:46:38.628" v="212" actId="14100"/>
        <pc:sldMkLst>
          <pc:docMk/>
          <pc:sldMk cId="4246015853" sldId="269"/>
        </pc:sldMkLst>
        <pc:picChg chg="add mod modCrop">
          <ac:chgData name="Samantha Audoly" userId="048a6017-38fd-4250-bfc7-1e1066908d58" providerId="ADAL" clId="{9C9D74A7-CF22-400A-8467-97CDCD6C8EF4}" dt="2022-09-23T14:45:23.153" v="196" actId="14100"/>
          <ac:picMkLst>
            <pc:docMk/>
            <pc:sldMk cId="4246015853" sldId="269"/>
            <ac:picMk id="3" creationId="{C4528E1C-EDCF-4D38-A1C9-0528674F59E3}"/>
          </ac:picMkLst>
        </pc:picChg>
        <pc:picChg chg="add mod modCrop">
          <ac:chgData name="Samantha Audoly" userId="048a6017-38fd-4250-bfc7-1e1066908d58" providerId="ADAL" clId="{9C9D74A7-CF22-400A-8467-97CDCD6C8EF4}" dt="2022-09-23T14:45:48.872" v="203" actId="14100"/>
          <ac:picMkLst>
            <pc:docMk/>
            <pc:sldMk cId="4246015853" sldId="269"/>
            <ac:picMk id="5" creationId="{009D746B-AB12-481D-8B62-A1B540F53D3D}"/>
          </ac:picMkLst>
        </pc:picChg>
        <pc:picChg chg="add mod modCrop">
          <ac:chgData name="Samantha Audoly" userId="048a6017-38fd-4250-bfc7-1e1066908d58" providerId="ADAL" clId="{9C9D74A7-CF22-400A-8467-97CDCD6C8EF4}" dt="2022-09-23T14:46:38.628" v="212" actId="14100"/>
          <ac:picMkLst>
            <pc:docMk/>
            <pc:sldMk cId="4246015853" sldId="269"/>
            <ac:picMk id="7" creationId="{12764C1A-C77C-473B-BB97-2B7661121EC9}"/>
          </ac:picMkLst>
        </pc:picChg>
      </pc:sldChg>
      <pc:sldChg chg="addSp modSp new mod">
        <pc:chgData name="Samantha Audoly" userId="048a6017-38fd-4250-bfc7-1e1066908d58" providerId="ADAL" clId="{9C9D74A7-CF22-400A-8467-97CDCD6C8EF4}" dt="2022-09-23T14:47:06.135" v="219" actId="14100"/>
        <pc:sldMkLst>
          <pc:docMk/>
          <pc:sldMk cId="4095958585" sldId="270"/>
        </pc:sldMkLst>
        <pc:picChg chg="add mod modCrop">
          <ac:chgData name="Samantha Audoly" userId="048a6017-38fd-4250-bfc7-1e1066908d58" providerId="ADAL" clId="{9C9D74A7-CF22-400A-8467-97CDCD6C8EF4}" dt="2022-09-23T14:47:06.135" v="219" actId="14100"/>
          <ac:picMkLst>
            <pc:docMk/>
            <pc:sldMk cId="4095958585" sldId="270"/>
            <ac:picMk id="3" creationId="{612CFB2E-9EBF-4A68-BC9C-4CF35053B8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0911C-2157-44B7-8CDD-427C4904E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3ADA4B-BD40-4C65-ABC5-822AB5EFA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BBE461-4B29-4E4F-BEE3-EE34373F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D51B29-E6EB-4F5D-85A8-D4AEB272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06B92-C2B2-46C7-943D-62C46BD1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0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B8304-1E63-4454-ADE8-F440FC9B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725B48-F73B-480D-85A7-F0D9A3BB2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4D2D50-76E1-4B32-8E4F-E04E1DA9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42BA4-3740-4FAE-ADE8-1F52DAC6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C2DC62-BFC7-4DAD-98AD-6302D639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CD568F-BD64-4A89-B8B1-4DB79C6C0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5C6F3F-397A-441A-9178-C02C00DC0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C96B91-BDA5-4B74-89A9-3FC8CC5B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3DC42C-BCD6-4605-BC09-736E0CFC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5B3DA4-AE2A-4ECB-AF26-C758085A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8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8FC50-694B-446D-96A4-37904C00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CC4390-D490-4689-91D9-88949530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48E98-6AA2-4084-AEDE-A03CC92D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367594-744B-493B-9984-7F2B84D9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C07FFC-AF88-4C35-AC5D-701DD8D1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2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70A50-C458-4C93-B8FE-A92527B3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8240FE-FC6F-4DE6-AF2E-84D4E51D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0F9511-DA46-42D8-9076-9975D2C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145F07-3327-41D9-9105-16C5E684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1B0BCA-6F7C-45BC-AF95-28DB18C4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18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C2F5D-80B0-4398-A19B-21368C82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E0579E-B07D-4BFB-9506-DC9041BC5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8EF25-8991-4EE9-A056-D0210DC5C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E50198-0B1E-44B9-BEC5-404C6B8C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7AAEF3-B2A5-4AAC-8B22-6ED6A4E4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98F575-1106-4A8C-B918-8C3C3B4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9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58EF3-7727-4BA6-B087-0BAABDD6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F8256-D1C1-4BB1-BB81-53AD1DA9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9D62DC-6027-40A4-9450-9885A6F5F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FD30C4-DD98-4C60-B9BF-A4F676C8B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D2DB07-319D-4F24-A1C4-CC35EBCC5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7651D2-8730-452E-BC4A-ACC888C8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A56A08-BF4E-4E9F-B065-A81B7A4E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B65187-DC9B-4C89-99D4-29570391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15C1E-3C9C-40ED-97AF-1D13A08F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AAAC56-BFFF-452E-96C8-A97766EA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839742-C283-4F6E-9FD4-9DF4322B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0716BA-C8ED-4C6F-8321-C2E5FA5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1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4A3CD7-CBDC-4D51-83D4-5CBE38F4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248455-90D4-4188-AE56-B2989F6C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7A6FD5-B240-4E17-BB16-C36DC5F5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2B519-5735-44B1-81E4-B06DE960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F4FD0F-4E35-4E48-A63B-E121D88F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0D55C0-CE68-401E-B855-51D88797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5FD3D9-74E6-4DFC-B8C6-A5B1E5C0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08E8D8-9766-42AA-A1EB-C148A894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4BE85E-1A8E-48F2-BF86-95A17F2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65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56F94-851D-4199-87DF-2B33C724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5B273F-BB62-4D2F-943F-3E3593C01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41F1B5-8708-414B-8930-703AF3D23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C4D4D9-9C89-4C5E-BC5D-051CAF7B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2B3299-23AB-41D0-B8F7-9F53E4B0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DABB56-A91C-4E0F-9B19-D2D7939C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26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8B247E-C0FF-48FD-9928-7E1880FA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4BE7C8-8075-43D5-AA6A-9C218227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430E81-39C0-48D6-AC47-6955D707A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E5A7AF-8D3D-416E-A39F-174EBF6BD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6A0630-F9A7-4B09-ADFE-FCEC4629F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5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EE0477C-9C19-4DE7-82EA-48FA28D65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5" t="31318" r="46367" b="52403"/>
          <a:stretch/>
        </p:blipFill>
        <p:spPr>
          <a:xfrm>
            <a:off x="0" y="1273507"/>
            <a:ext cx="5517251" cy="21554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5BF08B-5C91-4FFA-AA3C-A3A3C191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50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050A6B5-99B5-4A39-B7E7-DBA42992CFCC}"/>
              </a:ext>
            </a:extLst>
          </p:cNvPr>
          <p:cNvSpPr/>
          <p:nvPr/>
        </p:nvSpPr>
        <p:spPr>
          <a:xfrm>
            <a:off x="3699084" y="1882628"/>
            <a:ext cx="1818167" cy="560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0C78828-B40C-4886-A70B-25794DEAAE04}"/>
              </a:ext>
            </a:extLst>
          </p:cNvPr>
          <p:cNvSpPr/>
          <p:nvPr/>
        </p:nvSpPr>
        <p:spPr>
          <a:xfrm>
            <a:off x="2785846" y="2781730"/>
            <a:ext cx="2339047" cy="560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E8E49C8-C06C-4425-8959-81C9DBC97361}"/>
              </a:ext>
            </a:extLst>
          </p:cNvPr>
          <p:cNvSpPr/>
          <p:nvPr/>
        </p:nvSpPr>
        <p:spPr>
          <a:xfrm>
            <a:off x="2758625" y="2354696"/>
            <a:ext cx="1514913" cy="560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85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D8E624-68F2-4A71-8FB5-5EE23B841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4" t="17519" r="33459" b="6977"/>
          <a:stretch/>
        </p:blipFill>
        <p:spPr>
          <a:xfrm>
            <a:off x="-1" y="0"/>
            <a:ext cx="5805377" cy="6845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AB8D21E-E65C-4126-8A56-1A701DEB7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9" t="17365" r="33721" b="70542"/>
          <a:stretch/>
        </p:blipFill>
        <p:spPr>
          <a:xfrm>
            <a:off x="5805376" y="12434"/>
            <a:ext cx="6101716" cy="11358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B8E0D40-C95D-4864-9E8A-6F69F23E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53" t="17830" r="34244" b="20949"/>
          <a:stretch/>
        </p:blipFill>
        <p:spPr>
          <a:xfrm>
            <a:off x="5805376" y="1148315"/>
            <a:ext cx="6101716" cy="57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0AC783-2C2B-4DC2-B991-EEE2EDECC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9" t="19070" r="34157" b="46666"/>
          <a:stretch/>
        </p:blipFill>
        <p:spPr>
          <a:xfrm>
            <a:off x="0" y="0"/>
            <a:ext cx="6096000" cy="32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AE3B87B-5A67-4002-9F59-266A41DBA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64" t="30700" r="41524" b="48503"/>
          <a:stretch/>
        </p:blipFill>
        <p:spPr>
          <a:xfrm>
            <a:off x="6636272" y="3822405"/>
            <a:ext cx="5555728" cy="303559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4AC522-D0AA-453A-B7F7-B9766F001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66" t="56744" r="41483" b="16821"/>
          <a:stretch/>
        </p:blipFill>
        <p:spPr>
          <a:xfrm>
            <a:off x="6450202" y="0"/>
            <a:ext cx="5741798" cy="385430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03F5AA7-C14A-43A5-930B-4A1E67D3E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44" t="17829" r="34680" b="66357"/>
          <a:stretch/>
        </p:blipFill>
        <p:spPr>
          <a:xfrm>
            <a:off x="0" y="0"/>
            <a:ext cx="6541631" cy="173310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8761A72-ECAA-4C36-BE1B-EC8EA96DA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50" t="55380" r="34674" b="37949"/>
          <a:stretch/>
        </p:blipFill>
        <p:spPr>
          <a:xfrm>
            <a:off x="0" y="1927150"/>
            <a:ext cx="6636272" cy="74154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9432495-52BC-4F8A-BED4-41C250F48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70" t="17674" r="35116" b="78138"/>
          <a:stretch/>
        </p:blipFill>
        <p:spPr>
          <a:xfrm>
            <a:off x="0" y="2844269"/>
            <a:ext cx="6636272" cy="4693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F6FD20-0E82-4563-9E0A-E38E32649F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52" t="25271" r="28879" b="42326"/>
          <a:stretch/>
        </p:blipFill>
        <p:spPr>
          <a:xfrm>
            <a:off x="0" y="3544395"/>
            <a:ext cx="6450201" cy="25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282CB-EE7A-472A-A500-FD38BD14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6" y="-325992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371770-13E9-4994-B5AB-CD6AF964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8" t="18294" r="28750" b="7752"/>
          <a:stretch/>
        </p:blipFill>
        <p:spPr>
          <a:xfrm>
            <a:off x="0" y="680484"/>
            <a:ext cx="5784112" cy="50717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CA7A81-5F71-4E7C-90BF-D7E3881F1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6" t="19845" r="36861" b="68682"/>
          <a:stretch/>
        </p:blipFill>
        <p:spPr>
          <a:xfrm>
            <a:off x="0" y="5784110"/>
            <a:ext cx="4827182" cy="7868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5924389-92C6-4926-8D08-277BF5FD5F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62" t="20000" r="29796" b="18450"/>
          <a:stretch/>
        </p:blipFill>
        <p:spPr>
          <a:xfrm>
            <a:off x="5869172" y="999571"/>
            <a:ext cx="5784112" cy="42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6AA0EC6-D6B0-4468-9FC2-F16695A98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5" t="18605" r="29709" b="9302"/>
          <a:stretch/>
        </p:blipFill>
        <p:spPr>
          <a:xfrm>
            <a:off x="0" y="127591"/>
            <a:ext cx="6162309" cy="52099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261C5A9-A7EB-401B-BD63-D05C7AA1D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57" t="18760" r="31192" b="27597"/>
          <a:stretch/>
        </p:blipFill>
        <p:spPr>
          <a:xfrm>
            <a:off x="6162309" y="2599411"/>
            <a:ext cx="6007396" cy="40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282CB-EE7A-472A-A500-FD38BD14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6624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997CD0-BA1E-4A5D-8509-34B608613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4" t="25427" r="38256" b="10078"/>
          <a:stretch/>
        </p:blipFill>
        <p:spPr>
          <a:xfrm>
            <a:off x="3453808" y="717490"/>
            <a:ext cx="5284383" cy="61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282CB-EE7A-472A-A500-FD38BD14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093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Esercizi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63FFFE-963B-4C86-B436-95274F6C0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2" t="25581" r="44360" b="7752"/>
          <a:stretch/>
        </p:blipFill>
        <p:spPr>
          <a:xfrm>
            <a:off x="-1" y="0"/>
            <a:ext cx="4625163" cy="68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637ACA-3675-4434-9CFD-025EB1EE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9" t="17674" r="36425" b="13023"/>
          <a:stretch/>
        </p:blipFill>
        <p:spPr>
          <a:xfrm>
            <a:off x="1928037" y="0"/>
            <a:ext cx="6014484" cy="6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4528E1C-EDCF-4D38-A1C9-0528674F5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4" t="17890" r="36583" b="25401"/>
          <a:stretch/>
        </p:blipFill>
        <p:spPr>
          <a:xfrm>
            <a:off x="0" y="0"/>
            <a:ext cx="6837589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9D746B-AB12-481D-8B62-A1B540F53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3" t="77131" r="35254" b="6835"/>
          <a:stretch/>
        </p:blipFill>
        <p:spPr>
          <a:xfrm>
            <a:off x="6095999" y="115746"/>
            <a:ext cx="6065871" cy="16899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764C1A-C77C-473B-BB97-2B7661121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8" t="18734" r="35918" b="53924"/>
          <a:stretch/>
        </p:blipFill>
        <p:spPr>
          <a:xfrm>
            <a:off x="6180880" y="1921396"/>
            <a:ext cx="5980990" cy="28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2CFB2E-9EBF-4A68-BC9C-4CF35053B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4" t="46413" r="38006" b="11392"/>
          <a:stretch/>
        </p:blipFill>
        <p:spPr>
          <a:xfrm>
            <a:off x="601883" y="196770"/>
            <a:ext cx="8599989" cy="65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8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Yu Mincho</vt:lpstr>
      <vt:lpstr>Arial</vt:lpstr>
      <vt:lpstr>Calibri</vt:lpstr>
      <vt:lpstr>Calibri Light</vt:lpstr>
      <vt:lpstr>Garamond</vt:lpstr>
      <vt:lpstr>Tema di Office</vt:lpstr>
      <vt:lpstr>第50課</vt:lpstr>
      <vt:lpstr>Presentazione standard di PowerPoint</vt:lpstr>
      <vt:lpstr>Lessico</vt:lpstr>
      <vt:lpstr>Presentazione standard di PowerPoint</vt:lpstr>
      <vt:lpstr>Esempi</vt:lpstr>
      <vt:lpstr>Esercizi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第49課</dc:title>
  <dc:creator>Samantha Audoly</dc:creator>
  <cp:lastModifiedBy>Samantha Audoly</cp:lastModifiedBy>
  <cp:revision>3</cp:revision>
  <dcterms:created xsi:type="dcterms:W3CDTF">2021-07-17T15:05:44Z</dcterms:created>
  <dcterms:modified xsi:type="dcterms:W3CDTF">2022-09-23T14:47:08Z</dcterms:modified>
</cp:coreProperties>
</file>