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sldIdLst>
    <p:sldId id="256" r:id="rId2"/>
    <p:sldId id="271" r:id="rId3"/>
    <p:sldId id="257" r:id="rId4"/>
    <p:sldId id="339" r:id="rId5"/>
    <p:sldId id="340" r:id="rId6"/>
    <p:sldId id="272" r:id="rId7"/>
    <p:sldId id="278" r:id="rId8"/>
    <p:sldId id="285" r:id="rId9"/>
    <p:sldId id="284" r:id="rId10"/>
    <p:sldId id="279" r:id="rId11"/>
    <p:sldId id="274" r:id="rId12"/>
    <p:sldId id="267" r:id="rId13"/>
    <p:sldId id="281" r:id="rId14"/>
    <p:sldId id="283" r:id="rId15"/>
    <p:sldId id="280" r:id="rId16"/>
    <p:sldId id="344" r:id="rId17"/>
    <p:sldId id="286" r:id="rId18"/>
    <p:sldId id="288" r:id="rId19"/>
    <p:sldId id="289" r:id="rId20"/>
    <p:sldId id="304" r:id="rId21"/>
    <p:sldId id="306" r:id="rId22"/>
    <p:sldId id="307" r:id="rId23"/>
    <p:sldId id="347" r:id="rId24"/>
    <p:sldId id="309" r:id="rId25"/>
    <p:sldId id="331" r:id="rId26"/>
    <p:sldId id="349" r:id="rId27"/>
    <p:sldId id="330" r:id="rId28"/>
    <p:sldId id="332" r:id="rId29"/>
    <p:sldId id="333" r:id="rId30"/>
    <p:sldId id="342" r:id="rId31"/>
    <p:sldId id="334" r:id="rId32"/>
    <p:sldId id="335" r:id="rId33"/>
    <p:sldId id="336" r:id="rId34"/>
    <p:sldId id="337" r:id="rId35"/>
    <p:sldId id="338" r:id="rId36"/>
    <p:sldId id="348" r:id="rId37"/>
    <p:sldId id="345" r:id="rId38"/>
    <p:sldId id="346" r:id="rId3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9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A1D747-A8E7-41FD-A7F9-E628C4B09611}" v="7" dt="2024-05-30T13:28:43.3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296"/>
  </p:normalViewPr>
  <p:slideViewPr>
    <p:cSldViewPr snapToGrid="0" snapToObjects="1">
      <p:cViewPr varScale="1">
        <p:scale>
          <a:sx n="73" d="100"/>
          <a:sy n="73" d="100"/>
        </p:scale>
        <p:origin x="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o Salerno" userId="1d1f71f0f5c9367e" providerId="LiveId" clId="{22A1D747-A8E7-41FD-A7F9-E628C4B09611}"/>
    <pc:docChg chg="undo redo custSel addSld delSld modSld sldOrd">
      <pc:chgData name="Mario Salerno" userId="1d1f71f0f5c9367e" providerId="LiveId" clId="{22A1D747-A8E7-41FD-A7F9-E628C4B09611}" dt="2024-05-30T13:31:00.880" v="1231" actId="5793"/>
      <pc:docMkLst>
        <pc:docMk/>
      </pc:docMkLst>
      <pc:sldChg chg="modSp mod">
        <pc:chgData name="Mario Salerno" userId="1d1f71f0f5c9367e" providerId="LiveId" clId="{22A1D747-A8E7-41FD-A7F9-E628C4B09611}" dt="2024-05-30T12:20:50.135" v="27" actId="20577"/>
        <pc:sldMkLst>
          <pc:docMk/>
          <pc:sldMk cId="2052711370" sldId="256"/>
        </pc:sldMkLst>
        <pc:spChg chg="mod">
          <ac:chgData name="Mario Salerno" userId="1d1f71f0f5c9367e" providerId="LiveId" clId="{22A1D747-A8E7-41FD-A7F9-E628C4B09611}" dt="2024-05-30T12:17:14.919" v="24" actId="20577"/>
          <ac:spMkLst>
            <pc:docMk/>
            <pc:sldMk cId="2052711370" sldId="256"/>
            <ac:spMk id="5" creationId="{4637226C-A247-E445-A830-F7702E6F6DB0}"/>
          </ac:spMkLst>
        </pc:spChg>
        <pc:spChg chg="mod">
          <ac:chgData name="Mario Salerno" userId="1d1f71f0f5c9367e" providerId="LiveId" clId="{22A1D747-A8E7-41FD-A7F9-E628C4B09611}" dt="2024-05-30T12:20:50.135" v="27" actId="20577"/>
          <ac:spMkLst>
            <pc:docMk/>
            <pc:sldMk cId="2052711370" sldId="256"/>
            <ac:spMk id="7" creationId="{F69224FC-010D-2448-AE07-79187E204E3A}"/>
          </ac:spMkLst>
        </pc:spChg>
      </pc:sldChg>
      <pc:sldChg chg="modSp mod">
        <pc:chgData name="Mario Salerno" userId="1d1f71f0f5c9367e" providerId="LiveId" clId="{22A1D747-A8E7-41FD-A7F9-E628C4B09611}" dt="2024-05-30T12:32:58.696" v="257" actId="20577"/>
        <pc:sldMkLst>
          <pc:docMk/>
          <pc:sldMk cId="1961715302" sldId="267"/>
        </pc:sldMkLst>
        <pc:spChg chg="mod">
          <ac:chgData name="Mario Salerno" userId="1d1f71f0f5c9367e" providerId="LiveId" clId="{22A1D747-A8E7-41FD-A7F9-E628C4B09611}" dt="2024-05-30T12:32:58.696" v="257" actId="20577"/>
          <ac:spMkLst>
            <pc:docMk/>
            <pc:sldMk cId="1961715302" sldId="267"/>
            <ac:spMk id="15" creationId="{1034B750-7555-EF46-9FAF-CC45878E95CA}"/>
          </ac:spMkLst>
        </pc:spChg>
        <pc:spChg chg="mod">
          <ac:chgData name="Mario Salerno" userId="1d1f71f0f5c9367e" providerId="LiveId" clId="{22A1D747-A8E7-41FD-A7F9-E628C4B09611}" dt="2024-05-30T12:27:12.644" v="148" actId="20577"/>
          <ac:spMkLst>
            <pc:docMk/>
            <pc:sldMk cId="1961715302" sldId="267"/>
            <ac:spMk id="16" creationId="{0B5FB138-A362-3948-9CC8-1BE4403238C9}"/>
          </ac:spMkLst>
        </pc:spChg>
      </pc:sldChg>
      <pc:sldChg chg="modSp mod">
        <pc:chgData name="Mario Salerno" userId="1d1f71f0f5c9367e" providerId="LiveId" clId="{22A1D747-A8E7-41FD-A7F9-E628C4B09611}" dt="2024-05-30T13:04:37.111" v="1100" actId="14100"/>
        <pc:sldMkLst>
          <pc:docMk/>
          <pc:sldMk cId="2961580765" sldId="274"/>
        </pc:sldMkLst>
        <pc:spChg chg="mod">
          <ac:chgData name="Mario Salerno" userId="1d1f71f0f5c9367e" providerId="LiveId" clId="{22A1D747-A8E7-41FD-A7F9-E628C4B09611}" dt="2024-05-30T13:04:37.111" v="1100" actId="14100"/>
          <ac:spMkLst>
            <pc:docMk/>
            <pc:sldMk cId="2961580765" sldId="274"/>
            <ac:spMk id="9" creationId="{CE5E9764-7088-D440-AF67-E543F3FDC9EF}"/>
          </ac:spMkLst>
        </pc:spChg>
      </pc:sldChg>
      <pc:sldChg chg="modSp mod">
        <pc:chgData name="Mario Salerno" userId="1d1f71f0f5c9367e" providerId="LiveId" clId="{22A1D747-A8E7-41FD-A7F9-E628C4B09611}" dt="2024-05-30T12:24:08.024" v="128" actId="20577"/>
        <pc:sldMkLst>
          <pc:docMk/>
          <pc:sldMk cId="2181620182" sldId="279"/>
        </pc:sldMkLst>
        <pc:spChg chg="mod">
          <ac:chgData name="Mario Salerno" userId="1d1f71f0f5c9367e" providerId="LiveId" clId="{22A1D747-A8E7-41FD-A7F9-E628C4B09611}" dt="2024-05-30T12:24:08.024" v="128" actId="20577"/>
          <ac:spMkLst>
            <pc:docMk/>
            <pc:sldMk cId="2181620182" sldId="279"/>
            <ac:spMk id="9" creationId="{CE5E9764-7088-D440-AF67-E543F3FDC9EF}"/>
          </ac:spMkLst>
        </pc:spChg>
      </pc:sldChg>
      <pc:sldChg chg="modSp mod">
        <pc:chgData name="Mario Salerno" userId="1d1f71f0f5c9367e" providerId="LiveId" clId="{22A1D747-A8E7-41FD-A7F9-E628C4B09611}" dt="2024-05-30T12:33:19.144" v="259" actId="20577"/>
        <pc:sldMkLst>
          <pc:docMk/>
          <pc:sldMk cId="3330038251" sldId="281"/>
        </pc:sldMkLst>
        <pc:spChg chg="mod">
          <ac:chgData name="Mario Salerno" userId="1d1f71f0f5c9367e" providerId="LiveId" clId="{22A1D747-A8E7-41FD-A7F9-E628C4B09611}" dt="2024-05-30T12:33:19.144" v="259" actId="20577"/>
          <ac:spMkLst>
            <pc:docMk/>
            <pc:sldMk cId="3330038251" sldId="281"/>
            <ac:spMk id="18" creationId="{54C03838-A9F8-8149-A6F3-12B382B13398}"/>
          </ac:spMkLst>
        </pc:spChg>
      </pc:sldChg>
      <pc:sldChg chg="modSp mod">
        <pc:chgData name="Mario Salerno" userId="1d1f71f0f5c9367e" providerId="LiveId" clId="{22A1D747-A8E7-41FD-A7F9-E628C4B09611}" dt="2024-05-30T12:33:45.782" v="269" actId="6549"/>
        <pc:sldMkLst>
          <pc:docMk/>
          <pc:sldMk cId="4242433694" sldId="283"/>
        </pc:sldMkLst>
        <pc:spChg chg="mod">
          <ac:chgData name="Mario Salerno" userId="1d1f71f0f5c9367e" providerId="LiveId" clId="{22A1D747-A8E7-41FD-A7F9-E628C4B09611}" dt="2024-05-30T12:33:45.782" v="269" actId="6549"/>
          <ac:spMkLst>
            <pc:docMk/>
            <pc:sldMk cId="4242433694" sldId="283"/>
            <ac:spMk id="9" creationId="{CE5E9764-7088-D440-AF67-E543F3FDC9EF}"/>
          </ac:spMkLst>
        </pc:spChg>
      </pc:sldChg>
      <pc:sldChg chg="modSp mod">
        <pc:chgData name="Mario Salerno" userId="1d1f71f0f5c9367e" providerId="LiveId" clId="{22A1D747-A8E7-41FD-A7F9-E628C4B09611}" dt="2024-05-30T13:02:48.689" v="986" actId="20577"/>
        <pc:sldMkLst>
          <pc:docMk/>
          <pc:sldMk cId="1649975312" sldId="285"/>
        </pc:sldMkLst>
        <pc:spChg chg="mod">
          <ac:chgData name="Mario Salerno" userId="1d1f71f0f5c9367e" providerId="LiveId" clId="{22A1D747-A8E7-41FD-A7F9-E628C4B09611}" dt="2024-05-30T13:02:48.689" v="986" actId="20577"/>
          <ac:spMkLst>
            <pc:docMk/>
            <pc:sldMk cId="1649975312" sldId="285"/>
            <ac:spMk id="9" creationId="{CE5E9764-7088-D440-AF67-E543F3FDC9EF}"/>
          </ac:spMkLst>
        </pc:spChg>
      </pc:sldChg>
      <pc:sldChg chg="modSp mod">
        <pc:chgData name="Mario Salerno" userId="1d1f71f0f5c9367e" providerId="LiveId" clId="{22A1D747-A8E7-41FD-A7F9-E628C4B09611}" dt="2024-05-30T12:35:29.752" v="270" actId="20577"/>
        <pc:sldMkLst>
          <pc:docMk/>
          <pc:sldMk cId="1313943986" sldId="306"/>
        </pc:sldMkLst>
        <pc:spChg chg="mod">
          <ac:chgData name="Mario Salerno" userId="1d1f71f0f5c9367e" providerId="LiveId" clId="{22A1D747-A8E7-41FD-A7F9-E628C4B09611}" dt="2024-05-30T12:35:29.752" v="270" actId="20577"/>
          <ac:spMkLst>
            <pc:docMk/>
            <pc:sldMk cId="1313943986" sldId="306"/>
            <ac:spMk id="11" creationId="{90AD5F35-167B-7B48-A127-1338F6AFC65E}"/>
          </ac:spMkLst>
        </pc:spChg>
      </pc:sldChg>
      <pc:sldChg chg="addSp delSp modSp mod">
        <pc:chgData name="Mario Salerno" userId="1d1f71f0f5c9367e" providerId="LiveId" clId="{22A1D747-A8E7-41FD-A7F9-E628C4B09611}" dt="2024-05-30T12:44:07.411" v="487" actId="478"/>
        <pc:sldMkLst>
          <pc:docMk/>
          <pc:sldMk cId="957266165" sldId="307"/>
        </pc:sldMkLst>
        <pc:spChg chg="mod">
          <ac:chgData name="Mario Salerno" userId="1d1f71f0f5c9367e" providerId="LiveId" clId="{22A1D747-A8E7-41FD-A7F9-E628C4B09611}" dt="2024-05-30T12:41:34.120" v="483" actId="20577"/>
          <ac:spMkLst>
            <pc:docMk/>
            <pc:sldMk cId="957266165" sldId="307"/>
            <ac:spMk id="11" creationId="{90AD5F35-167B-7B48-A127-1338F6AFC65E}"/>
          </ac:spMkLst>
        </pc:spChg>
        <pc:picChg chg="add del mod">
          <ac:chgData name="Mario Salerno" userId="1d1f71f0f5c9367e" providerId="LiveId" clId="{22A1D747-A8E7-41FD-A7F9-E628C4B09611}" dt="2024-05-30T12:44:07.411" v="487" actId="478"/>
          <ac:picMkLst>
            <pc:docMk/>
            <pc:sldMk cId="957266165" sldId="307"/>
            <ac:picMk id="3" creationId="{B3225170-459B-7E49-80CD-3D4565ECD1C9}"/>
          </ac:picMkLst>
        </pc:picChg>
      </pc:sldChg>
      <pc:sldChg chg="modSp mod">
        <pc:chgData name="Mario Salerno" userId="1d1f71f0f5c9367e" providerId="LiveId" clId="{22A1D747-A8E7-41FD-A7F9-E628C4B09611}" dt="2024-05-30T12:41:02.242" v="472" actId="113"/>
        <pc:sldMkLst>
          <pc:docMk/>
          <pc:sldMk cId="1447547748" sldId="309"/>
        </pc:sldMkLst>
        <pc:spChg chg="mod">
          <ac:chgData name="Mario Salerno" userId="1d1f71f0f5c9367e" providerId="LiveId" clId="{22A1D747-A8E7-41FD-A7F9-E628C4B09611}" dt="2024-05-30T12:41:02.242" v="472" actId="113"/>
          <ac:spMkLst>
            <pc:docMk/>
            <pc:sldMk cId="1447547748" sldId="309"/>
            <ac:spMk id="11" creationId="{90AD5F35-167B-7B48-A127-1338F6AFC65E}"/>
          </ac:spMkLst>
        </pc:spChg>
      </pc:sldChg>
      <pc:sldChg chg="addSp delSp modSp mod">
        <pc:chgData name="Mario Salerno" userId="1d1f71f0f5c9367e" providerId="LiveId" clId="{22A1D747-A8E7-41FD-A7F9-E628C4B09611}" dt="2024-05-30T13:01:36.481" v="934" actId="1076"/>
        <pc:sldMkLst>
          <pc:docMk/>
          <pc:sldMk cId="2982338626" sldId="330"/>
        </pc:sldMkLst>
        <pc:spChg chg="add del mod">
          <ac:chgData name="Mario Salerno" userId="1d1f71f0f5c9367e" providerId="LiveId" clId="{22A1D747-A8E7-41FD-A7F9-E628C4B09611}" dt="2024-05-30T13:01:32.335" v="933" actId="478"/>
          <ac:spMkLst>
            <pc:docMk/>
            <pc:sldMk cId="2982338626" sldId="330"/>
            <ac:spMk id="6" creationId="{992BFAF1-5359-1CF3-FA79-61281C149C3F}"/>
          </ac:spMkLst>
        </pc:spChg>
        <pc:picChg chg="add mod">
          <ac:chgData name="Mario Salerno" userId="1d1f71f0f5c9367e" providerId="LiveId" clId="{22A1D747-A8E7-41FD-A7F9-E628C4B09611}" dt="2024-05-30T13:01:36.481" v="934" actId="1076"/>
          <ac:picMkLst>
            <pc:docMk/>
            <pc:sldMk cId="2982338626" sldId="330"/>
            <ac:picMk id="3" creationId="{085780D9-7E4E-F7BD-BE8A-ACC22A477759}"/>
          </ac:picMkLst>
        </pc:picChg>
        <pc:picChg chg="del">
          <ac:chgData name="Mario Salerno" userId="1d1f71f0f5c9367e" providerId="LiveId" clId="{22A1D747-A8E7-41FD-A7F9-E628C4B09611}" dt="2024-05-30T13:01:29.128" v="932" actId="478"/>
          <ac:picMkLst>
            <pc:docMk/>
            <pc:sldMk cId="2982338626" sldId="330"/>
            <ac:picMk id="5" creationId="{0751A3B7-B22D-F340-A494-340409BA6AF5}"/>
          </ac:picMkLst>
        </pc:picChg>
      </pc:sldChg>
      <pc:sldChg chg="del">
        <pc:chgData name="Mario Salerno" userId="1d1f71f0f5c9367e" providerId="LiveId" clId="{22A1D747-A8E7-41FD-A7F9-E628C4B09611}" dt="2024-05-30T12:36:15.865" v="272" actId="47"/>
        <pc:sldMkLst>
          <pc:docMk/>
          <pc:sldMk cId="937759634" sldId="341"/>
        </pc:sldMkLst>
      </pc:sldChg>
      <pc:sldChg chg="addSp modSp mod">
        <pc:chgData name="Mario Salerno" userId="1d1f71f0f5c9367e" providerId="LiveId" clId="{22A1D747-A8E7-41FD-A7F9-E628C4B09611}" dt="2024-05-30T13:29:23.579" v="1193" actId="1076"/>
        <pc:sldMkLst>
          <pc:docMk/>
          <pc:sldMk cId="1177027641" sldId="342"/>
        </pc:sldMkLst>
        <pc:spChg chg="add mod">
          <ac:chgData name="Mario Salerno" userId="1d1f71f0f5c9367e" providerId="LiveId" clId="{22A1D747-A8E7-41FD-A7F9-E628C4B09611}" dt="2024-05-30T13:29:23.579" v="1193" actId="1076"/>
          <ac:spMkLst>
            <pc:docMk/>
            <pc:sldMk cId="1177027641" sldId="342"/>
            <ac:spMk id="2" creationId="{4923175F-14E3-D455-123F-DECFC8259FCC}"/>
          </ac:spMkLst>
        </pc:spChg>
        <pc:spChg chg="mod">
          <ac:chgData name="Mario Salerno" userId="1d1f71f0f5c9367e" providerId="LiveId" clId="{22A1D747-A8E7-41FD-A7F9-E628C4B09611}" dt="2024-05-30T13:28:14.387" v="1134" actId="20577"/>
          <ac:spMkLst>
            <pc:docMk/>
            <pc:sldMk cId="1177027641" sldId="342"/>
            <ac:spMk id="4" creationId="{0F3491AA-D72E-3B45-BBD4-BAAAAA2B2C16}"/>
          </ac:spMkLst>
        </pc:spChg>
        <pc:spChg chg="mod">
          <ac:chgData name="Mario Salerno" userId="1d1f71f0f5c9367e" providerId="LiveId" clId="{22A1D747-A8E7-41FD-A7F9-E628C4B09611}" dt="2024-05-30T13:28:22.926" v="1136" actId="1076"/>
          <ac:spMkLst>
            <pc:docMk/>
            <pc:sldMk cId="1177027641" sldId="342"/>
            <ac:spMk id="5" creationId="{13C7B9EA-1401-B246-95A5-F9A8BD807239}"/>
          </ac:spMkLst>
        </pc:spChg>
        <pc:picChg chg="mod">
          <ac:chgData name="Mario Salerno" userId="1d1f71f0f5c9367e" providerId="LiveId" clId="{22A1D747-A8E7-41FD-A7F9-E628C4B09611}" dt="2024-05-30T13:28:22.926" v="1136" actId="1076"/>
          <ac:picMkLst>
            <pc:docMk/>
            <pc:sldMk cId="1177027641" sldId="342"/>
            <ac:picMk id="3" creationId="{1A3DC3A8-F28D-49F1-89E9-33DAC892F461}"/>
          </ac:picMkLst>
        </pc:picChg>
      </pc:sldChg>
      <pc:sldChg chg="modSp mod">
        <pc:chgData name="Mario Salerno" userId="1d1f71f0f5c9367e" providerId="LiveId" clId="{22A1D747-A8E7-41FD-A7F9-E628C4B09611}" dt="2024-05-30T13:27:47.218" v="1130" actId="20577"/>
        <pc:sldMkLst>
          <pc:docMk/>
          <pc:sldMk cId="892741592" sldId="344"/>
        </pc:sldMkLst>
        <pc:spChg chg="mod">
          <ac:chgData name="Mario Salerno" userId="1d1f71f0f5c9367e" providerId="LiveId" clId="{22A1D747-A8E7-41FD-A7F9-E628C4B09611}" dt="2024-05-30T13:27:47.218" v="1130" actId="20577"/>
          <ac:spMkLst>
            <pc:docMk/>
            <pc:sldMk cId="892741592" sldId="344"/>
            <ac:spMk id="16" creationId="{0B5FB138-A362-3948-9CC8-1BE4403238C9}"/>
          </ac:spMkLst>
        </pc:spChg>
      </pc:sldChg>
      <pc:sldChg chg="modSp mod">
        <pc:chgData name="Mario Salerno" userId="1d1f71f0f5c9367e" providerId="LiveId" clId="{22A1D747-A8E7-41FD-A7F9-E628C4B09611}" dt="2024-05-30T13:03:09.642" v="1009" actId="20577"/>
        <pc:sldMkLst>
          <pc:docMk/>
          <pc:sldMk cId="2108224606" sldId="345"/>
        </pc:sldMkLst>
        <pc:spChg chg="mod">
          <ac:chgData name="Mario Salerno" userId="1d1f71f0f5c9367e" providerId="LiveId" clId="{22A1D747-A8E7-41FD-A7F9-E628C4B09611}" dt="2024-05-30T13:03:09.642" v="1009" actId="20577"/>
          <ac:spMkLst>
            <pc:docMk/>
            <pc:sldMk cId="2108224606" sldId="345"/>
            <ac:spMk id="16" creationId="{0B5FB138-A362-3948-9CC8-1BE4403238C9}"/>
          </ac:spMkLst>
        </pc:spChg>
      </pc:sldChg>
      <pc:sldChg chg="add">
        <pc:chgData name="Mario Salerno" userId="1d1f71f0f5c9367e" providerId="LiveId" clId="{22A1D747-A8E7-41FD-A7F9-E628C4B09611}" dt="2024-05-30T12:36:11.956" v="271"/>
        <pc:sldMkLst>
          <pc:docMk/>
          <pc:sldMk cId="3860707049" sldId="346"/>
        </pc:sldMkLst>
      </pc:sldChg>
      <pc:sldChg chg="addSp delSp modSp add mod">
        <pc:chgData name="Mario Salerno" userId="1d1f71f0f5c9367e" providerId="LiveId" clId="{22A1D747-A8E7-41FD-A7F9-E628C4B09611}" dt="2024-05-30T12:52:38.743" v="506" actId="1076"/>
        <pc:sldMkLst>
          <pc:docMk/>
          <pc:sldMk cId="1663389138" sldId="347"/>
        </pc:sldMkLst>
        <pc:spChg chg="del">
          <ac:chgData name="Mario Salerno" userId="1d1f71f0f5c9367e" providerId="LiveId" clId="{22A1D747-A8E7-41FD-A7F9-E628C4B09611}" dt="2024-05-30T12:44:42.074" v="498" actId="478"/>
          <ac:spMkLst>
            <pc:docMk/>
            <pc:sldMk cId="1663389138" sldId="347"/>
            <ac:spMk id="5" creationId="{902DF5BE-2473-E943-824F-4899BBD68874}"/>
          </ac:spMkLst>
        </pc:spChg>
        <pc:spChg chg="add del">
          <ac:chgData name="Mario Salerno" userId="1d1f71f0f5c9367e" providerId="LiveId" clId="{22A1D747-A8E7-41FD-A7F9-E628C4B09611}" dt="2024-05-30T12:44:20.067" v="491" actId="478"/>
          <ac:spMkLst>
            <pc:docMk/>
            <pc:sldMk cId="1663389138" sldId="347"/>
            <ac:spMk id="7" creationId="{293B3CE8-1D98-F441-A098-1F0664B3908E}"/>
          </ac:spMkLst>
        </pc:spChg>
        <pc:spChg chg="del mod">
          <ac:chgData name="Mario Salerno" userId="1d1f71f0f5c9367e" providerId="LiveId" clId="{22A1D747-A8E7-41FD-A7F9-E628C4B09611}" dt="2024-05-30T12:44:29.924" v="495" actId="478"/>
          <ac:spMkLst>
            <pc:docMk/>
            <pc:sldMk cId="1663389138" sldId="347"/>
            <ac:spMk id="11" creationId="{90AD5F35-167B-7B48-A127-1338F6AFC65E}"/>
          </ac:spMkLst>
        </pc:spChg>
        <pc:picChg chg="add mod">
          <ac:chgData name="Mario Salerno" userId="1d1f71f0f5c9367e" providerId="LiveId" clId="{22A1D747-A8E7-41FD-A7F9-E628C4B09611}" dt="2024-05-30T12:52:38.743" v="506" actId="1076"/>
          <ac:picMkLst>
            <pc:docMk/>
            <pc:sldMk cId="1663389138" sldId="347"/>
            <ac:picMk id="2" creationId="{4C8662D0-79B6-1F6D-EA9B-C3338A94DD19}"/>
          </ac:picMkLst>
        </pc:picChg>
        <pc:picChg chg="mod">
          <ac:chgData name="Mario Salerno" userId="1d1f71f0f5c9367e" providerId="LiveId" clId="{22A1D747-A8E7-41FD-A7F9-E628C4B09611}" dt="2024-05-30T12:52:32.118" v="504" actId="1076"/>
          <ac:picMkLst>
            <pc:docMk/>
            <pc:sldMk cId="1663389138" sldId="347"/>
            <ac:picMk id="3" creationId="{B3225170-459B-7E49-80CD-3D4565ECD1C9}"/>
          </ac:picMkLst>
        </pc:picChg>
        <pc:picChg chg="del">
          <ac:chgData name="Mario Salerno" userId="1d1f71f0f5c9367e" providerId="LiveId" clId="{22A1D747-A8E7-41FD-A7F9-E628C4B09611}" dt="2024-05-30T12:44:14.282" v="489" actId="478"/>
          <ac:picMkLst>
            <pc:docMk/>
            <pc:sldMk cId="1663389138" sldId="347"/>
            <ac:picMk id="10" creationId="{68674AC5-F0D5-1A42-A464-72797A44091F}"/>
          </ac:picMkLst>
        </pc:picChg>
      </pc:sldChg>
      <pc:sldChg chg="modSp add mod">
        <pc:chgData name="Mario Salerno" userId="1d1f71f0f5c9367e" providerId="LiveId" clId="{22A1D747-A8E7-41FD-A7F9-E628C4B09611}" dt="2024-05-30T13:31:00.880" v="1231" actId="5793"/>
        <pc:sldMkLst>
          <pc:docMk/>
          <pc:sldMk cId="1495017796" sldId="348"/>
        </pc:sldMkLst>
        <pc:spChg chg="mod">
          <ac:chgData name="Mario Salerno" userId="1d1f71f0f5c9367e" providerId="LiveId" clId="{22A1D747-A8E7-41FD-A7F9-E628C4B09611}" dt="2024-05-30T13:31:00.880" v="1231" actId="5793"/>
          <ac:spMkLst>
            <pc:docMk/>
            <pc:sldMk cId="1495017796" sldId="348"/>
            <ac:spMk id="15" creationId="{1034B750-7555-EF46-9FAF-CC45878E95CA}"/>
          </ac:spMkLst>
        </pc:spChg>
        <pc:spChg chg="mod">
          <ac:chgData name="Mario Salerno" userId="1d1f71f0f5c9367e" providerId="LiveId" clId="{22A1D747-A8E7-41FD-A7F9-E628C4B09611}" dt="2024-05-30T13:03:22.603" v="1027" actId="20577"/>
          <ac:spMkLst>
            <pc:docMk/>
            <pc:sldMk cId="1495017796" sldId="348"/>
            <ac:spMk id="16" creationId="{0B5FB138-A362-3948-9CC8-1BE4403238C9}"/>
          </ac:spMkLst>
        </pc:spChg>
      </pc:sldChg>
      <pc:sldChg chg="delSp add mod ord">
        <pc:chgData name="Mario Salerno" userId="1d1f71f0f5c9367e" providerId="LiveId" clId="{22A1D747-A8E7-41FD-A7F9-E628C4B09611}" dt="2024-05-30T13:01:26.003" v="930"/>
        <pc:sldMkLst>
          <pc:docMk/>
          <pc:sldMk cId="2929635597" sldId="349"/>
        </pc:sldMkLst>
        <pc:picChg chg="del">
          <ac:chgData name="Mario Salerno" userId="1d1f71f0f5c9367e" providerId="LiveId" clId="{22A1D747-A8E7-41FD-A7F9-E628C4B09611}" dt="2024-05-30T13:01:22.823" v="928" actId="478"/>
          <ac:picMkLst>
            <pc:docMk/>
            <pc:sldMk cId="2929635597" sldId="349"/>
            <ac:picMk id="3" creationId="{085780D9-7E4E-F7BD-BE8A-ACC22A477759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pPr>
            <a:r>
              <a:rPr lang="en-US"/>
              <a:t>Grafico 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ubik" pitchFamily="2" charset="-79"/>
              <a:ea typeface="+mn-ea"/>
              <a:cs typeface="Rubik" pitchFamily="2" charset="-79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Series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CD-4F47-A5F4-8B2C6D35528D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4B9-E54E-9AC4-FF874DF98801}"/>
              </c:ext>
            </c:extLst>
          </c:dPt>
          <c:dPt>
            <c:idx val="2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4B9-E54E-9AC4-FF874DF98801}"/>
              </c:ext>
            </c:extLst>
          </c:dPt>
          <c:dPt>
            <c:idx val="3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4B9-E54E-9AC4-FF874DF98801}"/>
              </c:ext>
            </c:extLst>
          </c:dPt>
          <c:cat>
            <c:strRef>
              <c:f>Foglio1!$A$2:$A$5</c:f>
              <c:strCache>
                <c:ptCount val="4"/>
                <c:pt idx="0">
                  <c:v>Serie 1</c:v>
                </c:pt>
                <c:pt idx="1">
                  <c:v>Serie 2</c:v>
                </c:pt>
                <c:pt idx="2">
                  <c:v>Serie 3</c:v>
                </c:pt>
                <c:pt idx="3">
                  <c:v>Serie 4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B9-E54E-9AC4-FF874DF988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ubik" pitchFamily="2" charset="-79"/>
              <a:ea typeface="+mn-ea"/>
              <a:cs typeface="Rubik" pitchFamily="2" charset="-79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Rubik" pitchFamily="2" charset="-79"/>
          <a:cs typeface="Rubik" pitchFamily="2" charset="-79"/>
        </a:defRPr>
      </a:pPr>
      <a:endParaRPr lang="it-IT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Foglio1!$A$2:$C$17</cx:f>
        <cx:lvl ptCount="16">
          <cx:pt idx="0">Foglia 1</cx:pt>
          <cx:pt idx="1">Foglia 2</cx:pt>
          <cx:pt idx="2">Foglia 3</cx:pt>
          <cx:pt idx="3">Foglia 4</cx:pt>
          <cx:pt idx="4">Foglia 5</cx:pt>
          <cx:pt idx="7">Foglia 8</cx:pt>
          <cx:pt idx="9">Foglia 10</cx:pt>
          <cx:pt idx="10">Foglia 11</cx:pt>
          <cx:pt idx="11">Foglia 12</cx:pt>
          <cx:pt idx="12">Foglia 13</cx:pt>
          <cx:pt idx="13">Foglia 14</cx:pt>
          <cx:pt idx="14">Foglia 15</cx:pt>
        </cx:lvl>
        <cx:lvl ptCount="16">
          <cx:pt idx="0">Stelo 1</cx:pt>
          <cx:pt idx="1">Stelo 1</cx:pt>
          <cx:pt idx="2">Stelo 1</cx:pt>
          <cx:pt idx="3">Stelo 2</cx:pt>
          <cx:pt idx="4">Stelo 2</cx:pt>
          <cx:pt idx="5">Foglia 6</cx:pt>
          <cx:pt idx="6">Foglia 7</cx:pt>
          <cx:pt idx="7">Stelo 3</cx:pt>
          <cx:pt idx="8">Foglia 9</cx:pt>
          <cx:pt idx="9">Stelo 4</cx:pt>
          <cx:pt idx="10">Stelo 4</cx:pt>
          <cx:pt idx="11">Stelo 5</cx:pt>
          <cx:pt idx="12">Stelo 5</cx:pt>
          <cx:pt idx="13">Stelo 6</cx:pt>
          <cx:pt idx="14">Stelo 6</cx:pt>
          <cx:pt idx="15">Foglia 16</cx:pt>
        </cx:lvl>
        <cx:lvl ptCount="16">
          <cx:pt idx="0">Ramo 1</cx:pt>
          <cx:pt idx="1">Ramo 1</cx:pt>
          <cx:pt idx="2">Ramo 1</cx:pt>
          <cx:pt idx="3">Ramo 1</cx:pt>
          <cx:pt idx="4">Ramo 1</cx:pt>
          <cx:pt idx="5">Ramo 1</cx:pt>
          <cx:pt idx="6">Ramo 1</cx:pt>
          <cx:pt idx="7">Ramo 2</cx:pt>
          <cx:pt idx="8">Ramo 2</cx:pt>
          <cx:pt idx="9">Ramo 2</cx:pt>
          <cx:pt idx="10">Ramo 2</cx:pt>
          <cx:pt idx="11">Ramo 3</cx:pt>
          <cx:pt idx="12">Ramo 3</cx:pt>
          <cx:pt idx="13">Ramo 3</cx:pt>
          <cx:pt idx="14">Ramo 3</cx:pt>
          <cx:pt idx="15">Ramo 3</cx:pt>
        </cx:lvl>
      </cx:strDim>
      <cx:numDim type="size">
        <cx:f>Foglio1!$D$2:$D$17</cx:f>
        <cx:lvl ptCount="16" formatCode="Standard">
          <cx:pt idx="0">22</cx:pt>
          <cx:pt idx="1">12</cx:pt>
          <cx:pt idx="2">18</cx:pt>
          <cx:pt idx="3">87</cx:pt>
          <cx:pt idx="4">88</cx:pt>
          <cx:pt idx="5">17</cx:pt>
          <cx:pt idx="6">14</cx:pt>
          <cx:pt idx="7">25</cx:pt>
          <cx:pt idx="8">16</cx:pt>
          <cx:pt idx="9">24</cx:pt>
          <cx:pt idx="10">89</cx:pt>
          <cx:pt idx="11">16</cx:pt>
          <cx:pt idx="12">19</cx:pt>
          <cx:pt idx="13">86</cx:pt>
          <cx:pt idx="14">23</cx:pt>
          <cx:pt idx="15">21</cx:pt>
        </cx:lvl>
      </cx:numDim>
    </cx:data>
  </cx:chartData>
  <cx:chart>
    <cx:title pos="t" align="ctr" overlay="0">
      <cx:tx>
        <cx:txData>
          <cx:v>Grafico 2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>
              <a:latin typeface="Rubik" pitchFamily="2" charset="-79"/>
              <a:ea typeface="Rubik" pitchFamily="2" charset="-79"/>
              <a:cs typeface="Rubik" pitchFamily="2" charset="-79"/>
            </a:defRPr>
          </a:pPr>
          <a:r>
            <a:rPr lang="it-IT" sz="1862" b="0" i="0" u="none" strike="noStrike" baseline="0" dirty="0">
              <a:solidFill>
                <a:prstClr val="black">
                  <a:lumMod val="65000"/>
                  <a:lumOff val="35000"/>
                </a:prstClr>
              </a:solidFill>
              <a:latin typeface="Rubik" pitchFamily="2" charset="-79"/>
              <a:cs typeface="Rubik" pitchFamily="2" charset="-79"/>
            </a:rPr>
            <a:t>Grafico 2</a:t>
          </a:r>
        </a:p>
      </cx:txPr>
    </cx:title>
    <cx:plotArea>
      <cx:plotAreaRegion>
        <cx:series layoutId="sunburst" uniqueId="{7648EB0F-2C7E-8B48-8DE1-E8D02D711C88}">
          <cx:tx>
            <cx:txData>
              <cx:f>Foglio1!$D$1</cx:f>
              <cx:v>Serie1</cx:v>
            </cx:txData>
          </cx:tx>
          <cx:dataLabels pos="ctr">
            <cx:txPr>
              <a:bodyPr vertOverflow="overflow" horzOverflow="overflow" wrap="square" lIns="0" tIns="0" rIns="0" bIns="0"/>
              <a:lstStyle/>
              <a:p>
                <a:pPr algn="ctr" rtl="0">
                  <a:defRPr sz="1197" b="0" i="0">
                    <a:solidFill>
                      <a:srgbClr val="FFFFFF"/>
                    </a:solidFill>
                    <a:latin typeface="Rubik" pitchFamily="2" charset="-79"/>
                    <a:ea typeface="Rubik" pitchFamily="2" charset="-79"/>
                    <a:cs typeface="Rubik" pitchFamily="2" charset="-79"/>
                  </a:defRPr>
                </a:pPr>
                <a:endParaRPr lang="en-GB">
                  <a:latin typeface="Rubik" pitchFamily="2" charset="-79"/>
                  <a:cs typeface="Rubik" pitchFamily="2" charset="-79"/>
                </a:endParaRPr>
              </a:p>
            </cx:txPr>
            <cx:visibility seriesName="0" categoryName="1" value="0"/>
          </cx:dataLabels>
          <cx:dataId val="0"/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344AD-803B-8E4D-A146-588ABA77A928}" type="datetimeFigureOut">
              <a:rPr lang="en-GB" smtClean="0"/>
              <a:t>30/05/2024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241DF-6EAB-C446-92DB-3F93BEC2E53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105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726AF-E6EC-EC45-B9AC-A2DCB95ACB05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0174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726AF-E6EC-EC45-B9AC-A2DCB95ACB05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5153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726AF-E6EC-EC45-B9AC-A2DCB95ACB05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6621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726AF-E6EC-EC45-B9AC-A2DCB95ACB05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6766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726AF-E6EC-EC45-B9AC-A2DCB95ACB05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0701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726AF-E6EC-EC45-B9AC-A2DCB95ACB05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8828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726AF-E6EC-EC45-B9AC-A2DCB95ACB05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8647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A0D6F6-2EDE-2A41-9831-B88377A152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B39C82D-F324-AC41-9374-B3D490E06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3D15A45-6394-8B4C-8E5A-6F9449406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862E-E677-5145-8459-7B8E7E212BDB}" type="datetimeFigureOut">
              <a:rPr lang="it-IT" smtClean="0"/>
              <a:t>30/05/2024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184624-5F60-9348-A8C9-97D91DA22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88D1CF-707F-9D4C-925B-C5AEA3F14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DC1D8-BB46-C940-B4EE-8C805ED2BC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0248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16818A-39F5-294E-B473-5CC3268DB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4C112D0-0324-2C45-81DE-8519D2F226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C315EDA-4F0D-6345-B581-AB75D2714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862E-E677-5145-8459-7B8E7E212BDB}" type="datetimeFigureOut">
              <a:rPr lang="it-IT" smtClean="0"/>
              <a:t>30/05/2024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F61EA55-9CFB-BD4A-B070-4D5027301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760F50-F8C3-C74D-AB42-E3721121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DC1D8-BB46-C940-B4EE-8C805ED2BC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9252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EFD0B0A-84A8-7D42-A1F4-CB4E6B0FD8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38F5D36-06BE-194C-83C2-CA1CE244DA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A50F424-EB75-AC48-9D0D-098E2D498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862E-E677-5145-8459-7B8E7E212BDB}" type="datetimeFigureOut">
              <a:rPr lang="it-IT" smtClean="0"/>
              <a:t>30/05/2024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696318-2856-B849-B259-D1803FEC1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C01D694-E029-514E-8A05-81A1B101C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DC1D8-BB46-C940-B4EE-8C805ED2BC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8674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F16202-EF99-E449-A464-F35364951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09C769-5500-344A-81AB-38C23642D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DFB8EB-A97B-544B-8E59-4C6B9A4AD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862E-E677-5145-8459-7B8E7E212BDB}" type="datetimeFigureOut">
              <a:rPr lang="it-IT" smtClean="0"/>
              <a:t>30/05/2024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150D0C-89D7-4546-B3CE-BFA31B263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BD2AF4-B471-BD4E-8CBA-C63BD3DD1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DC1D8-BB46-C940-B4EE-8C805ED2BC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5010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B2B206-073E-1946-9FA8-90A4A69DD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CC72C39-553F-D547-BA1E-3C16F3896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7C0D2D-CEA9-E143-B070-C01BAE751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862E-E677-5145-8459-7B8E7E212BDB}" type="datetimeFigureOut">
              <a:rPr lang="it-IT" smtClean="0"/>
              <a:t>30/05/2024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35D88B-469D-F044-9E71-63DAFF77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E79756-E5B0-7346-AEF8-FE694297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DC1D8-BB46-C940-B4EE-8C805ED2BC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138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057FD0-283D-124E-88A5-65B81A0C1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ED9FA9-F338-3641-A250-492B1A2CE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F137A3F-68C5-814D-80F6-CFFDEB13D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8E2115B-081E-0A47-8A01-9A2F939EB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862E-E677-5145-8459-7B8E7E212BDB}" type="datetimeFigureOut">
              <a:rPr lang="it-IT" smtClean="0"/>
              <a:t>30/05/2024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946529C-3873-0443-AA1A-6FDE3A4D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3BFC05D-2119-2648-8BBF-FE4EF0A41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DC1D8-BB46-C940-B4EE-8C805ED2BC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34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BCB911-89A7-9F41-B1EF-784C1A29C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CC10A26-82B1-1C45-BBC6-FC5CD3AF1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65BF319-380E-7343-8DBB-EE3D71794B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2E34E50-FCE3-3B41-BEE7-18071EEE5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56F04AA-602F-5848-B0B3-F0DBCD21CD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ED2C214-F1CE-5043-BC9A-8B7C68E7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862E-E677-5145-8459-7B8E7E212BDB}" type="datetimeFigureOut">
              <a:rPr lang="it-IT" smtClean="0"/>
              <a:t>30/05/2024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9418A93-9E2F-534A-BB84-684149F85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A0D33F8-CA8A-254F-A0A6-38A3BB93A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DC1D8-BB46-C940-B4EE-8C805ED2BC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1797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AFE239-5049-234F-9263-0639CCD1F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D2CD6E1-EF3B-244B-A009-7543421D4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862E-E677-5145-8459-7B8E7E212BDB}" type="datetimeFigureOut">
              <a:rPr lang="it-IT" smtClean="0"/>
              <a:t>30/05/2024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5ED148F-E669-B44F-A23C-CD63631A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AC8F676-BF2E-CE4D-B4A1-473AED802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DC1D8-BB46-C940-B4EE-8C805ED2BC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6703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A68635A-0A8B-4743-A587-6C20AD0A2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862E-E677-5145-8459-7B8E7E212BDB}" type="datetimeFigureOut">
              <a:rPr lang="it-IT" smtClean="0"/>
              <a:t>30/05/2024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C9D9EF4-5899-F141-A7B0-A80D90B3A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7BD039B-94EE-0349-B4EA-28496093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DC1D8-BB46-C940-B4EE-8C805ED2BC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4798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A8DE3C-C194-1A41-922A-22023EE1E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894D60-48BF-9240-A894-37FD629D5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8B29CBA-8C47-8047-846C-1BA360884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A690C0B-B3E7-044F-B2F6-BAE5E8F9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862E-E677-5145-8459-7B8E7E212BDB}" type="datetimeFigureOut">
              <a:rPr lang="it-IT" smtClean="0"/>
              <a:t>30/05/2024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26163FE-6DF0-8543-8786-E2BCD99EA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94AED88-37E0-E345-ACE7-44EB2A112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DC1D8-BB46-C940-B4EE-8C805ED2BC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935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73E42C-5091-E649-A295-081165E1E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EC7223C-4A4D-644F-812A-CFAAF7CADC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77D9620-1927-7146-922F-C5E76EEF9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6DE4EA8-5968-F842-8C87-F80C60207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862E-E677-5145-8459-7B8E7E212BDB}" type="datetimeFigureOut">
              <a:rPr lang="it-IT" smtClean="0"/>
              <a:t>30/05/2024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9B90B42-AC2E-5242-8599-BBAEF436A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EC637E5-0E2A-0747-97D8-F6A818299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DC1D8-BB46-C940-B4EE-8C805ED2BC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0751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7D15D6E-B611-B349-AFA4-E94ECFF27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81EC971-7F41-9946-A213-1B75CE88D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41BB63-7354-DA44-86C0-5494E9E370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0862E-E677-5145-8459-7B8E7E212BDB}" type="datetimeFigureOut">
              <a:rPr lang="it-IT" smtClean="0"/>
              <a:t>30/05/2024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CC11380-89C5-9F42-94A6-24301E878C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2C91D2-31C3-364E-9E95-571479828C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DC1D8-BB46-C940-B4EE-8C805ED2BC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6463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eqDCGg0GYs?feature=oembed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q0tan49rmc?list=PLF6AD4DAC5C8FFCB7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0649B67-BFE2-2B41-B230-A70092560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4637226C-A247-E445-A830-F7702E6F6DB0}"/>
              </a:ext>
            </a:extLst>
          </p:cNvPr>
          <p:cNvSpPr txBox="1">
            <a:spLocks/>
          </p:cNvSpPr>
          <p:nvPr/>
        </p:nvSpPr>
        <p:spPr>
          <a:xfrm>
            <a:off x="774826" y="2590030"/>
            <a:ext cx="6784921" cy="10034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>
                <a:solidFill>
                  <a:schemeClr val="bg1"/>
                </a:solidFill>
                <a:latin typeface="Rubik" pitchFamily="2" charset="-79"/>
                <a:ea typeface="+mj-ea"/>
                <a:cs typeface="Rubik" pitchFamily="2" charset="-79"/>
              </a:defRPr>
            </a:lvl1pPr>
          </a:lstStyle>
          <a:p>
            <a:pPr algn="l"/>
            <a:r>
              <a:rPr lang="it-IT" dirty="0"/>
              <a:t>CREO-LAB SALUTE</a:t>
            </a:r>
          </a:p>
          <a:p>
            <a:pPr algn="l"/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B356AD51-B3B9-E649-876E-28CE7B4073AE}"/>
              </a:ext>
            </a:extLst>
          </p:cNvPr>
          <p:cNvSpPr txBox="1">
            <a:spLocks/>
          </p:cNvSpPr>
          <p:nvPr/>
        </p:nvSpPr>
        <p:spPr>
          <a:xfrm>
            <a:off x="774826" y="4082502"/>
            <a:ext cx="6784921" cy="100340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>
                <a:solidFill>
                  <a:schemeClr val="bg1"/>
                </a:solidFill>
                <a:latin typeface="Rubik" pitchFamily="2" charset="-79"/>
                <a:ea typeface="+mj-ea"/>
                <a:cs typeface="Rubik" pitchFamily="2" charset="-79"/>
              </a:defRPr>
            </a:lvl1pPr>
          </a:lstStyle>
          <a:p>
            <a:r>
              <a:rPr lang="it-IT" sz="2000" b="0" dirty="0"/>
              <a:t>Come presentare un progetto imprenditoriale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F69224FC-010D-2448-AE07-79187E204E3A}"/>
              </a:ext>
            </a:extLst>
          </p:cNvPr>
          <p:cNvSpPr txBox="1">
            <a:spLocks/>
          </p:cNvSpPr>
          <p:nvPr/>
        </p:nvSpPr>
        <p:spPr>
          <a:xfrm>
            <a:off x="8995144" y="4061235"/>
            <a:ext cx="2424223" cy="240335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>
                <a:solidFill>
                  <a:schemeClr val="bg1"/>
                </a:solidFill>
                <a:latin typeface="Rubik" pitchFamily="2" charset="-79"/>
                <a:ea typeface="+mj-ea"/>
                <a:cs typeface="Rubik" pitchFamily="2" charset="-79"/>
              </a:defRPr>
            </a:lvl1pPr>
          </a:lstStyle>
          <a:p>
            <a:r>
              <a:rPr lang="it-IT" sz="800" b="0" dirty="0">
                <a:solidFill>
                  <a:srgbClr val="426EB0"/>
                </a:solidFill>
              </a:rPr>
              <a:t>RELATORI</a:t>
            </a:r>
          </a:p>
          <a:p>
            <a:r>
              <a:rPr lang="it-IT" sz="1200" b="0" dirty="0"/>
              <a:t>Mario Salerno</a:t>
            </a:r>
          </a:p>
          <a:p>
            <a:endParaRPr lang="it-IT" sz="1200" b="0" dirty="0"/>
          </a:p>
          <a:p>
            <a:endParaRPr lang="it-IT" sz="1200" b="0" dirty="0"/>
          </a:p>
          <a:p>
            <a:endParaRPr lang="it-IT" sz="1200" b="0" dirty="0"/>
          </a:p>
        </p:txBody>
      </p:sp>
    </p:spTree>
    <p:extLst>
      <p:ext uri="{BB962C8B-B14F-4D97-AF65-F5344CB8AC3E}">
        <p14:creationId xmlns:p14="http://schemas.microsoft.com/office/powerpoint/2010/main" val="2052711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E782F911-93A3-4D44-8F66-1BCD26E643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85"/>
          <a:stretch/>
        </p:blipFill>
        <p:spPr>
          <a:xfrm>
            <a:off x="5036021" y="-7915"/>
            <a:ext cx="8401984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A79B22D-BA19-E742-800B-E4C3E8A8D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CE5E9764-7088-D440-AF67-E543F3FDC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827" y="569535"/>
            <a:ext cx="3756230" cy="521985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800" b="0" i="1">
                <a:solidFill>
                  <a:srgbClr val="4E5960"/>
                </a:solidFill>
                <a:latin typeface="Rubik Light" pitchFamily="2" charset="-79"/>
                <a:cs typeface="Rubik Light" pitchFamily="2" charset="-79"/>
              </a:defRPr>
            </a:lvl1pPr>
          </a:lstStyle>
          <a:p>
            <a: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–</a:t>
            </a:r>
            <a:b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</a:br>
            <a: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Presentare un set di slide chiare, pulite, sintetiche, leggibili e che siano un </a:t>
            </a:r>
            <a:r>
              <a:rPr lang="it-IT" sz="3000" b="1" i="0" dirty="0">
                <a:solidFill>
                  <a:srgbClr val="153961"/>
                </a:solidFill>
                <a:latin typeface="Rubik" pitchFamily="2" charset="-79"/>
                <a:cs typeface="Rubik" pitchFamily="2" charset="-79"/>
              </a:rPr>
              <a:t>SUPPORTO AL PARLATO</a:t>
            </a:r>
            <a: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, non una sua trascrizione.</a:t>
            </a:r>
            <a:br>
              <a:rPr lang="it-IT" dirty="0">
                <a:solidFill>
                  <a:schemeClr val="tx1"/>
                </a:solidFill>
              </a:rPr>
            </a:b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A9513345-27CB-5048-A402-AEA39FD57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4918" y="62929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rgbClr val="426EB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fld id="{017CC9F7-E331-4A4D-8258-210102ABDB4E}" type="slidenum">
              <a:rPr lang="it-IT" smtClean="0"/>
              <a:pPr/>
              <a:t>10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03D5715-4526-8A4F-A295-2841FCD6E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28" y="-7915"/>
            <a:ext cx="2557652" cy="12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20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C046045B-65AE-0A44-A34B-45E748EFB6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437"/>
          <a:stretch/>
        </p:blipFill>
        <p:spPr>
          <a:xfrm flipH="1">
            <a:off x="5036022" y="-23082"/>
            <a:ext cx="7155978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A79B22D-BA19-E742-800B-E4C3E8A8D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CE5E9764-7088-D440-AF67-E543F3FDC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826" y="569535"/>
            <a:ext cx="3923297" cy="521985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800" b="0" i="1">
                <a:solidFill>
                  <a:srgbClr val="4E5960"/>
                </a:solidFill>
                <a:latin typeface="Rubik Light" pitchFamily="2" charset="-79"/>
                <a:cs typeface="Rubik Light" pitchFamily="2" charset="-79"/>
              </a:defRPr>
            </a:lvl1pPr>
          </a:lstStyle>
          <a:p>
            <a: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Cosa presenterete?</a:t>
            </a:r>
            <a:b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</a:br>
            <a:b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</a:br>
            <a: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Il </a:t>
            </a:r>
            <a:r>
              <a:rPr lang="it-IT" sz="3000" b="1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lavoro fatto</a:t>
            </a:r>
            <a: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, attraverso un </a:t>
            </a:r>
            <a:r>
              <a:rPr lang="it-IT" sz="3000" b="1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discorso di </a:t>
            </a:r>
            <a:r>
              <a:rPr lang="it-IT" sz="3000" b="1" i="0" dirty="0">
                <a:solidFill>
                  <a:srgbClr val="153961"/>
                </a:solidFill>
                <a:latin typeface="Rubik" pitchFamily="2" charset="-79"/>
                <a:cs typeface="Rubik" pitchFamily="2" charset="-79"/>
              </a:rPr>
              <a:t>5 MINUTI</a:t>
            </a:r>
            <a:r>
              <a:rPr lang="it-IT" sz="3000" b="1" i="0" dirty="0">
                <a:solidFill>
                  <a:schemeClr val="accent1">
                    <a:lumMod val="75000"/>
                  </a:schemeClr>
                </a:solidFill>
                <a:latin typeface="Rubik" pitchFamily="2" charset="-79"/>
                <a:cs typeface="Rubik" pitchFamily="2" charset="-79"/>
              </a:rPr>
              <a:t> </a:t>
            </a:r>
            <a: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con il supporto di </a:t>
            </a:r>
            <a:r>
              <a:rPr lang="it-IT" sz="3000" b="1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alcune slide</a:t>
            </a:r>
            <a: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. </a:t>
            </a:r>
            <a:b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</a:br>
            <a:b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</a:br>
            <a:r>
              <a:rPr lang="it-IT" sz="3000" b="1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Regola di Kawasaki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A9513345-27CB-5048-A402-AEA39FD57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4918" y="62929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rgbClr val="426EB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fld id="{017CC9F7-E331-4A4D-8258-210102ABDB4E}" type="slidenum">
              <a:rPr lang="it-IT" smtClean="0"/>
              <a:pPr/>
              <a:t>11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03D5715-4526-8A4F-A295-2841FCD6E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28" y="-7915"/>
            <a:ext cx="2557652" cy="12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80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A79B22D-BA19-E742-800B-E4C3E8A8D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0B5FB138-A362-3948-9CC8-1BE440323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828" y="569535"/>
            <a:ext cx="10650644" cy="99671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500" b="1" i="0">
                <a:solidFill>
                  <a:schemeClr val="tx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it-IT" dirty="0"/>
              <a:t>Agenda della presentazione (proposta)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A9513345-27CB-5048-A402-AEA39FD57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4918" y="62929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rgbClr val="426EB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fld id="{017CC9F7-E331-4A4D-8258-210102ABDB4E}" type="slidenum">
              <a:rPr lang="it-IT" smtClean="0"/>
              <a:pPr/>
              <a:t>12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03D5715-4526-8A4F-A295-2841FCD6E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28" y="-7915"/>
            <a:ext cx="2557652" cy="126616"/>
          </a:xfrm>
          <a:prstGeom prst="rect">
            <a:avLst/>
          </a:prstGeom>
        </p:spPr>
      </p:pic>
      <p:sp>
        <p:nvSpPr>
          <p:cNvPr id="15" name="Segnaposto contenuto 3">
            <a:extLst>
              <a:ext uri="{FF2B5EF4-FFF2-40B4-BE49-F238E27FC236}">
                <a16:creationId xmlns:a16="http://schemas.microsoft.com/office/drawing/2014/main" id="{1034B750-7555-EF46-9FAF-CC45878E95CA}"/>
              </a:ext>
            </a:extLst>
          </p:cNvPr>
          <p:cNvSpPr txBox="1">
            <a:spLocks/>
          </p:cNvSpPr>
          <p:nvPr/>
        </p:nvSpPr>
        <p:spPr>
          <a:xfrm>
            <a:off x="769217" y="2203323"/>
            <a:ext cx="10642961" cy="3228486"/>
          </a:xfrm>
          <a:prstGeom prst="rect">
            <a:avLst/>
          </a:prstGeom>
        </p:spPr>
        <p:txBody>
          <a:bodyPr numCol="2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0" dirty="0"/>
              <a:t>0.  Cover Slide: Nome del progetto </a:t>
            </a:r>
          </a:p>
          <a:p>
            <a:pPr marL="457200" indent="-457200">
              <a:buAutoNum type="arabicPeriod"/>
            </a:pPr>
            <a:r>
              <a:rPr lang="it-IT" sz="2400" b="0" dirty="0">
                <a:effectLst/>
              </a:rPr>
              <a:t>Contesto/Mercato/Numeri</a:t>
            </a:r>
            <a:r>
              <a:rPr lang="it-IT" sz="2400" b="0" dirty="0"/>
              <a:t> </a:t>
            </a:r>
          </a:p>
          <a:p>
            <a:pPr marL="457200" indent="-457200">
              <a:buAutoNum type="arabicPeriod"/>
            </a:pPr>
            <a:r>
              <a:rPr lang="it-IT" sz="2400" b="0" dirty="0">
                <a:effectLst/>
              </a:rPr>
              <a:t>Bisogno individuato</a:t>
            </a:r>
            <a:r>
              <a:rPr lang="it-IT" sz="2400" b="0" strike="sngStrike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b="0" dirty="0">
                <a:effectLst/>
              </a:rPr>
              <a:t>Numeri/Statistiche a supporto/Mercato</a:t>
            </a:r>
            <a:endParaRPr lang="it-IT" sz="2400" b="0" dirty="0"/>
          </a:p>
          <a:p>
            <a:pPr marL="457200" indent="-457200">
              <a:buFont typeface="+mj-lt"/>
              <a:buAutoNum type="arabicPeriod"/>
            </a:pPr>
            <a:r>
              <a:rPr lang="it-IT" sz="2400" b="0" dirty="0">
                <a:effectLst/>
              </a:rPr>
              <a:t>Validazione/Strada per validare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b="0" dirty="0">
                <a:effectLst/>
              </a:rPr>
              <a:t>Descrizione del Team/Skill/Task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b="0" dirty="0"/>
              <a:t>Business Model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b="0" dirty="0">
                <a:effectLst/>
              </a:rPr>
              <a:t>Soluzione proposta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b="0" dirty="0">
                <a:effectLst/>
              </a:rPr>
              <a:t>Caratteristiche della soluzione</a:t>
            </a:r>
            <a:r>
              <a:rPr lang="it-IT" sz="2400" b="0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b="0" dirty="0">
                <a:effectLst/>
              </a:rPr>
              <a:t>Competitor/confronto della caratteristiche</a:t>
            </a:r>
            <a:r>
              <a:rPr lang="it-IT" sz="2400" b="0" strike="sngStrike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b="0" dirty="0">
                <a:effectLst/>
              </a:rPr>
              <a:t>Modello di Business</a:t>
            </a:r>
            <a:r>
              <a:rPr lang="it-IT" sz="2400" b="0" strike="sngStrike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b="0" dirty="0">
                <a:effectLst/>
              </a:rPr>
              <a:t>Road </a:t>
            </a:r>
            <a:r>
              <a:rPr lang="it-IT" sz="2400" b="0" dirty="0" err="1">
                <a:effectLst/>
              </a:rPr>
              <a:t>Map</a:t>
            </a:r>
            <a:r>
              <a:rPr lang="it-IT" sz="2400" b="0" dirty="0">
                <a:effectLst/>
              </a:rPr>
              <a:t> con call to Action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b="0" dirty="0">
                <a:effectLst/>
              </a:rPr>
              <a:t>Slide di chiusura </a:t>
            </a:r>
            <a:r>
              <a:rPr lang="it-IT" sz="2400" b="0" dirty="0">
                <a:solidFill>
                  <a:srgbClr val="FF0000"/>
                </a:solidFill>
                <a:effectLst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961715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1B53087F-FC7C-A149-ABF0-76B3992FBF4D}"/>
              </a:ext>
            </a:extLst>
          </p:cNvPr>
          <p:cNvSpPr/>
          <p:nvPr/>
        </p:nvSpPr>
        <p:spPr>
          <a:xfrm rot="1067544">
            <a:off x="6051562" y="-815761"/>
            <a:ext cx="7969913" cy="9102436"/>
          </a:xfrm>
          <a:prstGeom prst="rect">
            <a:avLst/>
          </a:prstGeom>
          <a:solidFill>
            <a:srgbClr val="153961"/>
          </a:solidFill>
          <a:ln>
            <a:solidFill>
              <a:srgbClr val="15396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A79B22D-BA19-E742-800B-E4C3E8A8D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A9513345-27CB-5048-A402-AEA39FD57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4918" y="62929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rgbClr val="426EB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fld id="{017CC9F7-E331-4A4D-8258-210102ABDB4E}" type="slidenum">
              <a:rPr lang="it-IT" smtClean="0"/>
              <a:pPr/>
              <a:t>13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03D5715-4526-8A4F-A295-2841FCD6E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28" y="-7915"/>
            <a:ext cx="2557652" cy="12661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D3FB06D-CD5B-4745-9BBE-BEA79C87B04A}"/>
              </a:ext>
            </a:extLst>
          </p:cNvPr>
          <p:cNvSpPr txBox="1"/>
          <p:nvPr/>
        </p:nvSpPr>
        <p:spPr>
          <a:xfrm>
            <a:off x="1058921" y="921287"/>
            <a:ext cx="4225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INIZIO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209F86E-B144-9646-AA44-61C35E74E3C7}"/>
              </a:ext>
            </a:extLst>
          </p:cNvPr>
          <p:cNvSpPr txBox="1"/>
          <p:nvPr/>
        </p:nvSpPr>
        <p:spPr>
          <a:xfrm>
            <a:off x="1027268" y="2344087"/>
            <a:ext cx="428846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2400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Nome progetto</a:t>
            </a:r>
          </a:p>
          <a:p>
            <a:pPr algn="ctr">
              <a:spcAft>
                <a:spcPts val="600"/>
              </a:spcAft>
            </a:pPr>
            <a:r>
              <a:rPr lang="it-IT" sz="2400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Logo Progetto</a:t>
            </a:r>
          </a:p>
          <a:p>
            <a:pPr algn="ctr">
              <a:spcAft>
                <a:spcPts val="600"/>
              </a:spcAft>
            </a:pPr>
            <a:r>
              <a:rPr lang="it-IT" sz="2400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«Il progetto in un </a:t>
            </a:r>
            <a:r>
              <a:rPr lang="it-IT" sz="2400" dirty="0" err="1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tweet</a:t>
            </a:r>
            <a:r>
              <a:rPr lang="it-IT" sz="2400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»</a:t>
            </a:r>
          </a:p>
          <a:p>
            <a:pPr algn="ctr">
              <a:spcAft>
                <a:spcPts val="600"/>
              </a:spcAft>
            </a:pPr>
            <a:r>
              <a:rPr lang="it-IT" sz="2400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Referente di progetto e/o nome di chi sta presentando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3DD4403-DC12-8F4B-8F30-A2D0E0A05FE1}"/>
              </a:ext>
            </a:extLst>
          </p:cNvPr>
          <p:cNvSpPr txBox="1"/>
          <p:nvPr/>
        </p:nvSpPr>
        <p:spPr>
          <a:xfrm>
            <a:off x="7326300" y="921287"/>
            <a:ext cx="4225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chemeClr val="bg1"/>
                </a:solidFill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FINE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4C03838-A9F8-8149-A6F3-12B382B13398}"/>
              </a:ext>
            </a:extLst>
          </p:cNvPr>
          <p:cNvSpPr txBox="1"/>
          <p:nvPr/>
        </p:nvSpPr>
        <p:spPr>
          <a:xfrm>
            <a:off x="7163800" y="2305614"/>
            <a:ext cx="45501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2400" dirty="0">
                <a:solidFill>
                  <a:schemeClr val="bg1"/>
                </a:solidFill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Nome progetto</a:t>
            </a:r>
          </a:p>
          <a:p>
            <a:pPr algn="ctr">
              <a:spcAft>
                <a:spcPts val="600"/>
              </a:spcAft>
            </a:pPr>
            <a:r>
              <a:rPr lang="it-IT" sz="2400" dirty="0">
                <a:solidFill>
                  <a:schemeClr val="bg1"/>
                </a:solidFill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Logo Progetto</a:t>
            </a:r>
          </a:p>
          <a:p>
            <a:pPr algn="ctr">
              <a:spcAft>
                <a:spcPts val="600"/>
              </a:spcAft>
            </a:pPr>
            <a:r>
              <a:rPr lang="it-IT" sz="2400" dirty="0">
                <a:solidFill>
                  <a:schemeClr val="bg1"/>
                </a:solidFill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(Citazione o aforisma inerente)</a:t>
            </a:r>
          </a:p>
          <a:p>
            <a:pPr algn="ctr">
              <a:spcAft>
                <a:spcPts val="600"/>
              </a:spcAft>
            </a:pPr>
            <a:r>
              <a:rPr lang="it-IT" sz="2400" dirty="0">
                <a:solidFill>
                  <a:schemeClr val="bg1"/>
                </a:solidFill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Contatti </a:t>
            </a:r>
          </a:p>
          <a:p>
            <a:pPr algn="ctr">
              <a:spcAft>
                <a:spcPts val="600"/>
              </a:spcAft>
            </a:pPr>
            <a:r>
              <a:rPr lang="it-IT" sz="2400" dirty="0">
                <a:solidFill>
                  <a:schemeClr val="bg1"/>
                </a:solidFill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Call to </a:t>
            </a:r>
            <a:r>
              <a:rPr lang="it-IT" sz="2400" dirty="0" err="1">
                <a:solidFill>
                  <a:schemeClr val="bg1"/>
                </a:solidFill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action</a:t>
            </a:r>
            <a:endParaRPr lang="it-IT" sz="2400" dirty="0">
              <a:solidFill>
                <a:schemeClr val="bg1"/>
              </a:solidFill>
              <a:latin typeface="Rubik" pitchFamily="2" charset="-79"/>
              <a:ea typeface="Segoe UI Emoji" panose="020B0502040204020203" pitchFamily="34" charset="0"/>
              <a:cs typeface="Rubik" pitchFamily="2" charset="-79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2F5D7FC-EA8E-4729-8316-7A1EA100C222}"/>
              </a:ext>
            </a:extLst>
          </p:cNvPr>
          <p:cNvSpPr txBox="1"/>
          <p:nvPr/>
        </p:nvSpPr>
        <p:spPr>
          <a:xfrm>
            <a:off x="3054559" y="5105713"/>
            <a:ext cx="7466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SLIDE </a:t>
            </a:r>
            <a:r>
              <a:rPr lang="it-IT" sz="4800" b="1" dirty="0">
                <a:solidFill>
                  <a:schemeClr val="bg1"/>
                </a:solidFill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FONDAMENTALI</a:t>
            </a:r>
          </a:p>
        </p:txBody>
      </p:sp>
    </p:spTree>
    <p:extLst>
      <p:ext uri="{BB962C8B-B14F-4D97-AF65-F5344CB8AC3E}">
        <p14:creationId xmlns:p14="http://schemas.microsoft.com/office/powerpoint/2010/main" val="3330038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32EA4F8B-D19A-7F4D-9190-D3A79A086F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463"/>
          <a:stretch/>
        </p:blipFill>
        <p:spPr>
          <a:xfrm flipH="1">
            <a:off x="5036021" y="-18052"/>
            <a:ext cx="8035878" cy="621254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A79B22D-BA19-E742-800B-E4C3E8A8D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CE5E9764-7088-D440-AF67-E543F3FDC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827" y="569535"/>
            <a:ext cx="3756230" cy="521985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800" b="0" i="1">
                <a:solidFill>
                  <a:srgbClr val="4E5960"/>
                </a:solidFill>
                <a:latin typeface="Rubik Light" pitchFamily="2" charset="-79"/>
                <a:cs typeface="Rubik Light" pitchFamily="2" charset="-79"/>
              </a:defRPr>
            </a:lvl1pPr>
          </a:lstStyle>
          <a:p>
            <a:r>
              <a:rPr lang="it-IT" sz="3000" b="1" i="0" dirty="0">
                <a:solidFill>
                  <a:srgbClr val="153961"/>
                </a:solidFill>
                <a:latin typeface="Rubik" pitchFamily="2" charset="-79"/>
                <a:cs typeface="Rubik" pitchFamily="2" charset="-79"/>
              </a:rPr>
              <a:t>OLD TWITTER LIKE</a:t>
            </a:r>
            <a:br>
              <a:rPr lang="it-IT" sz="3000" b="1" i="0" dirty="0">
                <a:solidFill>
                  <a:srgbClr val="153961"/>
                </a:solidFill>
                <a:latin typeface="Rubik" pitchFamily="2" charset="-79"/>
                <a:cs typeface="Rubik" pitchFamily="2" charset="-79"/>
              </a:rPr>
            </a:br>
            <a:b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</a:br>
            <a:b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</a:br>
            <a: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Pensare e parlare in </a:t>
            </a:r>
            <a:r>
              <a:rPr lang="it-IT" sz="3000" b="1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140 caratteri</a:t>
            </a:r>
            <a: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, riportare solo i concetti più importanti per presentarsi.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A9513345-27CB-5048-A402-AEA39FD57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4918" y="62929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rgbClr val="426EB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fld id="{017CC9F7-E331-4A4D-8258-210102ABDB4E}" type="slidenum">
              <a:rPr lang="it-IT" smtClean="0"/>
              <a:pPr/>
              <a:t>14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03D5715-4526-8A4F-A295-2841FCD6E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28" y="-7915"/>
            <a:ext cx="2557652" cy="12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33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A79B22D-BA19-E742-800B-E4C3E8A8D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A9513345-27CB-5048-A402-AEA39FD57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4918" y="62929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rgbClr val="426EB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fld id="{017CC9F7-E331-4A4D-8258-210102ABDB4E}" type="slidenum">
              <a:rPr lang="it-IT" smtClean="0"/>
              <a:pPr/>
              <a:t>15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03D5715-4526-8A4F-A295-2841FCD6E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28" y="-7915"/>
            <a:ext cx="2557652" cy="126616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1D6CD949-EC7B-C046-856D-0BA57229B768}"/>
              </a:ext>
            </a:extLst>
          </p:cNvPr>
          <p:cNvSpPr txBox="1"/>
          <p:nvPr/>
        </p:nvSpPr>
        <p:spPr>
          <a:xfrm>
            <a:off x="570186" y="349601"/>
            <a:ext cx="155504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solidFill>
                  <a:srgbClr val="153961"/>
                </a:solidFill>
                <a:latin typeface="American Typewriter"/>
                <a:cs typeface="American Typewriter"/>
              </a:rPr>
              <a:t>“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7B50EA31-F525-1A46-8B2C-5F99AA4E21EC}"/>
              </a:ext>
            </a:extLst>
          </p:cNvPr>
          <p:cNvSpPr/>
          <p:nvPr/>
        </p:nvSpPr>
        <p:spPr>
          <a:xfrm>
            <a:off x="1827180" y="1526130"/>
            <a:ext cx="9377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dirty="0">
                <a:latin typeface="Rubik" pitchFamily="2" charset="-79"/>
                <a:cs typeface="Rubik" pitchFamily="2" charset="-79"/>
              </a:rPr>
              <a:t>Nell’ambito di… </a:t>
            </a:r>
            <a:r>
              <a:rPr lang="it-IT" sz="3000" b="1" dirty="0">
                <a:latin typeface="Rubik" pitchFamily="2" charset="-79"/>
                <a:cs typeface="Rubik" pitchFamily="2" charset="-79"/>
              </a:rPr>
              <a:t>[contesto] </a:t>
            </a:r>
            <a:r>
              <a:rPr lang="it-IT" sz="3000" dirty="0">
                <a:latin typeface="Rubik" pitchFamily="2" charset="-79"/>
                <a:cs typeface="Rubik" pitchFamily="2" charset="-79"/>
              </a:rPr>
              <a:t>si evidenzia la necessità di… </a:t>
            </a:r>
            <a:r>
              <a:rPr lang="it-IT" sz="3000" b="1" dirty="0">
                <a:latin typeface="Rubik" pitchFamily="2" charset="-79"/>
                <a:cs typeface="Rubik" pitchFamily="2" charset="-79"/>
              </a:rPr>
              <a:t>[bisogno] </a:t>
            </a:r>
            <a:r>
              <a:rPr lang="it-IT" sz="3000" dirty="0">
                <a:latin typeface="Rubik" pitchFamily="2" charset="-79"/>
                <a:cs typeface="Rubik" pitchFamily="2" charset="-79"/>
              </a:rPr>
              <a:t>per le persone che… </a:t>
            </a:r>
            <a:r>
              <a:rPr lang="it-IT" sz="3000" b="1" dirty="0">
                <a:latin typeface="Rubik" pitchFamily="2" charset="-79"/>
                <a:cs typeface="Rubik" pitchFamily="2" charset="-79"/>
              </a:rPr>
              <a:t>[target].</a:t>
            </a:r>
          </a:p>
        </p:txBody>
      </p:sp>
    </p:spTree>
    <p:extLst>
      <p:ext uri="{BB962C8B-B14F-4D97-AF65-F5344CB8AC3E}">
        <p14:creationId xmlns:p14="http://schemas.microsoft.com/office/powerpoint/2010/main" val="3059393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A79B22D-BA19-E742-800B-E4C3E8A8D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0B5FB138-A362-3948-9CC8-1BE440323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828" y="2359427"/>
            <a:ext cx="10650644" cy="19791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500" b="1" i="0">
                <a:solidFill>
                  <a:schemeClr val="tx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algn="ctr"/>
            <a:r>
              <a:rPr lang="it-IT" dirty="0"/>
              <a:t>ASSIGNMENT</a:t>
            </a:r>
            <a:br>
              <a:rPr lang="it-IT" dirty="0"/>
            </a:br>
            <a:br>
              <a:rPr lang="it-IT" dirty="0"/>
            </a:br>
            <a:r>
              <a:rPr lang="it-IT" dirty="0"/>
              <a:t>10 minuti per </a:t>
            </a:r>
            <a:br>
              <a:rPr lang="it-IT" dirty="0"/>
            </a:br>
            <a:r>
              <a:rPr lang="it-IT" dirty="0"/>
              <a:t>- dare un nome al progetto</a:t>
            </a:r>
            <a:br>
              <a:rPr lang="it-IT" dirty="0"/>
            </a:br>
            <a:r>
              <a:rPr lang="it-IT" dirty="0"/>
              <a:t>- preparare un tweet del progetto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A9513345-27CB-5048-A402-AEA39FD57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4918" y="62929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rgbClr val="426EB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fld id="{017CC9F7-E331-4A4D-8258-210102ABDB4E}" type="slidenum">
              <a:rPr lang="it-IT" smtClean="0"/>
              <a:pPr/>
              <a:t>16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03D5715-4526-8A4F-A295-2841FCD6E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28" y="-7915"/>
            <a:ext cx="2557652" cy="126616"/>
          </a:xfrm>
          <a:prstGeom prst="rect">
            <a:avLst/>
          </a:prstGeom>
        </p:spPr>
      </p:pic>
      <p:sp>
        <p:nvSpPr>
          <p:cNvPr id="15" name="Segnaposto contenuto 3">
            <a:extLst>
              <a:ext uri="{FF2B5EF4-FFF2-40B4-BE49-F238E27FC236}">
                <a16:creationId xmlns:a16="http://schemas.microsoft.com/office/drawing/2014/main" id="{1034B750-7555-EF46-9FAF-CC45878E95CA}"/>
              </a:ext>
            </a:extLst>
          </p:cNvPr>
          <p:cNvSpPr txBox="1">
            <a:spLocks/>
          </p:cNvSpPr>
          <p:nvPr/>
        </p:nvSpPr>
        <p:spPr>
          <a:xfrm>
            <a:off x="769217" y="2203323"/>
            <a:ext cx="10642961" cy="996715"/>
          </a:xfrm>
          <a:prstGeom prst="rect">
            <a:avLst/>
          </a:prstGeom>
        </p:spPr>
        <p:txBody>
          <a:bodyPr numCol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it-IT" sz="2200" b="0" dirty="0"/>
          </a:p>
          <a:p>
            <a:pPr marL="457200" lvl="1" indent="0">
              <a:buNone/>
            </a:pPr>
            <a:endParaRPr lang="it-IT" sz="2200" b="0" dirty="0"/>
          </a:p>
        </p:txBody>
      </p:sp>
    </p:spTree>
    <p:extLst>
      <p:ext uri="{BB962C8B-B14F-4D97-AF65-F5344CB8AC3E}">
        <p14:creationId xmlns:p14="http://schemas.microsoft.com/office/powerpoint/2010/main" val="892741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638AC9A2-E822-604F-97CE-D76667BA36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66"/>
          <a:stretch/>
        </p:blipFill>
        <p:spPr>
          <a:xfrm>
            <a:off x="4995077" y="-7915"/>
            <a:ext cx="9302128" cy="685799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A79B22D-BA19-E742-800B-E4C3E8A8D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CE5E9764-7088-D440-AF67-E543F3FDC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827" y="569535"/>
            <a:ext cx="3756230" cy="521985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800" b="0" i="1">
                <a:solidFill>
                  <a:srgbClr val="4E5960"/>
                </a:solidFill>
                <a:latin typeface="Rubik Light" pitchFamily="2" charset="-79"/>
                <a:cs typeface="Rubik Light" pitchFamily="2" charset="-79"/>
              </a:defRPr>
            </a:lvl1pPr>
          </a:lstStyle>
          <a:p>
            <a: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Si parte sempre da un </a:t>
            </a:r>
            <a:r>
              <a:rPr lang="it-IT" sz="3000" b="1" i="0" dirty="0">
                <a:solidFill>
                  <a:srgbClr val="153961"/>
                </a:solidFill>
                <a:latin typeface="Rubik" pitchFamily="2" charset="-79"/>
                <a:cs typeface="Rubik" pitchFamily="2" charset="-79"/>
              </a:rPr>
              <a:t>BISOGNO</a:t>
            </a:r>
            <a: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 descrivendo il </a:t>
            </a:r>
            <a:r>
              <a:rPr lang="it-IT" sz="3000" b="1" i="0" dirty="0">
                <a:solidFill>
                  <a:srgbClr val="153961"/>
                </a:solidFill>
                <a:latin typeface="Rubik" pitchFamily="2" charset="-79"/>
                <a:cs typeface="Rubik" pitchFamily="2" charset="-79"/>
              </a:rPr>
              <a:t>PROBLEMA</a:t>
            </a:r>
            <a: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 tramite immagini ed esempi.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A9513345-27CB-5048-A402-AEA39FD57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4918" y="62929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rgbClr val="426EB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fld id="{017CC9F7-E331-4A4D-8258-210102ABDB4E}" type="slidenum">
              <a:rPr lang="it-IT" smtClean="0"/>
              <a:pPr/>
              <a:t>17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03D5715-4526-8A4F-A295-2841FCD6E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28" y="-7915"/>
            <a:ext cx="2557652" cy="12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03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A79B22D-BA19-E742-800B-E4C3E8A8D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0B5FB138-A362-3948-9CC8-1BE440323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828" y="569535"/>
            <a:ext cx="10650644" cy="99671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500" b="1" i="0">
                <a:solidFill>
                  <a:schemeClr val="tx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it-IT" dirty="0"/>
              <a:t>Descrizione del problema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A9513345-27CB-5048-A402-AEA39FD57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4918" y="62929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rgbClr val="426EB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fld id="{017CC9F7-E331-4A4D-8258-210102ABDB4E}" type="slidenum">
              <a:rPr lang="it-IT" smtClean="0"/>
              <a:pPr/>
              <a:t>18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03D5715-4526-8A4F-A295-2841FCD6E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28" y="-7915"/>
            <a:ext cx="2557652" cy="126616"/>
          </a:xfrm>
          <a:prstGeom prst="rect">
            <a:avLst/>
          </a:prstGeom>
        </p:spPr>
      </p:pic>
      <p:sp>
        <p:nvSpPr>
          <p:cNvPr id="15" name="Segnaposto contenuto 3">
            <a:extLst>
              <a:ext uri="{FF2B5EF4-FFF2-40B4-BE49-F238E27FC236}">
                <a16:creationId xmlns:a16="http://schemas.microsoft.com/office/drawing/2014/main" id="{1034B750-7555-EF46-9FAF-CC45878E95CA}"/>
              </a:ext>
            </a:extLst>
          </p:cNvPr>
          <p:cNvSpPr txBox="1">
            <a:spLocks/>
          </p:cNvSpPr>
          <p:nvPr/>
        </p:nvSpPr>
        <p:spPr>
          <a:xfrm>
            <a:off x="769217" y="2203323"/>
            <a:ext cx="10642961" cy="3228486"/>
          </a:xfrm>
          <a:prstGeom prst="rect">
            <a:avLst/>
          </a:prstGeom>
        </p:spPr>
        <p:txBody>
          <a:bodyPr numCol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MICROSCALA</a:t>
            </a:r>
          </a:p>
          <a:p>
            <a:pPr lvl="1"/>
            <a:r>
              <a:rPr lang="it-IT" sz="2200" b="0" dirty="0"/>
              <a:t>Raccontare la storia di una persona, vera o immaginaria che sia, e far cogliere la dimensione personale del problema che si risolve </a:t>
            </a:r>
          </a:p>
          <a:p>
            <a:r>
              <a:rPr lang="it-IT" sz="2400" dirty="0"/>
              <a:t>MACROSCALA</a:t>
            </a:r>
          </a:p>
          <a:p>
            <a:pPr lvl="1"/>
            <a:r>
              <a:rPr lang="it-IT" sz="2200" dirty="0"/>
              <a:t>Individuare la dimensione del problema, quante persone ne vengono colpite in Italia, Europa, Mondo e quanti casi nuovi ogni anno </a:t>
            </a:r>
          </a:p>
          <a:p>
            <a:pPr lvl="1"/>
            <a:endParaRPr lang="it-IT" sz="2200" b="0" dirty="0"/>
          </a:p>
        </p:txBody>
      </p:sp>
    </p:spTree>
    <p:extLst>
      <p:ext uri="{BB962C8B-B14F-4D97-AF65-F5344CB8AC3E}">
        <p14:creationId xmlns:p14="http://schemas.microsoft.com/office/powerpoint/2010/main" val="3738155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E23FE946-4E8F-7D4B-9503-A7283E6471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flipH="1">
            <a:off x="5036021" y="-7915"/>
            <a:ext cx="10752669" cy="716844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A79B22D-BA19-E742-800B-E4C3E8A8D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CE5E9764-7088-D440-AF67-E543F3FDC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827" y="569535"/>
            <a:ext cx="3756230" cy="521985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800" b="0" i="1">
                <a:solidFill>
                  <a:srgbClr val="4E5960"/>
                </a:solidFill>
                <a:latin typeface="Rubik Light" pitchFamily="2" charset="-79"/>
                <a:cs typeface="Rubik Light" pitchFamily="2" charset="-79"/>
              </a:defRPr>
            </a:lvl1pPr>
          </a:lstStyle>
          <a:p>
            <a: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Se il problema è diffuso, </a:t>
            </a:r>
            <a:r>
              <a:rPr lang="it-IT" sz="3000" b="1" i="0" dirty="0">
                <a:solidFill>
                  <a:srgbClr val="153961"/>
                </a:solidFill>
                <a:latin typeface="Rubik" pitchFamily="2" charset="-79"/>
                <a:cs typeface="Rubik" pitchFamily="2" charset="-79"/>
              </a:rPr>
              <a:t>INGAGGIARE</a:t>
            </a:r>
            <a: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 la platea sul </a:t>
            </a:r>
            <a:r>
              <a:rPr lang="it-IT" sz="3000" b="1" i="0" dirty="0">
                <a:solidFill>
                  <a:srgbClr val="153961"/>
                </a:solidFill>
                <a:latin typeface="Rubik" pitchFamily="2" charset="-79"/>
                <a:cs typeface="Rubik" pitchFamily="2" charset="-79"/>
              </a:rPr>
              <a:t>PROBLEMA</a:t>
            </a:r>
            <a: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, coglierne gli aspetti emozionali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A9513345-27CB-5048-A402-AEA39FD57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4918" y="62929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rgbClr val="426EB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fld id="{017CC9F7-E331-4A4D-8258-210102ABDB4E}" type="slidenum">
              <a:rPr lang="it-IT" smtClean="0"/>
              <a:pPr/>
              <a:t>19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03D5715-4526-8A4F-A295-2841FCD6E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28" y="-7915"/>
            <a:ext cx="2557652" cy="12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76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A79B22D-BA19-E742-800B-E4C3E8A8D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260367E8-E472-AD48-85F4-5F9D2662F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828" y="569535"/>
            <a:ext cx="10650644" cy="5219850"/>
          </a:xfrm>
          <a:prstGeom prst="rect">
            <a:avLst/>
          </a:prstGeom>
        </p:spPr>
        <p:txBody>
          <a:bodyPr lIns="90000" anchor="t" anchorCtr="0">
            <a:normAutofit/>
          </a:bodyPr>
          <a:lstStyle>
            <a:lvl1pPr>
              <a:defRPr sz="3500" b="0" i="1">
                <a:solidFill>
                  <a:srgbClr val="4E5960"/>
                </a:solidFill>
                <a:latin typeface="Rubik Light" pitchFamily="2" charset="-79"/>
                <a:cs typeface="Rubik Light" pitchFamily="2" charset="-79"/>
              </a:defRPr>
            </a:lvl1pPr>
          </a:lstStyle>
          <a:p>
            <a:pPr algn="ctr">
              <a:lnSpc>
                <a:spcPct val="200000"/>
              </a:lnSpc>
            </a:pPr>
            <a:r>
              <a:rPr lang="it-IT" dirty="0"/>
              <a:t>–</a:t>
            </a:r>
            <a:br>
              <a:rPr lang="it-IT" dirty="0"/>
            </a:br>
            <a:r>
              <a:rPr lang="it-IT" sz="3000" dirty="0"/>
              <a:t>A cosa pensate quando sentite la parola</a:t>
            </a:r>
            <a:br>
              <a:rPr lang="it-IT" sz="3000" dirty="0"/>
            </a:br>
            <a:r>
              <a:rPr lang="it-IT" sz="3000" b="1" spc="600" dirty="0">
                <a:solidFill>
                  <a:srgbClr val="153961"/>
                </a:solidFill>
              </a:rPr>
              <a:t>PITCH</a:t>
            </a:r>
            <a:r>
              <a:rPr lang="it-IT" sz="3000" dirty="0"/>
              <a:t>?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A9513345-27CB-5048-A402-AEA39FD57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4918" y="62929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rgbClr val="426EB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fld id="{017CC9F7-E331-4A4D-8258-210102ABDB4E}" type="slidenum">
              <a:rPr lang="it-IT" smtClean="0"/>
              <a:pPr/>
              <a:t>2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03D5715-4526-8A4F-A295-2841FCD6E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28" y="-7915"/>
            <a:ext cx="2557652" cy="12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52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interni, donna, cibo&#10;&#10;Descrizione generata automaticamente">
            <a:extLst>
              <a:ext uri="{FF2B5EF4-FFF2-40B4-BE49-F238E27FC236}">
                <a16:creationId xmlns:a16="http://schemas.microsoft.com/office/drawing/2014/main" id="{EE7127FD-0CF6-9745-B152-A4D190E8E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552" y="0"/>
            <a:ext cx="9683496" cy="68580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02DF5BE-2473-E943-824F-4899BBD68874}"/>
              </a:ext>
            </a:extLst>
          </p:cNvPr>
          <p:cNvSpPr/>
          <p:nvPr/>
        </p:nvSpPr>
        <p:spPr>
          <a:xfrm rot="1067544">
            <a:off x="-1600430" y="-1516163"/>
            <a:ext cx="7969913" cy="9102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93B3CE8-1D98-F441-A098-1F0664B3908E}"/>
              </a:ext>
            </a:extLst>
          </p:cNvPr>
          <p:cNvSpPr txBox="1"/>
          <p:nvPr/>
        </p:nvSpPr>
        <p:spPr>
          <a:xfrm>
            <a:off x="1095288" y="885165"/>
            <a:ext cx="4494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>
                <a:solidFill>
                  <a:srgbClr val="153961"/>
                </a:solidFill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IL BISOGNO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0AD5F35-167B-7B48-A127-1338F6AFC65E}"/>
              </a:ext>
            </a:extLst>
          </p:cNvPr>
          <p:cNvSpPr txBox="1"/>
          <p:nvPr/>
        </p:nvSpPr>
        <p:spPr>
          <a:xfrm>
            <a:off x="1095287" y="1716162"/>
            <a:ext cx="449499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Descrizione del problema e del bisogno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Utilizzare storie, dati e fotografie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Entrare in contatto con l’audience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b="1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Attenzione a iniziare le presentazioni con una domanda al pubblico</a:t>
            </a:r>
            <a:r>
              <a:rPr lang="it-IT" sz="2400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, a volte è un boomerang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sz="2400" dirty="0">
              <a:latin typeface="Rubik" pitchFamily="2" charset="-79"/>
              <a:ea typeface="Segoe UI Emoji" panose="020B0502040204020203" pitchFamily="34" charset="0"/>
              <a:cs typeface="Rubik" pitchFamily="2" charset="-79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9B81DD9-0631-AF4B-9358-980B3C5FD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8" name="Segnaposto numero diapositiva 5">
            <a:extLst>
              <a:ext uri="{FF2B5EF4-FFF2-40B4-BE49-F238E27FC236}">
                <a16:creationId xmlns:a16="http://schemas.microsoft.com/office/drawing/2014/main" id="{3977E85D-96BC-6E47-A4CE-76EBCB2CC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4918" y="62929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rgbClr val="426EB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fld id="{017CC9F7-E331-4A4D-8258-210102ABDB4E}" type="slidenum">
              <a:rPr lang="it-IT" smtClean="0"/>
              <a:pPr/>
              <a:t>20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1AFD2AE-3853-9946-87D3-FDEC63681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28" y="-7915"/>
            <a:ext cx="2557652" cy="12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5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persona, interni, portatile, sedendo&#10;&#10;Descrizione generata automaticamente">
            <a:extLst>
              <a:ext uri="{FF2B5EF4-FFF2-40B4-BE49-F238E27FC236}">
                <a16:creationId xmlns:a16="http://schemas.microsoft.com/office/drawing/2014/main" id="{3D2C9766-08B2-9E4A-A3E6-13769440D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90278" y="-1743694"/>
            <a:ext cx="7342093" cy="1101314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02DF5BE-2473-E943-824F-4899BBD68874}"/>
              </a:ext>
            </a:extLst>
          </p:cNvPr>
          <p:cNvSpPr/>
          <p:nvPr/>
        </p:nvSpPr>
        <p:spPr>
          <a:xfrm rot="1067544">
            <a:off x="-1600430" y="-1516163"/>
            <a:ext cx="7969913" cy="9102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93B3CE8-1D98-F441-A098-1F0664B3908E}"/>
              </a:ext>
            </a:extLst>
          </p:cNvPr>
          <p:cNvSpPr txBox="1"/>
          <p:nvPr/>
        </p:nvSpPr>
        <p:spPr>
          <a:xfrm>
            <a:off x="1095288" y="885165"/>
            <a:ext cx="44949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>
                <a:solidFill>
                  <a:srgbClr val="153961"/>
                </a:solidFill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IL MERCATO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0AD5F35-167B-7B48-A127-1338F6AFC65E}"/>
              </a:ext>
            </a:extLst>
          </p:cNvPr>
          <p:cNvSpPr txBox="1"/>
          <p:nvPr/>
        </p:nvSpPr>
        <p:spPr>
          <a:xfrm>
            <a:off x="1095287" y="1716162"/>
            <a:ext cx="4759603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Descrizione del </a:t>
            </a:r>
            <a:r>
              <a:rPr lang="it-IT" sz="2400" b="1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mercato</a:t>
            </a:r>
            <a:r>
              <a:rPr lang="it-IT" sz="2400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, numero totale di clienti potenziali ed effettivi/raggiungibili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Utilizzare </a:t>
            </a:r>
            <a:r>
              <a:rPr lang="it-IT" sz="2400" b="1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dati e statistiche </a:t>
            </a:r>
            <a:r>
              <a:rPr lang="it-IT" sz="2400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tramite la ricerca di mercato e riportare le fonti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Individuare i </a:t>
            </a:r>
            <a:r>
              <a:rPr lang="it-IT" sz="2400" b="1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trends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9B81DD9-0631-AF4B-9358-980B3C5FD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8" name="Segnaposto numero diapositiva 5">
            <a:extLst>
              <a:ext uri="{FF2B5EF4-FFF2-40B4-BE49-F238E27FC236}">
                <a16:creationId xmlns:a16="http://schemas.microsoft.com/office/drawing/2014/main" id="{3977E85D-96BC-6E47-A4CE-76EBCB2CC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4918" y="62929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rgbClr val="426EB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fld id="{017CC9F7-E331-4A4D-8258-210102ABDB4E}" type="slidenum">
              <a:rPr lang="it-IT" smtClean="0"/>
              <a:pPr/>
              <a:t>21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1AFD2AE-3853-9946-87D3-FDEC63681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28" y="-7915"/>
            <a:ext cx="2557652" cy="12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43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strada, esterni, camion, edificio&#10;&#10;Descrizione generata automaticamente">
            <a:extLst>
              <a:ext uri="{FF2B5EF4-FFF2-40B4-BE49-F238E27FC236}">
                <a16:creationId xmlns:a16="http://schemas.microsoft.com/office/drawing/2014/main" id="{68674AC5-F0D5-1A42-A464-72797A440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020" y="0"/>
            <a:ext cx="7624090" cy="68580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02DF5BE-2473-E943-824F-4899BBD68874}"/>
              </a:ext>
            </a:extLst>
          </p:cNvPr>
          <p:cNvSpPr/>
          <p:nvPr/>
        </p:nvSpPr>
        <p:spPr>
          <a:xfrm rot="1067544">
            <a:off x="-1600430" y="-1516163"/>
            <a:ext cx="7969913" cy="9102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93B3CE8-1D98-F441-A098-1F0664B3908E}"/>
              </a:ext>
            </a:extLst>
          </p:cNvPr>
          <p:cNvSpPr txBox="1"/>
          <p:nvPr/>
        </p:nvSpPr>
        <p:spPr>
          <a:xfrm>
            <a:off x="1095288" y="885165"/>
            <a:ext cx="44949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>
                <a:solidFill>
                  <a:srgbClr val="153961"/>
                </a:solidFill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LA CONCORRENZA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0AD5F35-167B-7B48-A127-1338F6AFC65E}"/>
              </a:ext>
            </a:extLst>
          </p:cNvPr>
          <p:cNvSpPr txBox="1"/>
          <p:nvPr/>
        </p:nvSpPr>
        <p:spPr>
          <a:xfrm>
            <a:off x="1095287" y="1716162"/>
            <a:ext cx="4759603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Elenco dei principali competitors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Descrizione sintetica (grafica)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Vantaggio competitivo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b="1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Non pronunciare MAI la frase «non esistono concorrenti»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9B81DD9-0631-AF4B-9358-980B3C5FD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8" name="Segnaposto numero diapositiva 5">
            <a:extLst>
              <a:ext uri="{FF2B5EF4-FFF2-40B4-BE49-F238E27FC236}">
                <a16:creationId xmlns:a16="http://schemas.microsoft.com/office/drawing/2014/main" id="{3977E85D-96BC-6E47-A4CE-76EBCB2CC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4918" y="62929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rgbClr val="426EB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fld id="{017CC9F7-E331-4A4D-8258-210102ABDB4E}" type="slidenum">
              <a:rPr lang="it-IT" smtClean="0"/>
              <a:pPr/>
              <a:t>22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1AFD2AE-3853-9946-87D3-FDEC63681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28" y="-7915"/>
            <a:ext cx="2557652" cy="12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66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293B3CE8-1D98-F441-A098-1F0664B3908E}"/>
              </a:ext>
            </a:extLst>
          </p:cNvPr>
          <p:cNvSpPr txBox="1"/>
          <p:nvPr/>
        </p:nvSpPr>
        <p:spPr>
          <a:xfrm>
            <a:off x="1095288" y="885165"/>
            <a:ext cx="44949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>
                <a:solidFill>
                  <a:srgbClr val="153961"/>
                </a:solidFill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LA CONCORRENZA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9B81DD9-0631-AF4B-9358-980B3C5FD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8" name="Segnaposto numero diapositiva 5">
            <a:extLst>
              <a:ext uri="{FF2B5EF4-FFF2-40B4-BE49-F238E27FC236}">
                <a16:creationId xmlns:a16="http://schemas.microsoft.com/office/drawing/2014/main" id="{3977E85D-96BC-6E47-A4CE-76EBCB2CC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4918" y="62929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rgbClr val="426EB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fld id="{017CC9F7-E331-4A4D-8258-210102ABDB4E}" type="slidenum">
              <a:rPr lang="it-IT" smtClean="0"/>
              <a:pPr/>
              <a:t>23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1AFD2AE-3853-9946-87D3-FDEC63681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28" y="-7915"/>
            <a:ext cx="2557652" cy="12661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3225170-459B-7E49-80CD-3D4565ECD1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337" y="2184826"/>
            <a:ext cx="6741373" cy="378800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C8662D0-79B6-1F6D-EA9B-C3338A94D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6906" y="377618"/>
            <a:ext cx="5424679" cy="305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89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persona, interni, sedendo, portatile&#10;&#10;Descrizione generata automaticamente">
            <a:extLst>
              <a:ext uri="{FF2B5EF4-FFF2-40B4-BE49-F238E27FC236}">
                <a16:creationId xmlns:a16="http://schemas.microsoft.com/office/drawing/2014/main" id="{862FA72C-264F-434B-AB35-A589625E6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192" y="0"/>
            <a:ext cx="10281828" cy="68580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02DF5BE-2473-E943-824F-4899BBD68874}"/>
              </a:ext>
            </a:extLst>
          </p:cNvPr>
          <p:cNvSpPr/>
          <p:nvPr/>
        </p:nvSpPr>
        <p:spPr>
          <a:xfrm rot="1067544">
            <a:off x="-1600430" y="-1516163"/>
            <a:ext cx="7969913" cy="9102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93B3CE8-1D98-F441-A098-1F0664B3908E}"/>
              </a:ext>
            </a:extLst>
          </p:cNvPr>
          <p:cNvSpPr txBox="1"/>
          <p:nvPr/>
        </p:nvSpPr>
        <p:spPr>
          <a:xfrm>
            <a:off x="1095288" y="885165"/>
            <a:ext cx="44949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>
                <a:solidFill>
                  <a:srgbClr val="153961"/>
                </a:solidFill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IL TEAM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0AD5F35-167B-7B48-A127-1338F6AFC65E}"/>
              </a:ext>
            </a:extLst>
          </p:cNvPr>
          <p:cNvSpPr txBox="1"/>
          <p:nvPr/>
        </p:nvSpPr>
        <p:spPr>
          <a:xfrm>
            <a:off x="1095287" y="1716162"/>
            <a:ext cx="475960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b="1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Membri del team </a:t>
            </a:r>
            <a:r>
              <a:rPr lang="it-IT" sz="2400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con la caratteristica distintiva delle </a:t>
            </a:r>
            <a:r>
              <a:rPr lang="it-IT" sz="2400" b="1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competenze</a:t>
            </a:r>
            <a:r>
              <a:rPr lang="it-IT" sz="2400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 di ciascuno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Sottolineare il </a:t>
            </a:r>
            <a:r>
              <a:rPr lang="it-IT" sz="2400" b="1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contributo</a:t>
            </a:r>
            <a:r>
              <a:rPr lang="it-IT" sz="2400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 che apportano al progetto/azienda grazie alle loro esperienze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Se ci sono inserire gli </a:t>
            </a:r>
            <a:r>
              <a:rPr lang="it-IT" sz="2400" b="1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Advisor</a:t>
            </a:r>
            <a:r>
              <a:rPr lang="it-IT" sz="2400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 (ma solo se sono esplicitamente e consapevolmente coinvolti)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9B81DD9-0631-AF4B-9358-980B3C5FD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8" name="Segnaposto numero diapositiva 5">
            <a:extLst>
              <a:ext uri="{FF2B5EF4-FFF2-40B4-BE49-F238E27FC236}">
                <a16:creationId xmlns:a16="http://schemas.microsoft.com/office/drawing/2014/main" id="{3977E85D-96BC-6E47-A4CE-76EBCB2CC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4918" y="62929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rgbClr val="426EB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fld id="{017CC9F7-E331-4A4D-8258-210102ABDB4E}" type="slidenum">
              <a:rPr lang="it-IT" smtClean="0"/>
              <a:pPr/>
              <a:t>24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1AFD2AE-3853-9946-87D3-FDEC63681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28" y="-7915"/>
            <a:ext cx="2557652" cy="12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47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EB970C2A-4395-2044-A4E5-54C0A9A30D8C}"/>
              </a:ext>
            </a:extLst>
          </p:cNvPr>
          <p:cNvSpPr txBox="1">
            <a:spLocks/>
          </p:cNvSpPr>
          <p:nvPr/>
        </p:nvSpPr>
        <p:spPr>
          <a:xfrm>
            <a:off x="1443317" y="2003572"/>
            <a:ext cx="9305365" cy="2403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6600" b="1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COSE DA </a:t>
            </a:r>
          </a:p>
          <a:p>
            <a:pPr algn="ctr"/>
            <a:r>
              <a:rPr lang="it-IT" sz="6600" b="1" dirty="0">
                <a:solidFill>
                  <a:srgbClr val="153961"/>
                </a:solidFill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NON FARE</a:t>
            </a:r>
          </a:p>
        </p:txBody>
      </p:sp>
    </p:spTree>
    <p:extLst>
      <p:ext uri="{BB962C8B-B14F-4D97-AF65-F5344CB8AC3E}">
        <p14:creationId xmlns:p14="http://schemas.microsoft.com/office/powerpoint/2010/main" val="2417770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screenshot, monitor, computer, interni&#10;&#10;Descrizione generata automaticamente">
            <a:extLst>
              <a:ext uri="{FF2B5EF4-FFF2-40B4-BE49-F238E27FC236}">
                <a16:creationId xmlns:a16="http://schemas.microsoft.com/office/drawing/2014/main" id="{0751A3B7-B22D-F340-A494-340409BA6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811" t="23226" r="7026" b="13731"/>
          <a:stretch/>
        </p:blipFill>
        <p:spPr>
          <a:xfrm>
            <a:off x="0" y="0"/>
            <a:ext cx="12212048" cy="6858000"/>
          </a:xfrm>
        </p:spPr>
      </p:pic>
    </p:spTree>
    <p:extLst>
      <p:ext uri="{BB962C8B-B14F-4D97-AF65-F5344CB8AC3E}">
        <p14:creationId xmlns:p14="http://schemas.microsoft.com/office/powerpoint/2010/main" val="29296355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rattere, schermata, cerchio&#10;&#10;Descrizione generata automaticamente">
            <a:extLst>
              <a:ext uri="{FF2B5EF4-FFF2-40B4-BE49-F238E27FC236}">
                <a16:creationId xmlns:a16="http://schemas.microsoft.com/office/drawing/2014/main" id="{085780D9-7E4E-F7BD-BE8A-ACC22A477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190" y="738480"/>
            <a:ext cx="10247619" cy="554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386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99CCD2EB-2BFD-3E43-A600-6A228F300152}"/>
              </a:ext>
            </a:extLst>
          </p:cNvPr>
          <p:cNvSpPr/>
          <p:nvPr/>
        </p:nvSpPr>
        <p:spPr>
          <a:xfrm>
            <a:off x="4693295" y="3305889"/>
            <a:ext cx="2805409" cy="138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" dirty="0">
                <a:latin typeface="Rubik" pitchFamily="2" charset="-79"/>
                <a:cs typeface="Rubik" pitchFamily="2" charset="-79"/>
              </a:rPr>
              <a:t>Complimenti non hai bisogno dell’oculista</a:t>
            </a:r>
          </a:p>
        </p:txBody>
      </p:sp>
    </p:spTree>
    <p:extLst>
      <p:ext uri="{BB962C8B-B14F-4D97-AF65-F5344CB8AC3E}">
        <p14:creationId xmlns:p14="http://schemas.microsoft.com/office/powerpoint/2010/main" val="268182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F3491AA-D72E-3B45-BBD4-BAAAAA2B2C16}"/>
              </a:ext>
            </a:extLst>
          </p:cNvPr>
          <p:cNvSpPr txBox="1"/>
          <p:nvPr/>
        </p:nvSpPr>
        <p:spPr>
          <a:xfrm>
            <a:off x="1600199" y="637672"/>
            <a:ext cx="91738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latin typeface="Comic Sans MS" panose="030F0902030302020204" pitchFamily="66" charset="0"/>
              </a:rPr>
              <a:t>Fermiamo questo abominio/1</a:t>
            </a:r>
          </a:p>
          <a:p>
            <a:pPr algn="ctr"/>
            <a:endParaRPr lang="it-IT" sz="4000" dirty="0">
              <a:latin typeface="Comic Sans MS" panose="030F0902030302020204" pitchFamily="66" charset="0"/>
            </a:endParaRPr>
          </a:p>
          <a:p>
            <a:pPr algn="ctr"/>
            <a:endParaRPr lang="it-IT" sz="4000" dirty="0">
              <a:latin typeface="Comic Sans MS" panose="030F0902030302020204" pitchFamily="66" charset="0"/>
            </a:endParaRPr>
          </a:p>
          <a:p>
            <a:pPr algn="ctr"/>
            <a:endParaRPr lang="it-IT" sz="4000" dirty="0">
              <a:latin typeface="Comic Sans MS" panose="030F0902030302020204" pitchFamily="66" charset="0"/>
            </a:endParaRPr>
          </a:p>
          <a:p>
            <a:pPr algn="ctr"/>
            <a:endParaRPr lang="it-IT" sz="4000" dirty="0">
              <a:latin typeface="Comic Sans MS" panose="030F0902030302020204" pitchFamily="66" charset="0"/>
            </a:endParaRPr>
          </a:p>
          <a:p>
            <a:pPr algn="ctr"/>
            <a:r>
              <a:rPr lang="it-IT" sz="4000" dirty="0">
                <a:latin typeface="Comic Sans MS" panose="030F0902030302020204" pitchFamily="66" charset="0"/>
              </a:rPr>
              <a:t>Comic Sans MS</a:t>
            </a:r>
          </a:p>
        </p:txBody>
      </p:sp>
      <p:sp>
        <p:nvSpPr>
          <p:cNvPr id="5" name="Simbolo &quot;divieto&quot; 4">
            <a:extLst>
              <a:ext uri="{FF2B5EF4-FFF2-40B4-BE49-F238E27FC236}">
                <a16:creationId xmlns:a16="http://schemas.microsoft.com/office/drawing/2014/main" id="{13C7B9EA-1401-B246-95A5-F9A8BD807239}"/>
              </a:ext>
            </a:extLst>
          </p:cNvPr>
          <p:cNvSpPr/>
          <p:nvPr/>
        </p:nvSpPr>
        <p:spPr>
          <a:xfrm>
            <a:off x="3627783" y="1857244"/>
            <a:ext cx="5067038" cy="4439915"/>
          </a:xfrm>
          <a:prstGeom prst="noSmoking">
            <a:avLst>
              <a:gd name="adj" fmla="val 9342"/>
            </a:avLst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991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36AA72C-1E69-5741-B651-BF53693E3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7212CA7-3CB4-564D-BCFB-9E8659242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170A7D6-0836-7B44-B9A4-B2E71A8FF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4918" y="62929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rgbClr val="426EB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fld id="{017CC9F7-E331-4A4D-8258-210102ABDB4E}" type="slidenum">
              <a:rPr lang="it-IT" smtClean="0"/>
              <a:pPr/>
              <a:t>3</a:t>
            </a:fld>
            <a:endParaRPr lang="it-IT" dirty="0"/>
          </a:p>
        </p:txBody>
      </p:sp>
      <p:pic>
        <p:nvPicPr>
          <p:cNvPr id="7" name="Elementi multimediali online 3" descr="Pitch Perfect - Beca's Audition">
            <a:hlinkClick r:id="" action="ppaction://media"/>
            <a:extLst>
              <a:ext uri="{FF2B5EF4-FFF2-40B4-BE49-F238E27FC236}">
                <a16:creationId xmlns:a16="http://schemas.microsoft.com/office/drawing/2014/main" id="{90DDFA71-0A68-DA43-A095-8DC14728E27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745456" y="323979"/>
            <a:ext cx="8701088" cy="489436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95D971E-8430-EC4B-9AF6-9E6E7E89A13C}"/>
              </a:ext>
            </a:extLst>
          </p:cNvPr>
          <p:cNvSpPr txBox="1"/>
          <p:nvPr/>
        </p:nvSpPr>
        <p:spPr>
          <a:xfrm>
            <a:off x="10036518" y="5544322"/>
            <a:ext cx="1986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Rubik" pitchFamily="2" charset="-79"/>
                <a:cs typeface="Rubik" pitchFamily="2" charset="-79"/>
              </a:rPr>
              <a:t>Pitch Perfect, 2012</a:t>
            </a:r>
          </a:p>
        </p:txBody>
      </p:sp>
    </p:spTree>
    <p:extLst>
      <p:ext uri="{BB962C8B-B14F-4D97-AF65-F5344CB8AC3E}">
        <p14:creationId xmlns:p14="http://schemas.microsoft.com/office/powerpoint/2010/main" val="158947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A3DC3A8-F28D-49F1-89E9-33DAC892F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857" y="1285875"/>
            <a:ext cx="4762500" cy="428625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F3491AA-D72E-3B45-BBD4-BAAAAA2B2C16}"/>
              </a:ext>
            </a:extLst>
          </p:cNvPr>
          <p:cNvSpPr txBox="1"/>
          <p:nvPr/>
        </p:nvSpPr>
        <p:spPr>
          <a:xfrm>
            <a:off x="1600199" y="241305"/>
            <a:ext cx="9173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>
                <a:latin typeface="Matura MT Script Capitals" panose="03020802060602070202" pitchFamily="66" charset="0"/>
              </a:rPr>
              <a:t>Fermiamo questo abominio/2</a:t>
            </a:r>
          </a:p>
        </p:txBody>
      </p:sp>
      <p:sp>
        <p:nvSpPr>
          <p:cNvPr id="5" name="Simbolo &quot;divieto&quot; 4">
            <a:extLst>
              <a:ext uri="{FF2B5EF4-FFF2-40B4-BE49-F238E27FC236}">
                <a16:creationId xmlns:a16="http://schemas.microsoft.com/office/drawing/2014/main" id="{13C7B9EA-1401-B246-95A5-F9A8BD807239}"/>
              </a:ext>
            </a:extLst>
          </p:cNvPr>
          <p:cNvSpPr/>
          <p:nvPr/>
        </p:nvSpPr>
        <p:spPr>
          <a:xfrm>
            <a:off x="3627783" y="1285875"/>
            <a:ext cx="5067038" cy="4439915"/>
          </a:xfrm>
          <a:prstGeom prst="noSmoking">
            <a:avLst>
              <a:gd name="adj" fmla="val 9342"/>
            </a:avLst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Segnaposto contenuto 3">
            <a:extLst>
              <a:ext uri="{FF2B5EF4-FFF2-40B4-BE49-F238E27FC236}">
                <a16:creationId xmlns:a16="http://schemas.microsoft.com/office/drawing/2014/main" id="{4923175F-14E3-D455-123F-DECFC8259FCC}"/>
              </a:ext>
            </a:extLst>
          </p:cNvPr>
          <p:cNvSpPr txBox="1">
            <a:spLocks/>
          </p:cNvSpPr>
          <p:nvPr/>
        </p:nvSpPr>
        <p:spPr>
          <a:xfrm>
            <a:off x="1913863" y="5971715"/>
            <a:ext cx="8364273" cy="644980"/>
          </a:xfrm>
          <a:prstGeom prst="rect">
            <a:avLst/>
          </a:prstGeom>
        </p:spPr>
        <p:txBody>
          <a:bodyPr numCol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400" dirty="0"/>
              <a:t>C’è un mondo di icone là fuori + CANVA + AI</a:t>
            </a:r>
            <a:endParaRPr lang="it-IT" sz="2200" b="0" dirty="0"/>
          </a:p>
        </p:txBody>
      </p:sp>
    </p:spTree>
    <p:extLst>
      <p:ext uri="{BB962C8B-B14F-4D97-AF65-F5344CB8AC3E}">
        <p14:creationId xmlns:p14="http://schemas.microsoft.com/office/powerpoint/2010/main" val="1177027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99CCD2EB-2BFD-3E43-A600-6A228F300152}"/>
              </a:ext>
            </a:extLst>
          </p:cNvPr>
          <p:cNvSpPr/>
          <p:nvPr/>
        </p:nvSpPr>
        <p:spPr>
          <a:xfrm>
            <a:off x="2138100" y="2828835"/>
            <a:ext cx="79157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highlight>
                  <a:srgbClr val="000080"/>
                </a:highlight>
                <a:latin typeface="Rubik" pitchFamily="2" charset="-79"/>
                <a:cs typeface="Rubik" pitchFamily="2" charset="-79"/>
              </a:rPr>
              <a:t>Non usate</a:t>
            </a:r>
            <a:r>
              <a:rPr lang="it-IT" sz="3600" dirty="0">
                <a:latin typeface="Rubik" pitchFamily="2" charset="-79"/>
                <a:cs typeface="Rubik" pitchFamily="2" charset="-79"/>
              </a:rPr>
              <a:t> </a:t>
            </a:r>
            <a:r>
              <a:rPr lang="it-IT" sz="3600" dirty="0">
                <a:solidFill>
                  <a:srgbClr val="FF0000"/>
                </a:solidFill>
                <a:latin typeface="Rubik" pitchFamily="2" charset="-79"/>
                <a:cs typeface="Rubik" pitchFamily="2" charset="-79"/>
              </a:rPr>
              <a:t>colori </a:t>
            </a:r>
            <a:r>
              <a:rPr lang="it-IT" sz="3600" dirty="0">
                <a:solidFill>
                  <a:schemeClr val="accent4">
                    <a:lumMod val="20000"/>
                    <a:lumOff val="80000"/>
                  </a:schemeClr>
                </a:solidFill>
                <a:highlight>
                  <a:srgbClr val="808000"/>
                </a:highlight>
                <a:latin typeface="Rubik" pitchFamily="2" charset="-79"/>
                <a:cs typeface="Rubik" pitchFamily="2" charset="-79"/>
              </a:rPr>
              <a:t>e</a:t>
            </a:r>
            <a:r>
              <a:rPr lang="it-IT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Rubik" pitchFamily="2" charset="-79"/>
                <a:cs typeface="Rubik" pitchFamily="2" charset="-79"/>
              </a:rPr>
              <a:t> combinazioni</a:t>
            </a:r>
          </a:p>
          <a:p>
            <a:pPr algn="ctr"/>
            <a:r>
              <a:rPr lang="it-IT" sz="3600" dirty="0">
                <a:solidFill>
                  <a:srgbClr val="00B050"/>
                </a:solidFill>
                <a:latin typeface="Rubik" pitchFamily="2" charset="-79"/>
                <a:cs typeface="Rubik" pitchFamily="2" charset="-79"/>
              </a:rPr>
              <a:t>improponibili</a:t>
            </a:r>
          </a:p>
        </p:txBody>
      </p:sp>
    </p:spTree>
    <p:extLst>
      <p:ext uri="{BB962C8B-B14F-4D97-AF65-F5344CB8AC3E}">
        <p14:creationId xmlns:p14="http://schemas.microsoft.com/office/powerpoint/2010/main" val="3397461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9B03D2D-82BB-CD49-B082-62F1082A402C}"/>
              </a:ext>
            </a:extLst>
          </p:cNvPr>
          <p:cNvSpPr/>
          <p:nvPr/>
        </p:nvSpPr>
        <p:spPr>
          <a:xfrm>
            <a:off x="2091446" y="2912813"/>
            <a:ext cx="20120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prstClr val="black"/>
                </a:solidFill>
                <a:latin typeface="Rubik" pitchFamily="2" charset="-79"/>
                <a:cs typeface="Rubik" pitchFamily="2" charset="-79"/>
              </a:rPr>
              <a:t>Attenzione</a:t>
            </a:r>
            <a:endParaRPr lang="it-IT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85559E3-0330-F041-8900-2268F50E7112}"/>
              </a:ext>
            </a:extLst>
          </p:cNvPr>
          <p:cNvSpPr/>
          <p:nvPr/>
        </p:nvSpPr>
        <p:spPr>
          <a:xfrm>
            <a:off x="4025251" y="2910191"/>
            <a:ext cx="4683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prstClr val="black"/>
                </a:solidFill>
                <a:latin typeface="Rubik" pitchFamily="2" charset="-79"/>
                <a:cs typeface="Rubik" pitchFamily="2" charset="-79"/>
              </a:rPr>
              <a:t>al</a:t>
            </a:r>
            <a:endParaRPr lang="it-IT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A8F143F-423C-B649-9820-A6C51BC77714}"/>
              </a:ext>
            </a:extLst>
          </p:cNvPr>
          <p:cNvSpPr/>
          <p:nvPr/>
        </p:nvSpPr>
        <p:spPr>
          <a:xfrm>
            <a:off x="4479223" y="2907569"/>
            <a:ext cx="1471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prstClr val="black"/>
                </a:solidFill>
                <a:latin typeface="Rubik" pitchFamily="2" charset="-79"/>
                <a:cs typeface="Rubik" pitchFamily="2" charset="-79"/>
              </a:rPr>
              <a:t>numero</a:t>
            </a:r>
            <a:endParaRPr lang="it-IT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1E59ED5-3BC6-D44A-85EF-2AF695E327CB}"/>
              </a:ext>
            </a:extLst>
          </p:cNvPr>
          <p:cNvSpPr/>
          <p:nvPr/>
        </p:nvSpPr>
        <p:spPr>
          <a:xfrm>
            <a:off x="5849768" y="2904947"/>
            <a:ext cx="1140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prstClr val="black"/>
                </a:solidFill>
                <a:latin typeface="Rubik" pitchFamily="2" charset="-79"/>
                <a:cs typeface="Rubik" pitchFamily="2" charset="-79"/>
              </a:rPr>
              <a:t>di clic</a:t>
            </a:r>
            <a:endParaRPr lang="it-IT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4B373CF-509B-0B41-B463-CC021F266906}"/>
              </a:ext>
            </a:extLst>
          </p:cNvPr>
          <p:cNvSpPr/>
          <p:nvPr/>
        </p:nvSpPr>
        <p:spPr>
          <a:xfrm>
            <a:off x="6868307" y="2905780"/>
            <a:ext cx="27767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prstClr val="black"/>
                </a:solidFill>
                <a:latin typeface="Rubik" pitchFamily="2" charset="-79"/>
                <a:cs typeface="Rubik" pitchFamily="2" charset="-79"/>
              </a:rPr>
              <a:t>che dovete fare</a:t>
            </a:r>
            <a:endParaRPr lang="it-IT" dirty="0">
              <a:latin typeface="Rubik" pitchFamily="2" charset="-79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4046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091C0A88-7935-1645-A2E5-831308FF8761}"/>
              </a:ext>
            </a:extLst>
          </p:cNvPr>
          <p:cNvSpPr/>
          <p:nvPr/>
        </p:nvSpPr>
        <p:spPr>
          <a:xfrm>
            <a:off x="838200" y="2951946"/>
            <a:ext cx="10515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2800" dirty="0">
                <a:latin typeface="Rubik" pitchFamily="2" charset="-79"/>
                <a:cs typeface="Rubik" pitchFamily="2" charset="-79"/>
              </a:rPr>
              <a:t>Certe animazioni sono ampiamente fuori moda…</a:t>
            </a:r>
          </a:p>
        </p:txBody>
      </p:sp>
    </p:spTree>
    <p:extLst>
      <p:ext uri="{BB962C8B-B14F-4D97-AF65-F5344CB8AC3E}">
        <p14:creationId xmlns:p14="http://schemas.microsoft.com/office/powerpoint/2010/main" val="114308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5C5214B7-C665-F947-A63B-373C28F0D3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0572534"/>
              </p:ext>
            </p:extLst>
          </p:nvPr>
        </p:nvGraphicFramePr>
        <p:xfrm>
          <a:off x="-770021" y="1236871"/>
          <a:ext cx="7347284" cy="4384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5" name="Grafico 4">
                <a:extLst>
                  <a:ext uri="{FF2B5EF4-FFF2-40B4-BE49-F238E27FC236}">
                    <a16:creationId xmlns:a16="http://schemas.microsoft.com/office/drawing/2014/main" id="{AE734229-E45F-DB4D-B3F6-E190BAEC5A4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422167749"/>
                  </p:ext>
                </p:extLst>
              </p:nvPr>
            </p:nvGraphicFramePr>
            <p:xfrm>
              <a:off x="6870031" y="1155650"/>
              <a:ext cx="4176294" cy="438425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5" name="Grafico 4">
                <a:extLst>
                  <a:ext uri="{FF2B5EF4-FFF2-40B4-BE49-F238E27FC236}">
                    <a16:creationId xmlns:a16="http://schemas.microsoft.com/office/drawing/2014/main" id="{AE734229-E45F-DB4D-B3F6-E190BAEC5A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70031" y="1155650"/>
                <a:ext cx="4176294" cy="438425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438398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0C8CEB-0A63-CC48-AF5C-FC0D4FB43BBD}"/>
              </a:ext>
            </a:extLst>
          </p:cNvPr>
          <p:cNvSpPr txBox="1"/>
          <p:nvPr/>
        </p:nvSpPr>
        <p:spPr>
          <a:xfrm>
            <a:off x="1491917" y="1684421"/>
            <a:ext cx="936056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latin typeface="Rubik" pitchFamily="2" charset="-79"/>
                <a:cs typeface="Rubik" pitchFamily="2" charset="-79"/>
              </a:rPr>
              <a:t>Grazie.</a:t>
            </a:r>
          </a:p>
          <a:p>
            <a:endParaRPr lang="it-IT" sz="3200" dirty="0">
              <a:latin typeface="Rubik" pitchFamily="2" charset="-79"/>
              <a:cs typeface="Rubik" pitchFamily="2" charset="-79"/>
            </a:endParaRPr>
          </a:p>
          <a:p>
            <a:endParaRPr lang="it-IT" sz="3200" dirty="0">
              <a:latin typeface="Rubik" pitchFamily="2" charset="-79"/>
              <a:cs typeface="Rubik" pitchFamily="2" charset="-79"/>
            </a:endParaRPr>
          </a:p>
          <a:p>
            <a:endParaRPr lang="it-IT" sz="3200" dirty="0">
              <a:latin typeface="Rubik" pitchFamily="2" charset="-79"/>
              <a:cs typeface="Rubik" pitchFamily="2" charset="-79"/>
            </a:endParaRPr>
          </a:p>
          <a:p>
            <a:endParaRPr lang="it-IT" sz="3200" dirty="0">
              <a:latin typeface="Rubik" pitchFamily="2" charset="-79"/>
              <a:cs typeface="Rubik" pitchFamily="2" charset="-79"/>
            </a:endParaRPr>
          </a:p>
          <a:p>
            <a:endParaRPr lang="it-IT" sz="3200" dirty="0">
              <a:latin typeface="Rubik" pitchFamily="2" charset="-79"/>
              <a:cs typeface="Rubik" pitchFamily="2" charset="-79"/>
            </a:endParaRPr>
          </a:p>
          <a:p>
            <a:pPr algn="r"/>
            <a:endParaRPr lang="it-IT" sz="3200" dirty="0">
              <a:latin typeface="Rubik" pitchFamily="2" charset="-79"/>
              <a:cs typeface="Rubik" pitchFamily="2" charset="-79"/>
            </a:endParaRPr>
          </a:p>
          <a:p>
            <a:pPr algn="r"/>
            <a:r>
              <a:rPr lang="it-IT" sz="3200" dirty="0">
                <a:latin typeface="Rubik" pitchFamily="2" charset="-79"/>
                <a:cs typeface="Rubik" pitchFamily="2" charset="-79"/>
              </a:rPr>
              <a:t>Domande?</a:t>
            </a:r>
          </a:p>
        </p:txBody>
      </p:sp>
      <p:pic>
        <p:nvPicPr>
          <p:cNvPr id="5" name="Immagine 4" descr="Immagine che contiene testo, segnale, sedendo&#10;&#10;Descrizione generata automaticamente">
            <a:extLst>
              <a:ext uri="{FF2B5EF4-FFF2-40B4-BE49-F238E27FC236}">
                <a16:creationId xmlns:a16="http://schemas.microsoft.com/office/drawing/2014/main" id="{E2C364AC-A311-2B4B-943B-375C5F135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5070" y="385010"/>
            <a:ext cx="5974212" cy="356134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EE0353B-0F5C-EB4D-9782-7EDDDB4E771F}"/>
              </a:ext>
            </a:extLst>
          </p:cNvPr>
          <p:cNvSpPr txBox="1"/>
          <p:nvPr/>
        </p:nvSpPr>
        <p:spPr>
          <a:xfrm>
            <a:off x="493296" y="5991726"/>
            <a:ext cx="3019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Rubik" pitchFamily="2" charset="-79"/>
                <a:cs typeface="Rubik" pitchFamily="2" charset="-79"/>
              </a:rPr>
              <a:t>Data, Luogo</a:t>
            </a:r>
          </a:p>
        </p:txBody>
      </p:sp>
    </p:spTree>
    <p:extLst>
      <p:ext uri="{BB962C8B-B14F-4D97-AF65-F5344CB8AC3E}">
        <p14:creationId xmlns:p14="http://schemas.microsoft.com/office/powerpoint/2010/main" val="19119314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A79B22D-BA19-E742-800B-E4C3E8A8D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0B5FB138-A362-3948-9CC8-1BE440323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828" y="569535"/>
            <a:ext cx="10650644" cy="99671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500" b="1" i="0">
                <a:solidFill>
                  <a:schemeClr val="tx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it-IT" dirty="0"/>
              <a:t>Cose da NON fare mentre si presenta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A9513345-27CB-5048-A402-AEA39FD57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4918" y="62929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rgbClr val="426EB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fld id="{017CC9F7-E331-4A4D-8258-210102ABDB4E}" type="slidenum">
              <a:rPr lang="it-IT" smtClean="0"/>
              <a:pPr/>
              <a:t>36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03D5715-4526-8A4F-A295-2841FCD6E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28" y="-7915"/>
            <a:ext cx="2557652" cy="126616"/>
          </a:xfrm>
          <a:prstGeom prst="rect">
            <a:avLst/>
          </a:prstGeom>
        </p:spPr>
      </p:pic>
      <p:sp>
        <p:nvSpPr>
          <p:cNvPr id="15" name="Segnaposto contenuto 3">
            <a:extLst>
              <a:ext uri="{FF2B5EF4-FFF2-40B4-BE49-F238E27FC236}">
                <a16:creationId xmlns:a16="http://schemas.microsoft.com/office/drawing/2014/main" id="{1034B750-7555-EF46-9FAF-CC45878E95CA}"/>
              </a:ext>
            </a:extLst>
          </p:cNvPr>
          <p:cNvSpPr txBox="1">
            <a:spLocks/>
          </p:cNvSpPr>
          <p:nvPr/>
        </p:nvSpPr>
        <p:spPr>
          <a:xfrm>
            <a:off x="769217" y="2203323"/>
            <a:ext cx="10642961" cy="3228486"/>
          </a:xfrm>
          <a:prstGeom prst="rect">
            <a:avLst/>
          </a:prstGeom>
        </p:spPr>
        <p:txBody>
          <a:bodyPr numCol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0" dirty="0"/>
              <a:t>Abbassare la voce (attenzione al tono, soprattutto i finali delle frasi)</a:t>
            </a:r>
          </a:p>
          <a:p>
            <a:r>
              <a:rPr lang="it-IT" sz="2400" b="0" dirty="0"/>
              <a:t>Parlare velocissimo </a:t>
            </a:r>
          </a:p>
          <a:p>
            <a:r>
              <a:rPr lang="it-IT" sz="2400" b="0" dirty="0"/>
              <a:t>Inserire intercalari, </a:t>
            </a:r>
            <a:r>
              <a:rPr lang="it-IT" sz="2400" b="0" dirty="0" err="1"/>
              <a:t>mmmmm</a:t>
            </a:r>
            <a:r>
              <a:rPr lang="it-IT" sz="2400" b="0" dirty="0"/>
              <a:t>, tic del parlato («diciamo», «cioè», «praticamente»…)</a:t>
            </a:r>
            <a:endParaRPr lang="it-IT" sz="2200" b="0" dirty="0"/>
          </a:p>
          <a:p>
            <a:r>
              <a:rPr lang="it-IT" sz="2200" b="0" dirty="0"/>
              <a:t>Girarsi verso lo schermo</a:t>
            </a:r>
          </a:p>
          <a:p>
            <a:r>
              <a:rPr lang="it-IT" sz="2200" b="0" dirty="0"/>
              <a:t>Gesticolare eccessivamente, grattarsi la testa, </a:t>
            </a:r>
            <a:r>
              <a:rPr lang="it-IT" sz="2200" b="0"/>
              <a:t>tic gestuali… </a:t>
            </a:r>
            <a:r>
              <a:rPr lang="it-IT" sz="2200" b="0" dirty="0"/>
              <a:t>(ma l’uso delle mani è in generale un aiuto)</a:t>
            </a:r>
          </a:p>
        </p:txBody>
      </p:sp>
    </p:spTree>
    <p:extLst>
      <p:ext uri="{BB962C8B-B14F-4D97-AF65-F5344CB8AC3E}">
        <p14:creationId xmlns:p14="http://schemas.microsoft.com/office/powerpoint/2010/main" val="14950177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A79B22D-BA19-E742-800B-E4C3E8A8D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0B5FB138-A362-3948-9CC8-1BE440323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828" y="2359427"/>
            <a:ext cx="10650644" cy="19791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3500" b="1" i="0">
                <a:solidFill>
                  <a:schemeClr val="tx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algn="ctr"/>
            <a:r>
              <a:rPr lang="it-IT" dirty="0"/>
              <a:t>ASSIGNMENT</a:t>
            </a:r>
            <a:br>
              <a:rPr lang="it-IT" dirty="0"/>
            </a:br>
            <a:br>
              <a:rPr lang="it-IT" dirty="0"/>
            </a:br>
            <a:r>
              <a:rPr lang="it-IT" dirty="0"/>
              <a:t>Lavoriamo alla presentazione</a:t>
            </a:r>
            <a:br>
              <a:rPr lang="it-IT" dirty="0"/>
            </a:br>
            <a:br>
              <a:rPr lang="it-IT" dirty="0"/>
            </a:br>
            <a:r>
              <a:rPr lang="it-IT" dirty="0"/>
              <a:t>(dividendoci i ruoli)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A9513345-27CB-5048-A402-AEA39FD57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4918" y="62929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rgbClr val="426EB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fld id="{017CC9F7-E331-4A4D-8258-210102ABDB4E}" type="slidenum">
              <a:rPr lang="it-IT" smtClean="0"/>
              <a:pPr/>
              <a:t>37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03D5715-4526-8A4F-A295-2841FCD6E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28" y="-7915"/>
            <a:ext cx="2557652" cy="126616"/>
          </a:xfrm>
          <a:prstGeom prst="rect">
            <a:avLst/>
          </a:prstGeom>
        </p:spPr>
      </p:pic>
      <p:sp>
        <p:nvSpPr>
          <p:cNvPr id="15" name="Segnaposto contenuto 3">
            <a:extLst>
              <a:ext uri="{FF2B5EF4-FFF2-40B4-BE49-F238E27FC236}">
                <a16:creationId xmlns:a16="http://schemas.microsoft.com/office/drawing/2014/main" id="{1034B750-7555-EF46-9FAF-CC45878E95CA}"/>
              </a:ext>
            </a:extLst>
          </p:cNvPr>
          <p:cNvSpPr txBox="1">
            <a:spLocks/>
          </p:cNvSpPr>
          <p:nvPr/>
        </p:nvSpPr>
        <p:spPr>
          <a:xfrm>
            <a:off x="769217" y="2203323"/>
            <a:ext cx="10642961" cy="996715"/>
          </a:xfrm>
          <a:prstGeom prst="rect">
            <a:avLst/>
          </a:prstGeom>
        </p:spPr>
        <p:txBody>
          <a:bodyPr numCol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it-IT" sz="2200" b="0" dirty="0"/>
          </a:p>
          <a:p>
            <a:pPr marL="457200" lvl="1" indent="0">
              <a:buNone/>
            </a:pPr>
            <a:endParaRPr lang="it-IT" sz="2200" b="0" dirty="0"/>
          </a:p>
        </p:txBody>
      </p:sp>
    </p:spTree>
    <p:extLst>
      <p:ext uri="{BB962C8B-B14F-4D97-AF65-F5344CB8AC3E}">
        <p14:creationId xmlns:p14="http://schemas.microsoft.com/office/powerpoint/2010/main" val="21082246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0649B67-BFE2-2B41-B230-A70092560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4637226C-A247-E445-A830-F7702E6F6DB0}"/>
              </a:ext>
            </a:extLst>
          </p:cNvPr>
          <p:cNvSpPr txBox="1">
            <a:spLocks/>
          </p:cNvSpPr>
          <p:nvPr/>
        </p:nvSpPr>
        <p:spPr>
          <a:xfrm>
            <a:off x="774826" y="2590030"/>
            <a:ext cx="6784921" cy="10034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>
                <a:solidFill>
                  <a:schemeClr val="bg1"/>
                </a:solidFill>
                <a:latin typeface="Rubik" pitchFamily="2" charset="-79"/>
                <a:ea typeface="+mj-ea"/>
                <a:cs typeface="Rubik" pitchFamily="2" charset="-79"/>
              </a:defRPr>
            </a:lvl1pPr>
          </a:lstStyle>
          <a:p>
            <a:pPr algn="l"/>
            <a:r>
              <a:rPr lang="it-IT" dirty="0"/>
              <a:t>CREO-LAB SALUTE</a:t>
            </a:r>
          </a:p>
          <a:p>
            <a:pPr algn="l"/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B356AD51-B3B9-E649-876E-28CE7B4073AE}"/>
              </a:ext>
            </a:extLst>
          </p:cNvPr>
          <p:cNvSpPr txBox="1">
            <a:spLocks/>
          </p:cNvSpPr>
          <p:nvPr/>
        </p:nvSpPr>
        <p:spPr>
          <a:xfrm>
            <a:off x="774826" y="4082502"/>
            <a:ext cx="6784921" cy="100340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>
                <a:solidFill>
                  <a:schemeClr val="bg1"/>
                </a:solidFill>
                <a:latin typeface="Rubik" pitchFamily="2" charset="-79"/>
                <a:ea typeface="+mj-ea"/>
                <a:cs typeface="Rubik" pitchFamily="2" charset="-79"/>
              </a:defRPr>
            </a:lvl1pPr>
          </a:lstStyle>
          <a:p>
            <a:r>
              <a:rPr lang="it-IT" sz="2000" b="0" dirty="0"/>
              <a:t>Come presentare un progetto imprenditoriale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F69224FC-010D-2448-AE07-79187E204E3A}"/>
              </a:ext>
            </a:extLst>
          </p:cNvPr>
          <p:cNvSpPr txBox="1">
            <a:spLocks/>
          </p:cNvSpPr>
          <p:nvPr/>
        </p:nvSpPr>
        <p:spPr>
          <a:xfrm>
            <a:off x="8995144" y="4061235"/>
            <a:ext cx="2424223" cy="240335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>
                <a:solidFill>
                  <a:schemeClr val="bg1"/>
                </a:solidFill>
                <a:latin typeface="Rubik" pitchFamily="2" charset="-79"/>
                <a:ea typeface="+mj-ea"/>
                <a:cs typeface="Rubik" pitchFamily="2" charset="-79"/>
              </a:defRPr>
            </a:lvl1pPr>
          </a:lstStyle>
          <a:p>
            <a:r>
              <a:rPr lang="it-IT" sz="800" b="0" dirty="0">
                <a:solidFill>
                  <a:srgbClr val="426EB0"/>
                </a:solidFill>
              </a:rPr>
              <a:t>RELATORI</a:t>
            </a:r>
          </a:p>
          <a:p>
            <a:r>
              <a:rPr lang="it-IT" sz="1200" b="0" dirty="0"/>
              <a:t>Mario Salerno</a:t>
            </a:r>
          </a:p>
          <a:p>
            <a:endParaRPr lang="it-IT" sz="1200" b="0" dirty="0"/>
          </a:p>
          <a:p>
            <a:endParaRPr lang="it-IT" sz="1200" b="0" dirty="0"/>
          </a:p>
          <a:p>
            <a:endParaRPr lang="it-IT" sz="1200" b="0" dirty="0"/>
          </a:p>
        </p:txBody>
      </p:sp>
    </p:spTree>
    <p:extLst>
      <p:ext uri="{BB962C8B-B14F-4D97-AF65-F5344CB8AC3E}">
        <p14:creationId xmlns:p14="http://schemas.microsoft.com/office/powerpoint/2010/main" val="3860707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EB970C2A-4395-2044-A4E5-54C0A9A30D8C}"/>
              </a:ext>
            </a:extLst>
          </p:cNvPr>
          <p:cNvSpPr txBox="1">
            <a:spLocks/>
          </p:cNvSpPr>
          <p:nvPr/>
        </p:nvSpPr>
        <p:spPr>
          <a:xfrm>
            <a:off x="1443317" y="2003572"/>
            <a:ext cx="9305365" cy="2403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6600" b="1" dirty="0"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ELEVATOR</a:t>
            </a:r>
          </a:p>
          <a:p>
            <a:pPr algn="ctr"/>
            <a:r>
              <a:rPr lang="it-IT" sz="6600" b="1" dirty="0">
                <a:solidFill>
                  <a:srgbClr val="153961"/>
                </a:solidFill>
                <a:latin typeface="Rubik" pitchFamily="2" charset="-79"/>
                <a:ea typeface="Segoe UI Emoji" panose="020B0502040204020203" pitchFamily="34" charset="0"/>
                <a:cs typeface="Rubik" pitchFamily="2" charset="-79"/>
              </a:rPr>
              <a:t>PITCH</a:t>
            </a:r>
          </a:p>
        </p:txBody>
      </p:sp>
    </p:spTree>
    <p:extLst>
      <p:ext uri="{BB962C8B-B14F-4D97-AF65-F5344CB8AC3E}">
        <p14:creationId xmlns:p14="http://schemas.microsoft.com/office/powerpoint/2010/main" val="1243431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36AA72C-1E69-5741-B651-BF53693E3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7212CA7-3CB4-564D-BCFB-9E8659242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27000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170A7D6-0836-7B44-B9A4-B2E71A8FF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4918" y="62929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rgbClr val="426EB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fld id="{017CC9F7-E331-4A4D-8258-210102ABDB4E}" type="slidenum">
              <a:rPr lang="it-IT" smtClean="0"/>
              <a:pPr/>
              <a:t>5</a:t>
            </a:fld>
            <a:endParaRPr lang="it-IT" dirty="0"/>
          </a:p>
        </p:txBody>
      </p:sp>
      <p:pic>
        <p:nvPicPr>
          <p:cNvPr id="2" name="Elementi multimediali online 1" descr="The Elevator Pitch">
            <a:hlinkClick r:id="" action="ppaction://media"/>
            <a:extLst>
              <a:ext uri="{FF2B5EF4-FFF2-40B4-BE49-F238E27FC236}">
                <a16:creationId xmlns:a16="http://schemas.microsoft.com/office/drawing/2014/main" id="{9D3B8F92-7787-3C4D-9A16-D6C4E80070E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874010" y="711337"/>
            <a:ext cx="6443980" cy="483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9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persona, recinto, edificio, uomo&#10;&#10;Descrizione generata automaticamente">
            <a:extLst>
              <a:ext uri="{FF2B5EF4-FFF2-40B4-BE49-F238E27FC236}">
                <a16:creationId xmlns:a16="http://schemas.microsoft.com/office/drawing/2014/main" id="{D5869596-9D67-BD46-8DD3-9A7DF16A76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4409" t="1060" r="17418" b="1062"/>
          <a:stretch/>
        </p:blipFill>
        <p:spPr>
          <a:xfrm>
            <a:off x="5036024" y="-7915"/>
            <a:ext cx="7155976" cy="685799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A79B22D-BA19-E742-800B-E4C3E8A8D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CE5E9764-7088-D440-AF67-E543F3FDC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828" y="569535"/>
            <a:ext cx="3783524" cy="521985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800" b="0" i="1">
                <a:solidFill>
                  <a:srgbClr val="4E5960"/>
                </a:solidFill>
                <a:latin typeface="Rubik Light" pitchFamily="2" charset="-79"/>
                <a:cs typeface="Rubik Light" pitchFamily="2" charset="-79"/>
              </a:defRPr>
            </a:lvl1pPr>
          </a:lstStyle>
          <a:p>
            <a: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-</a:t>
            </a:r>
            <a:b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</a:br>
            <a: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Il primo scopo di un </a:t>
            </a:r>
            <a:r>
              <a:rPr lang="it-IT" sz="3000" i="0" dirty="0" err="1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pitch</a:t>
            </a:r>
            <a: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 è ottenere un </a:t>
            </a:r>
            <a:b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</a:br>
            <a:r>
              <a:rPr lang="it-IT" sz="3000" b="1" i="0" dirty="0">
                <a:solidFill>
                  <a:srgbClr val="153961"/>
                </a:solidFill>
                <a:latin typeface="Rubik" pitchFamily="2" charset="-79"/>
                <a:cs typeface="Rubik" pitchFamily="2" charset="-79"/>
              </a:rPr>
              <a:t>SECONDO APPUNTAMENTO </a:t>
            </a:r>
            <a:b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</a:br>
            <a: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stimolando la curiosità di un interlocutore.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A9513345-27CB-5048-A402-AEA39FD57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4918" y="62929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rgbClr val="426EB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fld id="{017CC9F7-E331-4A4D-8258-210102ABDB4E}" type="slidenum">
              <a:rPr lang="it-IT" smtClean="0"/>
              <a:pPr/>
              <a:t>6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03D5715-4526-8A4F-A295-2841FCD6E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28" y="-7915"/>
            <a:ext cx="2557652" cy="12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95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EEF98C24-C83F-D448-8102-080E6806B9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38"/>
          <a:stretch/>
        </p:blipFill>
        <p:spPr>
          <a:xfrm flipH="1">
            <a:off x="5036021" y="-23082"/>
            <a:ext cx="7885683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A79B22D-BA19-E742-800B-E4C3E8A8D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CE5E9764-7088-D440-AF67-E543F3FDC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827" y="569535"/>
            <a:ext cx="3756230" cy="521985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800" b="0" i="1">
                <a:solidFill>
                  <a:srgbClr val="4E5960"/>
                </a:solidFill>
                <a:latin typeface="Rubik Light" pitchFamily="2" charset="-79"/>
                <a:cs typeface="Rubik Light" pitchFamily="2" charset="-79"/>
              </a:defRPr>
            </a:lvl1pPr>
          </a:lstStyle>
          <a:p>
            <a:r>
              <a:rPr lang="it-IT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–</a:t>
            </a:r>
            <a:br>
              <a:rPr lang="it-IT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</a:br>
            <a:r>
              <a:rPr lang="it-IT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Parlare al 100% del </a:t>
            </a:r>
            <a:r>
              <a:rPr lang="it-IT" b="1" i="0" dirty="0">
                <a:solidFill>
                  <a:srgbClr val="153961"/>
                </a:solidFill>
                <a:latin typeface="Rubik" pitchFamily="2" charset="-79"/>
                <a:cs typeface="Rubik" pitchFamily="2" charset="-79"/>
              </a:rPr>
              <a:t>CERVELLO</a:t>
            </a:r>
            <a:r>
              <a:rPr lang="it-IT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 attraverso dati che riportano numeri ed immagini che trasmettono emozioni</a:t>
            </a:r>
            <a:br>
              <a:rPr lang="it-IT" dirty="0"/>
            </a:br>
            <a:endParaRPr lang="it-IT" dirty="0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A9513345-27CB-5048-A402-AEA39FD57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4918" y="62929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rgbClr val="426EB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fld id="{017CC9F7-E331-4A4D-8258-210102ABDB4E}" type="slidenum">
              <a:rPr lang="it-IT" smtClean="0"/>
              <a:pPr/>
              <a:t>7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03D5715-4526-8A4F-A295-2841FCD6E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28" y="-7915"/>
            <a:ext cx="2557652" cy="12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97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51F1B3C2-94D2-1044-AC1F-D07C218EA0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36021" y="-23082"/>
            <a:ext cx="8279228" cy="674640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A79B22D-BA19-E742-800B-E4C3E8A8D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CE5E9764-7088-D440-AF67-E543F3FDC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827" y="569535"/>
            <a:ext cx="3756230" cy="5219850"/>
          </a:xfrm>
          <a:prstGeom prst="rect">
            <a:avLst/>
          </a:prstGeom>
        </p:spPr>
        <p:txBody>
          <a:bodyPr anchor="t" anchorCtr="0">
            <a:normAutofit fontScale="90000"/>
          </a:bodyPr>
          <a:lstStyle>
            <a:lvl1pPr>
              <a:defRPr sz="2800" b="0" i="1">
                <a:solidFill>
                  <a:srgbClr val="4E5960"/>
                </a:solidFill>
                <a:latin typeface="Rubik Light" pitchFamily="2" charset="-79"/>
                <a:cs typeface="Rubik Light" pitchFamily="2" charset="-79"/>
              </a:defRPr>
            </a:lvl1pPr>
          </a:lstStyle>
          <a:p>
            <a: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–</a:t>
            </a:r>
            <a:b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</a:br>
            <a: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Prepararsi il discorso provandolo ripetute volte, ma soprattutto </a:t>
            </a:r>
            <a:b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</a:br>
            <a:r>
              <a:rPr lang="it-IT" sz="3000" b="1" i="0" dirty="0">
                <a:solidFill>
                  <a:srgbClr val="153961"/>
                </a:solidFill>
                <a:latin typeface="Rubik" pitchFamily="2" charset="-79"/>
                <a:cs typeface="Rubik" pitchFamily="2" charset="-79"/>
              </a:rPr>
              <a:t>MAI IMPROVVISARE </a:t>
            </a:r>
            <a:br>
              <a:rPr lang="it-IT" sz="3000" b="1" i="0" dirty="0">
                <a:solidFill>
                  <a:srgbClr val="153961"/>
                </a:solidFill>
                <a:latin typeface="Rubik" pitchFamily="2" charset="-79"/>
                <a:cs typeface="Rubik" pitchFamily="2" charset="-79"/>
              </a:rPr>
            </a:br>
            <a: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e mai sentirsi confidenti.</a:t>
            </a:r>
            <a:b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</a:br>
            <a:b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</a:br>
            <a: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Il Pitch è una </a:t>
            </a:r>
            <a:r>
              <a:rPr lang="it-IT" sz="3000" b="1" i="0" dirty="0">
                <a:solidFill>
                  <a:srgbClr val="153961"/>
                </a:solidFill>
                <a:latin typeface="Rubik" pitchFamily="2" charset="-79"/>
                <a:cs typeface="Rubik" pitchFamily="2" charset="-79"/>
              </a:rPr>
              <a:t>PERFORMANCE</a:t>
            </a:r>
            <a: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  <a:t>, è come recitare (infatti si usano storyboard e script)</a:t>
            </a:r>
            <a:br>
              <a:rPr lang="it-IT" sz="3000" i="0" dirty="0">
                <a:solidFill>
                  <a:schemeClr val="tx1"/>
                </a:solidFill>
                <a:latin typeface="Rubik" pitchFamily="2" charset="-79"/>
                <a:cs typeface="Rubik" pitchFamily="2" charset="-79"/>
              </a:rPr>
            </a:br>
            <a:br>
              <a:rPr lang="it-IT" sz="3000" dirty="0">
                <a:solidFill>
                  <a:schemeClr val="tx1"/>
                </a:solidFill>
              </a:rPr>
            </a:br>
            <a:endParaRPr lang="it-IT" sz="3000" dirty="0">
              <a:solidFill>
                <a:schemeClr val="tx1"/>
              </a:solidFill>
            </a:endParaRP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A9513345-27CB-5048-A402-AEA39FD57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4918" y="62929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rgbClr val="426EB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fld id="{017CC9F7-E331-4A4D-8258-210102ABDB4E}" type="slidenum">
              <a:rPr lang="it-IT" smtClean="0"/>
              <a:pPr/>
              <a:t>8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03D5715-4526-8A4F-A295-2841FCD6E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28" y="-7915"/>
            <a:ext cx="2557652" cy="12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75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A79B22D-BA19-E742-800B-E4C3E8A8D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0"/>
            <a:ext cx="12192000" cy="762000"/>
          </a:xfrm>
          <a:prstGeom prst="rect">
            <a:avLst/>
          </a:prstGeom>
        </p:spPr>
      </p:pic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A9513345-27CB-5048-A402-AEA39FD57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4918" y="629297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rgbClr val="426EB0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fld id="{017CC9F7-E331-4A4D-8258-210102ABDB4E}" type="slidenum">
              <a:rPr lang="it-IT" smtClean="0"/>
              <a:pPr/>
              <a:t>9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03D5715-4526-8A4F-A295-2841FCD6E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28" y="-7915"/>
            <a:ext cx="2557652" cy="126616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47395C71-900C-5540-B884-CC73516FD7B9}"/>
              </a:ext>
            </a:extLst>
          </p:cNvPr>
          <p:cNvSpPr/>
          <p:nvPr/>
        </p:nvSpPr>
        <p:spPr>
          <a:xfrm>
            <a:off x="779355" y="1704028"/>
            <a:ext cx="106332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000" i="1" dirty="0">
                <a:solidFill>
                  <a:srgbClr val="4C565E"/>
                </a:solidFill>
                <a:latin typeface="Rubik Light" pitchFamily="2" charset="-79"/>
                <a:cs typeface="Rubik Light" pitchFamily="2" charset="-79"/>
              </a:rPr>
              <a:t>Voltaire:</a:t>
            </a:r>
            <a:br>
              <a:rPr lang="it-IT" sz="3000" i="1" dirty="0">
                <a:solidFill>
                  <a:srgbClr val="4C565E"/>
                </a:solidFill>
                <a:latin typeface="Rubik Light" pitchFamily="2" charset="-79"/>
                <a:cs typeface="Rubik Light" pitchFamily="2" charset="-79"/>
              </a:rPr>
            </a:br>
            <a:r>
              <a:rPr lang="it-IT" sz="3000" i="1" dirty="0">
                <a:solidFill>
                  <a:srgbClr val="4C565E"/>
                </a:solidFill>
                <a:latin typeface="Rubik Light" pitchFamily="2" charset="-79"/>
                <a:cs typeface="Rubik Light" pitchFamily="2" charset="-79"/>
              </a:rPr>
              <a:t>«Vi scrivo una lunga lettera perché non ho il tempo di scriverne una breve» </a:t>
            </a:r>
          </a:p>
          <a:p>
            <a:endParaRPr lang="it-IT" sz="3000" i="1" dirty="0">
              <a:latin typeface="Rubik Light" pitchFamily="2" charset="-79"/>
              <a:cs typeface="Rubik Light" pitchFamily="2" charset="-79"/>
            </a:endParaRPr>
          </a:p>
          <a:p>
            <a:r>
              <a:rPr lang="it-IT" sz="3000" i="1" dirty="0">
                <a:solidFill>
                  <a:srgbClr val="4C565E"/>
                </a:solidFill>
                <a:latin typeface="Rubik Light" pitchFamily="2" charset="-79"/>
                <a:cs typeface="Rubik Light" pitchFamily="2" charset="-79"/>
              </a:rPr>
              <a:t>Churchill:</a:t>
            </a:r>
            <a:br>
              <a:rPr lang="it-IT" sz="3000" i="1" dirty="0">
                <a:solidFill>
                  <a:srgbClr val="4C565E"/>
                </a:solidFill>
                <a:latin typeface="Rubik Light" pitchFamily="2" charset="-79"/>
                <a:cs typeface="Rubik Light" pitchFamily="2" charset="-79"/>
              </a:rPr>
            </a:br>
            <a:r>
              <a:rPr lang="it-IT" sz="3000" i="1" dirty="0">
                <a:solidFill>
                  <a:srgbClr val="4C565E"/>
                </a:solidFill>
                <a:latin typeface="Rubik Light" pitchFamily="2" charset="-79"/>
                <a:cs typeface="Rubik Light" pitchFamily="2" charset="-79"/>
              </a:rPr>
              <a:t>«Un discorso improvvisato è stato riscritto tre volte» </a:t>
            </a:r>
            <a:endParaRPr lang="it-IT" sz="3000" i="1" dirty="0">
              <a:effectLst/>
              <a:latin typeface="Rubik Light" pitchFamily="2" charset="-79"/>
              <a:cs typeface="Rubik Ligh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47151760"/>
      </p:ext>
    </p:extLst>
  </p:cSld>
  <p:clrMapOvr>
    <a:masterClrMapping/>
  </p:clrMapOvr>
</p:sld>
</file>

<file path=ppt/theme/theme1.xml><?xml version="1.0" encoding="utf-8"?>
<a:theme xmlns:a="http://schemas.openxmlformats.org/drawingml/2006/main" name="Format Unib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rmat Unibg" id="{B6603A07-CEFA-8E45-8A4E-6EC9206D5884}" vid="{89B30A60-1944-8647-A458-9BDDA615E19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Format Unibg</Template>
  <TotalTime>1226</TotalTime>
  <Words>768</Words>
  <Application>Microsoft Office PowerPoint</Application>
  <PresentationFormat>Widescreen</PresentationFormat>
  <Paragraphs>146</Paragraphs>
  <Slides>38</Slides>
  <Notes>7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7" baseType="lpstr">
      <vt:lpstr>American Typewriter</vt:lpstr>
      <vt:lpstr>Arial</vt:lpstr>
      <vt:lpstr>Calibri</vt:lpstr>
      <vt:lpstr>Calibri Light</vt:lpstr>
      <vt:lpstr>Comic Sans MS</vt:lpstr>
      <vt:lpstr>Matura MT Script Capitals</vt:lpstr>
      <vt:lpstr>Rubik</vt:lpstr>
      <vt:lpstr>Rubik Light</vt:lpstr>
      <vt:lpstr>Format Unibg</vt:lpstr>
      <vt:lpstr>Presentazione standard di PowerPoint</vt:lpstr>
      <vt:lpstr>– A cosa pensate quando sentite la parola PITCH?</vt:lpstr>
      <vt:lpstr>Presentazione standard di PowerPoint</vt:lpstr>
      <vt:lpstr>Presentazione standard di PowerPoint</vt:lpstr>
      <vt:lpstr>Presentazione standard di PowerPoint</vt:lpstr>
      <vt:lpstr>- Il primo scopo di un pitch è ottenere un  SECONDO APPUNTAMENTO  stimolando la curiosità di un interlocutore.</vt:lpstr>
      <vt:lpstr>– Parlare al 100% del CERVELLO attraverso dati che riportano numeri ed immagini che trasmettono emozioni </vt:lpstr>
      <vt:lpstr>– Prepararsi il discorso provandolo ripetute volte, ma soprattutto  MAI IMPROVVISARE  e mai sentirsi confidenti.  Il Pitch è una PERFORMANCE, è come recitare (infatti si usano storyboard e script)  </vt:lpstr>
      <vt:lpstr>Presentazione standard di PowerPoint</vt:lpstr>
      <vt:lpstr>– Presentare un set di slide chiare, pulite, sintetiche, leggibili e che siano un SUPPORTO AL PARLATO, non una sua trascrizione. </vt:lpstr>
      <vt:lpstr>Cosa presenterete?  Il lavoro fatto, attraverso un discorso di 5 MINUTI con il supporto di alcune slide.   Regola di Kawasaki</vt:lpstr>
      <vt:lpstr>Agenda della presentazione (proposta)</vt:lpstr>
      <vt:lpstr>Presentazione standard di PowerPoint</vt:lpstr>
      <vt:lpstr>OLD TWITTER LIKE   Pensare e parlare in 140 caratteri, riportare solo i concetti più importanti per presentarsi.</vt:lpstr>
      <vt:lpstr>Presentazione standard di PowerPoint</vt:lpstr>
      <vt:lpstr>ASSIGNMENT  10 minuti per  - dare un nome al progetto - preparare un tweet del progetto</vt:lpstr>
      <vt:lpstr>Si parte sempre da un BISOGNO descrivendo il PROBLEMA tramite immagini ed esempi.</vt:lpstr>
      <vt:lpstr>Descrizione del problema</vt:lpstr>
      <vt:lpstr>Se il problema è diffuso, INGAGGIARE la platea sul PROBLEMA, coglierne gli aspetti emozionali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Cose da NON fare mentre si presenta</vt:lpstr>
      <vt:lpstr>ASSIGNMENT  Lavoriamo alla presentazione  (dividendoci i ruoli)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Ilaria Cascavilla</dc:creator>
  <cp:lastModifiedBy>Mario Salerno</cp:lastModifiedBy>
  <cp:revision>27</cp:revision>
  <dcterms:created xsi:type="dcterms:W3CDTF">2020-07-01T13:08:40Z</dcterms:created>
  <dcterms:modified xsi:type="dcterms:W3CDTF">2024-05-30T13:31:07Z</dcterms:modified>
</cp:coreProperties>
</file>