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572256-8070-4EAA-87F0-02B84A2F4F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33AC6B2-9E94-4F6F-8B37-2A27F73A1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1D5FB9-B019-49D3-8D98-F5EACB38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77FD83-D4B1-4C1B-9F0C-690EE04B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7A416F-854A-49F4-B837-D1BA2649F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8759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A3A8BC-8C82-42B2-A334-84A6B86D3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D73C4EF-2DC4-474D-A978-D4CFAAD95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17FFD6-8235-459C-BA23-C0BEF9341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718584-5EE2-401D-AFA3-C39824851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E88B7C-CD16-424E-9238-1DED5A263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3331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DB2E087-CA26-4E47-BA7E-B2EC097CA4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C21F29D-6DF7-4D17-A764-DA7709A75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D49626-924C-43D2-BD5F-168333C4B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54238B-9930-427D-A3D9-5DAAA9518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432939-4B0E-47E9-83BD-44EF6996A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587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9DA417-D2D1-43F4-A071-05C67F9B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8885C-4967-45B1-A585-797F04B7F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604CC2-980F-4C8B-9D1B-12CE092C3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7D60FC-0545-4248-80DF-92B1EDA2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4669CD-9FE4-4BB7-AD89-4AE4D8FD4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872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02A6B4-6901-4111-A453-D55EA1561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9A05D68-3C52-4F4B-861A-A7AC240B8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F2B0EB-46B1-4341-B152-5C2AA2EE3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1755B8-D5A9-4FAC-886D-96DBE7ABE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8095BB-9A2A-4031-8F34-DA9526472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4131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BDC045-B0BB-40F6-863F-923DA0153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BA5A47-32D9-48EB-A8BF-012171C200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8C86C26-4D23-4302-A3D4-276849906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3059B3F-7572-4B36-B415-71E7652F6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5E971F7-86B8-45B7-B31C-788DD9AA6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8F203B6-803A-4CF9-B04E-297DA0863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0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7C6F10-96F7-419F-9187-814C11C15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7D1D6B-9EE4-4E2B-8812-94EFD3424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78A1061-609A-40AB-B7BA-87373C19F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C7EC2D5-8AB0-4480-8635-2792D3BB93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4371BB6-0517-43F9-877E-63C3E8031E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BB36E6A-BC80-413F-9EA2-E858CD6AA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D9ECF97-FB3D-44EE-AB2A-E18C96976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9D77E7E-6118-443E-823F-4E8A96C87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212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16067C-7653-46E3-AA9F-FF88F0B4D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78F2DD2-FAB6-4ADC-9973-CCC5703D8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1677BDE-AF32-4D86-8CF7-9AA57AFE3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79DDBB9-E3F7-4B0B-9F2C-CBF9CF5CC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26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5F5B42E-FCD8-4107-8829-607CF7F7A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89A1DA7-0E3E-4E85-9B60-A7B0C7C82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487892F-A8C3-4A63-85C3-A919578D5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49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BBBC46-732B-40B2-B978-9472E2BC2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F30C91-E1D9-4FC5-9A84-A82E3C520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B6D90C8-ABBD-4F50-B354-2F6A46FAF1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CA2A6D2-1EF0-445A-B1BF-988569DB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DAD4CF-0C2A-4124-8CD3-B3CA1E960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49BB4A0-2BDF-4E64-AC85-37281D3B1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091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37B4C9-6466-42EA-848F-54CC81E79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D0F7E7D-100B-40C6-8CE3-0F214591FC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A77BC0-2419-4277-9FAE-5884D90C3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F797D4D-1C6F-45FA-B8AE-87498916B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9B8-7653-4255-9000-D54257410334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B77D68-35BF-466E-9133-A7D796131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D726F5-3C76-4C49-B470-A4A700D1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15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B0284F0-F0D8-42D1-A44F-983FE99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369BCB-03E8-4A23-8386-CB191D730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69E264-EB95-46FE-94F6-9CDBED0C4F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A89B8-7653-4255-9000-D54257410334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C92802-8A56-4D36-A7AD-D9793C010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ACDA66-2B32-4320-B3E1-F92A078F04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66AB8-4073-4F3D-BBDD-50DAE8AB4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09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935E96-EBEE-4E50-89E7-B99843A461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Fasi </a:t>
            </a:r>
            <a:r>
              <a:rPr lang="it-IT" dirty="0"/>
              <a:t>dello sviluppo</a:t>
            </a:r>
          </a:p>
        </p:txBody>
      </p:sp>
    </p:spTree>
    <p:extLst>
      <p:ext uri="{BB962C8B-B14F-4D97-AF65-F5344CB8AC3E}">
        <p14:creationId xmlns:p14="http://schemas.microsoft.com/office/powerpoint/2010/main" val="168989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504EAA-EB63-4EE3-80CC-16309B52C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Esercizio per gruppi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4AA0F63B-A68C-460E-BB9C-F34D3AE896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894592"/>
              </p:ext>
            </p:extLst>
          </p:nvPr>
        </p:nvGraphicFramePr>
        <p:xfrm>
          <a:off x="838200" y="2340530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10846199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50025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5536634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00226915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560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Area motoria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Area relazionale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Linguaggio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Area cognitiva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333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3-6 mesi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588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6-12 mesi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317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12-24 mesi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711997"/>
                  </a:ext>
                </a:extLst>
              </a:tr>
            </a:tbl>
          </a:graphicData>
        </a:graphic>
      </p:graphicFrame>
      <p:sp>
        <p:nvSpPr>
          <p:cNvPr id="5" name="Titolo 1">
            <a:extLst>
              <a:ext uri="{FF2B5EF4-FFF2-40B4-BE49-F238E27FC236}">
                <a16:creationId xmlns:a16="http://schemas.microsoft.com/office/drawing/2014/main" id="{BC08399C-012F-4A48-AE87-815580C50A18}"/>
              </a:ext>
            </a:extLst>
          </p:cNvPr>
          <p:cNvSpPr txBox="1">
            <a:spLocks/>
          </p:cNvSpPr>
          <p:nvPr/>
        </p:nvSpPr>
        <p:spPr>
          <a:xfrm>
            <a:off x="715392" y="476105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/>
              <a:t>Ogni gruppo prende in carico una fascia di età.</a:t>
            </a:r>
          </a:p>
          <a:p>
            <a:r>
              <a:rPr lang="it-IT" sz="1800" dirty="0"/>
              <a:t>Consegna: individuare un filmato per ciascuna area considerata (per la fascia di età che è stata attribuita). Il filmato deve essere sufficientemente chiaro da mettere in evidenza </a:t>
            </a:r>
            <a:r>
              <a:rPr lang="it-IT" sz="1800" b="1" dirty="0"/>
              <a:t>un aspetto tipico dell’evoluzione</a:t>
            </a:r>
            <a:r>
              <a:rPr lang="it-IT" sz="1800" dirty="0"/>
              <a:t>, nell’area di sviluppo considerata, e nella fascia di età considerata. Questo aspetto che si vuole mettere in evidenza deve essere espressamente indicato nella cella di tabella.</a:t>
            </a:r>
          </a:p>
          <a:p>
            <a:r>
              <a:rPr lang="it-IT" sz="1800" dirty="0"/>
              <a:t>Nella cella di tabella deve anche essere indicato il link al video, che poi verrà condiviso e discusso collettivamente.</a:t>
            </a:r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426469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Fasi dello sviluppo</vt:lpstr>
      <vt:lpstr>Esercizio per gruppi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Tappe dello sviluppo</dc:title>
  <dc:creator>user</dc:creator>
  <cp:lastModifiedBy>User</cp:lastModifiedBy>
  <cp:revision>2</cp:revision>
  <dcterms:created xsi:type="dcterms:W3CDTF">2025-03-10T12:39:13Z</dcterms:created>
  <dcterms:modified xsi:type="dcterms:W3CDTF">2025-03-12T09:19:50Z</dcterms:modified>
</cp:coreProperties>
</file>