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48"/>
  </p:notesMasterIdLst>
  <p:handoutMasterIdLst>
    <p:handoutMasterId r:id="rId49"/>
  </p:handoutMasterIdLst>
  <p:sldIdLst>
    <p:sldId id="305" r:id="rId3"/>
    <p:sldId id="334" r:id="rId4"/>
    <p:sldId id="338" r:id="rId5"/>
    <p:sldId id="278" r:id="rId6"/>
    <p:sldId id="257" r:id="rId7"/>
    <p:sldId id="281" r:id="rId8"/>
    <p:sldId id="303" r:id="rId9"/>
    <p:sldId id="282" r:id="rId10"/>
    <p:sldId id="345" r:id="rId11"/>
    <p:sldId id="283" r:id="rId12"/>
    <p:sldId id="260" r:id="rId13"/>
    <p:sldId id="261" r:id="rId14"/>
    <p:sldId id="262" r:id="rId15"/>
    <p:sldId id="302" r:id="rId16"/>
    <p:sldId id="301" r:id="rId17"/>
    <p:sldId id="264" r:id="rId18"/>
    <p:sldId id="304" r:id="rId19"/>
    <p:sldId id="265" r:id="rId20"/>
    <p:sldId id="266" r:id="rId21"/>
    <p:sldId id="300" r:id="rId22"/>
    <p:sldId id="284" r:id="rId23"/>
    <p:sldId id="339" r:id="rId24"/>
    <p:sldId id="340" r:id="rId25"/>
    <p:sldId id="341" r:id="rId26"/>
    <p:sldId id="342" r:id="rId27"/>
    <p:sldId id="343" r:id="rId28"/>
    <p:sldId id="344" r:id="rId29"/>
    <p:sldId id="258" r:id="rId30"/>
    <p:sldId id="267" r:id="rId31"/>
    <p:sldId id="268" r:id="rId32"/>
    <p:sldId id="269" r:id="rId33"/>
    <p:sldId id="270" r:id="rId34"/>
    <p:sldId id="271" r:id="rId35"/>
    <p:sldId id="285" r:id="rId36"/>
    <p:sldId id="298" r:id="rId37"/>
    <p:sldId id="272" r:id="rId38"/>
    <p:sldId id="346" r:id="rId39"/>
    <p:sldId id="452" r:id="rId40"/>
    <p:sldId id="453" r:id="rId41"/>
    <p:sldId id="454" r:id="rId42"/>
    <p:sldId id="455" r:id="rId43"/>
    <p:sldId id="286" r:id="rId44"/>
    <p:sldId id="287" r:id="rId45"/>
    <p:sldId id="275" r:id="rId46"/>
    <p:sldId id="280"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601"/>
  </p:normalViewPr>
  <p:slideViewPr>
    <p:cSldViewPr>
      <p:cViewPr varScale="1">
        <p:scale>
          <a:sx n="78" d="100"/>
          <a:sy n="78" d="100"/>
        </p:scale>
        <p:origin x="1517" y="67"/>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1AB5B-98E4-9E49-B4EB-D45120CC413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C571C6D4-AA0F-484E-B5D8-0056462E7D69}">
      <dgm:prSet phldrT="[Testo]" custT="1"/>
      <dgm:spPr/>
      <dgm:t>
        <a:bodyPr/>
        <a:lstStyle/>
        <a:p>
          <a:pPr algn="l"/>
          <a:r>
            <a:rPr lang="it-IT" sz="1800" dirty="0"/>
            <a:t>IDENTIFICARE E DESCRIVERE CAMBIAMENTI E ASPETTI  IN UN PARTICOLARE AMBITO DEL COMPORTAMENTO O DELL’ATTIVITA’ MENTALE E DELLE FUNZIONI CEREBRALI SOTTOSTANTI  </a:t>
          </a:r>
        </a:p>
      </dgm:t>
    </dgm:pt>
    <dgm:pt modelId="{36DF0259-5ED7-1B47-AA2A-60112BD0E62E}" type="parTrans" cxnId="{215CCCD4-C1C8-5D42-9B64-AA464F2EBCD8}">
      <dgm:prSet/>
      <dgm:spPr/>
      <dgm:t>
        <a:bodyPr/>
        <a:lstStyle/>
        <a:p>
          <a:endParaRPr lang="it-IT"/>
        </a:p>
      </dgm:t>
    </dgm:pt>
    <dgm:pt modelId="{5E8C5D51-89E3-6E42-A44C-CFD5940AAFFA}" type="sibTrans" cxnId="{215CCCD4-C1C8-5D42-9B64-AA464F2EBCD8}">
      <dgm:prSet/>
      <dgm:spPr/>
      <dgm:t>
        <a:bodyPr/>
        <a:lstStyle/>
        <a:p>
          <a:endParaRPr lang="it-IT"/>
        </a:p>
      </dgm:t>
    </dgm:pt>
    <dgm:pt modelId="{AA8D1CAC-9C04-2E49-B8D1-3E0724A79713}">
      <dgm:prSet phldrT="[Testo]" custT="1"/>
      <dgm:spPr/>
      <dgm:t>
        <a:bodyPr/>
        <a:lstStyle/>
        <a:p>
          <a:pPr algn="l"/>
          <a:r>
            <a:rPr lang="it-IT" sz="1800" dirty="0"/>
            <a:t>INDIVIDUARE LE RELAZIONI TRA CAMBIAMENTI RELATIVI AD AREE DIVERSE </a:t>
          </a:r>
        </a:p>
      </dgm:t>
    </dgm:pt>
    <dgm:pt modelId="{C0CDF137-93B8-404B-8DF4-CFE310B05F46}" type="parTrans" cxnId="{4EDD402A-912B-E54E-B404-F343B4965A59}">
      <dgm:prSet/>
      <dgm:spPr/>
      <dgm:t>
        <a:bodyPr/>
        <a:lstStyle/>
        <a:p>
          <a:endParaRPr lang="it-IT"/>
        </a:p>
      </dgm:t>
    </dgm:pt>
    <dgm:pt modelId="{3FB2D85F-8DFE-CD45-9244-DAB3FADC30B2}" type="sibTrans" cxnId="{4EDD402A-912B-E54E-B404-F343B4965A59}">
      <dgm:prSet/>
      <dgm:spPr/>
      <dgm:t>
        <a:bodyPr/>
        <a:lstStyle/>
        <a:p>
          <a:endParaRPr lang="it-IT"/>
        </a:p>
      </dgm:t>
    </dgm:pt>
    <dgm:pt modelId="{0FB4E807-4288-0541-8052-6EA7C9815B45}">
      <dgm:prSet phldrT="[Testo]" custT="1"/>
      <dgm:spPr/>
      <dgm:t>
        <a:bodyPr/>
        <a:lstStyle/>
        <a:p>
          <a:pPr algn="l"/>
          <a:r>
            <a:rPr lang="it-IT" sz="1800" dirty="0"/>
            <a:t>IDENTIFICARE I PROCESSI CHE PRODUCONO I CAMBIAMENTI </a:t>
          </a:r>
        </a:p>
      </dgm:t>
    </dgm:pt>
    <dgm:pt modelId="{438F0E3E-6BC1-494B-92FE-5CD7D83DFE44}" type="parTrans" cxnId="{42FA1AD6-02DC-164A-8D54-399370F921BD}">
      <dgm:prSet/>
      <dgm:spPr/>
      <dgm:t>
        <a:bodyPr/>
        <a:lstStyle/>
        <a:p>
          <a:endParaRPr lang="it-IT"/>
        </a:p>
      </dgm:t>
    </dgm:pt>
    <dgm:pt modelId="{3A4D897B-BC8B-D043-8F3C-D53E08CC06A1}" type="sibTrans" cxnId="{42FA1AD6-02DC-164A-8D54-399370F921BD}">
      <dgm:prSet/>
      <dgm:spPr/>
      <dgm:t>
        <a:bodyPr/>
        <a:lstStyle/>
        <a:p>
          <a:endParaRPr lang="it-IT"/>
        </a:p>
      </dgm:t>
    </dgm:pt>
    <dgm:pt modelId="{B88CD503-1EF9-DC4B-81B3-D334159EFD72}" type="pres">
      <dgm:prSet presAssocID="{C381AB5B-98E4-9E49-B4EB-D45120CC4134}" presName="linear" presStyleCnt="0">
        <dgm:presLayoutVars>
          <dgm:dir/>
          <dgm:animLvl val="lvl"/>
          <dgm:resizeHandles val="exact"/>
        </dgm:presLayoutVars>
      </dgm:prSet>
      <dgm:spPr/>
    </dgm:pt>
    <dgm:pt modelId="{E3AFE772-3801-8342-AEAC-692E87BFD46D}" type="pres">
      <dgm:prSet presAssocID="{C571C6D4-AA0F-484E-B5D8-0056462E7D69}" presName="parentLin" presStyleCnt="0"/>
      <dgm:spPr/>
    </dgm:pt>
    <dgm:pt modelId="{F248A102-8935-FD47-B650-0FB5BCDBDDFA}" type="pres">
      <dgm:prSet presAssocID="{C571C6D4-AA0F-484E-B5D8-0056462E7D69}" presName="parentLeftMargin" presStyleLbl="node1" presStyleIdx="0" presStyleCnt="3"/>
      <dgm:spPr/>
    </dgm:pt>
    <dgm:pt modelId="{2B53550B-F6BF-4A42-8ACE-AD5820403C14}" type="pres">
      <dgm:prSet presAssocID="{C571C6D4-AA0F-484E-B5D8-0056462E7D69}" presName="parentText" presStyleLbl="node1" presStyleIdx="0" presStyleCnt="3" custScaleX="129496" custScaleY="131475" custLinFactNeighborX="21606" custLinFactNeighborY="30769">
        <dgm:presLayoutVars>
          <dgm:chMax val="0"/>
          <dgm:bulletEnabled val="1"/>
        </dgm:presLayoutVars>
      </dgm:prSet>
      <dgm:spPr/>
    </dgm:pt>
    <dgm:pt modelId="{17CFCCEC-59CB-0244-A5DE-41BC5F6D5CDF}" type="pres">
      <dgm:prSet presAssocID="{C571C6D4-AA0F-484E-B5D8-0056462E7D69}" presName="negativeSpace" presStyleCnt="0"/>
      <dgm:spPr/>
    </dgm:pt>
    <dgm:pt modelId="{92CD48AA-1B9D-564F-8C5D-BBF20C366A29}" type="pres">
      <dgm:prSet presAssocID="{C571C6D4-AA0F-484E-B5D8-0056462E7D69}" presName="childText" presStyleLbl="conFgAcc1" presStyleIdx="0" presStyleCnt="3">
        <dgm:presLayoutVars>
          <dgm:bulletEnabled val="1"/>
        </dgm:presLayoutVars>
      </dgm:prSet>
      <dgm:spPr/>
    </dgm:pt>
    <dgm:pt modelId="{653FCF04-6884-154E-A96D-4D10D104B873}" type="pres">
      <dgm:prSet presAssocID="{5E8C5D51-89E3-6E42-A44C-CFD5940AAFFA}" presName="spaceBetweenRectangles" presStyleCnt="0"/>
      <dgm:spPr/>
    </dgm:pt>
    <dgm:pt modelId="{B04399D7-6EAA-184E-A568-0F6C5EAF9920}" type="pres">
      <dgm:prSet presAssocID="{AA8D1CAC-9C04-2E49-B8D1-3E0724A79713}" presName="parentLin" presStyleCnt="0"/>
      <dgm:spPr/>
    </dgm:pt>
    <dgm:pt modelId="{DCA25F59-33CB-8740-AFF2-11B505D0E5C4}" type="pres">
      <dgm:prSet presAssocID="{AA8D1CAC-9C04-2E49-B8D1-3E0724A79713}" presName="parentLeftMargin" presStyleLbl="node1" presStyleIdx="0" presStyleCnt="3"/>
      <dgm:spPr/>
    </dgm:pt>
    <dgm:pt modelId="{9CDECD34-8F73-764E-BE88-E04383875B5D}" type="pres">
      <dgm:prSet presAssocID="{AA8D1CAC-9C04-2E49-B8D1-3E0724A79713}" presName="parentText" presStyleLbl="node1" presStyleIdx="1" presStyleCnt="3" custScaleX="133750">
        <dgm:presLayoutVars>
          <dgm:chMax val="0"/>
          <dgm:bulletEnabled val="1"/>
        </dgm:presLayoutVars>
      </dgm:prSet>
      <dgm:spPr/>
    </dgm:pt>
    <dgm:pt modelId="{74D3986A-8FD3-E349-8B9B-A066B675B615}" type="pres">
      <dgm:prSet presAssocID="{AA8D1CAC-9C04-2E49-B8D1-3E0724A79713}" presName="negativeSpace" presStyleCnt="0"/>
      <dgm:spPr/>
    </dgm:pt>
    <dgm:pt modelId="{4407E878-8489-F346-912E-6090770EFFEC}" type="pres">
      <dgm:prSet presAssocID="{AA8D1CAC-9C04-2E49-B8D1-3E0724A79713}" presName="childText" presStyleLbl="conFgAcc1" presStyleIdx="1" presStyleCnt="3">
        <dgm:presLayoutVars>
          <dgm:bulletEnabled val="1"/>
        </dgm:presLayoutVars>
      </dgm:prSet>
      <dgm:spPr/>
    </dgm:pt>
    <dgm:pt modelId="{3F9296F0-13F3-374C-A0BC-13246452E56C}" type="pres">
      <dgm:prSet presAssocID="{3FB2D85F-8DFE-CD45-9244-DAB3FADC30B2}" presName="spaceBetweenRectangles" presStyleCnt="0"/>
      <dgm:spPr/>
    </dgm:pt>
    <dgm:pt modelId="{F7E57CE6-654B-924F-A901-0CD20C626CD9}" type="pres">
      <dgm:prSet presAssocID="{0FB4E807-4288-0541-8052-6EA7C9815B45}" presName="parentLin" presStyleCnt="0"/>
      <dgm:spPr/>
    </dgm:pt>
    <dgm:pt modelId="{D73726B9-2C86-5F4D-B78F-A23256BF51BB}" type="pres">
      <dgm:prSet presAssocID="{0FB4E807-4288-0541-8052-6EA7C9815B45}" presName="parentLeftMargin" presStyleLbl="node1" presStyleIdx="1" presStyleCnt="3"/>
      <dgm:spPr/>
    </dgm:pt>
    <dgm:pt modelId="{D8B3D717-1FBF-F74C-8DEC-D537E76F8483}" type="pres">
      <dgm:prSet presAssocID="{0FB4E807-4288-0541-8052-6EA7C9815B45}" presName="parentText" presStyleLbl="node1" presStyleIdx="2" presStyleCnt="3" custLinFactX="6701" custLinFactNeighborX="100000" custLinFactNeighborY="7635">
        <dgm:presLayoutVars>
          <dgm:chMax val="0"/>
          <dgm:bulletEnabled val="1"/>
        </dgm:presLayoutVars>
      </dgm:prSet>
      <dgm:spPr/>
    </dgm:pt>
    <dgm:pt modelId="{AC0FC983-03AC-554B-850F-394064A9323C}" type="pres">
      <dgm:prSet presAssocID="{0FB4E807-4288-0541-8052-6EA7C9815B45}" presName="negativeSpace" presStyleCnt="0"/>
      <dgm:spPr/>
    </dgm:pt>
    <dgm:pt modelId="{F9D3A160-F89D-7C49-91F7-EACCAF34FCDF}" type="pres">
      <dgm:prSet presAssocID="{0FB4E807-4288-0541-8052-6EA7C9815B45}" presName="childText" presStyleLbl="conFgAcc1" presStyleIdx="2" presStyleCnt="3" custLinFactNeighborX="-665" custLinFactNeighborY="-17440">
        <dgm:presLayoutVars>
          <dgm:bulletEnabled val="1"/>
        </dgm:presLayoutVars>
      </dgm:prSet>
      <dgm:spPr/>
    </dgm:pt>
  </dgm:ptLst>
  <dgm:cxnLst>
    <dgm:cxn modelId="{3B5F6122-167E-6041-8A79-4F38E11D295B}" type="presOf" srcId="{AA8D1CAC-9C04-2E49-B8D1-3E0724A79713}" destId="{9CDECD34-8F73-764E-BE88-E04383875B5D}" srcOrd="1" destOrd="0" presId="urn:microsoft.com/office/officeart/2005/8/layout/list1"/>
    <dgm:cxn modelId="{4EDD402A-912B-E54E-B404-F343B4965A59}" srcId="{C381AB5B-98E4-9E49-B4EB-D45120CC4134}" destId="{AA8D1CAC-9C04-2E49-B8D1-3E0724A79713}" srcOrd="1" destOrd="0" parTransId="{C0CDF137-93B8-404B-8DF4-CFE310B05F46}" sibTransId="{3FB2D85F-8DFE-CD45-9244-DAB3FADC30B2}"/>
    <dgm:cxn modelId="{3AC4FC2B-F440-4048-A02D-5A2AC298F3B7}" type="presOf" srcId="{0FB4E807-4288-0541-8052-6EA7C9815B45}" destId="{D73726B9-2C86-5F4D-B78F-A23256BF51BB}" srcOrd="0" destOrd="0" presId="urn:microsoft.com/office/officeart/2005/8/layout/list1"/>
    <dgm:cxn modelId="{22FD2E9E-4E7F-5A4D-B2D6-390F7D3B659A}" type="presOf" srcId="{C381AB5B-98E4-9E49-B4EB-D45120CC4134}" destId="{B88CD503-1EF9-DC4B-81B3-D334159EFD72}" srcOrd="0" destOrd="0" presId="urn:microsoft.com/office/officeart/2005/8/layout/list1"/>
    <dgm:cxn modelId="{6B3F72BF-7198-5D49-966E-FD6593F90BC7}" type="presOf" srcId="{AA8D1CAC-9C04-2E49-B8D1-3E0724A79713}" destId="{DCA25F59-33CB-8740-AFF2-11B505D0E5C4}" srcOrd="0" destOrd="0" presId="urn:microsoft.com/office/officeart/2005/8/layout/list1"/>
    <dgm:cxn modelId="{215CCCD4-C1C8-5D42-9B64-AA464F2EBCD8}" srcId="{C381AB5B-98E4-9E49-B4EB-D45120CC4134}" destId="{C571C6D4-AA0F-484E-B5D8-0056462E7D69}" srcOrd="0" destOrd="0" parTransId="{36DF0259-5ED7-1B47-AA2A-60112BD0E62E}" sibTransId="{5E8C5D51-89E3-6E42-A44C-CFD5940AAFFA}"/>
    <dgm:cxn modelId="{42FA1AD6-02DC-164A-8D54-399370F921BD}" srcId="{C381AB5B-98E4-9E49-B4EB-D45120CC4134}" destId="{0FB4E807-4288-0541-8052-6EA7C9815B45}" srcOrd="2" destOrd="0" parTransId="{438F0E3E-6BC1-494B-92FE-5CD7D83DFE44}" sibTransId="{3A4D897B-BC8B-D043-8F3C-D53E08CC06A1}"/>
    <dgm:cxn modelId="{4A4533DE-0B74-0A4C-84AB-E32D81521343}" type="presOf" srcId="{C571C6D4-AA0F-484E-B5D8-0056462E7D69}" destId="{2B53550B-F6BF-4A42-8ACE-AD5820403C14}" srcOrd="1" destOrd="0" presId="urn:microsoft.com/office/officeart/2005/8/layout/list1"/>
    <dgm:cxn modelId="{4CADC7DE-8B33-F24B-8E8E-A8C4168C0BB3}" type="presOf" srcId="{C571C6D4-AA0F-484E-B5D8-0056462E7D69}" destId="{F248A102-8935-FD47-B650-0FB5BCDBDDFA}" srcOrd="0" destOrd="0" presId="urn:microsoft.com/office/officeart/2005/8/layout/list1"/>
    <dgm:cxn modelId="{54CD7FF3-AF76-744F-9F85-0B36BFE5F29D}" type="presOf" srcId="{0FB4E807-4288-0541-8052-6EA7C9815B45}" destId="{D8B3D717-1FBF-F74C-8DEC-D537E76F8483}" srcOrd="1" destOrd="0" presId="urn:microsoft.com/office/officeart/2005/8/layout/list1"/>
    <dgm:cxn modelId="{BF8CA119-DB68-964F-9CBA-E9DBC0386CBB}" type="presParOf" srcId="{B88CD503-1EF9-DC4B-81B3-D334159EFD72}" destId="{E3AFE772-3801-8342-AEAC-692E87BFD46D}" srcOrd="0" destOrd="0" presId="urn:microsoft.com/office/officeart/2005/8/layout/list1"/>
    <dgm:cxn modelId="{BFE3DE1E-D565-994F-8A81-C26ABFC6AB8C}" type="presParOf" srcId="{E3AFE772-3801-8342-AEAC-692E87BFD46D}" destId="{F248A102-8935-FD47-B650-0FB5BCDBDDFA}" srcOrd="0" destOrd="0" presId="urn:microsoft.com/office/officeart/2005/8/layout/list1"/>
    <dgm:cxn modelId="{EC4B252F-DCCF-2D4A-A268-9C1DD6C3CAFE}" type="presParOf" srcId="{E3AFE772-3801-8342-AEAC-692E87BFD46D}" destId="{2B53550B-F6BF-4A42-8ACE-AD5820403C14}" srcOrd="1" destOrd="0" presId="urn:microsoft.com/office/officeart/2005/8/layout/list1"/>
    <dgm:cxn modelId="{5953E15B-AB85-4143-BE94-F03C69FDADAD}" type="presParOf" srcId="{B88CD503-1EF9-DC4B-81B3-D334159EFD72}" destId="{17CFCCEC-59CB-0244-A5DE-41BC5F6D5CDF}" srcOrd="1" destOrd="0" presId="urn:microsoft.com/office/officeart/2005/8/layout/list1"/>
    <dgm:cxn modelId="{2B2D5339-94F6-7D43-BFA4-E83522F5C1D7}" type="presParOf" srcId="{B88CD503-1EF9-DC4B-81B3-D334159EFD72}" destId="{92CD48AA-1B9D-564F-8C5D-BBF20C366A29}" srcOrd="2" destOrd="0" presId="urn:microsoft.com/office/officeart/2005/8/layout/list1"/>
    <dgm:cxn modelId="{A209AEAC-1962-E44C-8149-0759BA32BE19}" type="presParOf" srcId="{B88CD503-1EF9-DC4B-81B3-D334159EFD72}" destId="{653FCF04-6884-154E-A96D-4D10D104B873}" srcOrd="3" destOrd="0" presId="urn:microsoft.com/office/officeart/2005/8/layout/list1"/>
    <dgm:cxn modelId="{1C5F1CBA-FCA9-3A47-B2D8-0000E4F2D9D3}" type="presParOf" srcId="{B88CD503-1EF9-DC4B-81B3-D334159EFD72}" destId="{B04399D7-6EAA-184E-A568-0F6C5EAF9920}" srcOrd="4" destOrd="0" presId="urn:microsoft.com/office/officeart/2005/8/layout/list1"/>
    <dgm:cxn modelId="{174F1AAD-4F99-1841-8F66-E6C23B617F4E}" type="presParOf" srcId="{B04399D7-6EAA-184E-A568-0F6C5EAF9920}" destId="{DCA25F59-33CB-8740-AFF2-11B505D0E5C4}" srcOrd="0" destOrd="0" presId="urn:microsoft.com/office/officeart/2005/8/layout/list1"/>
    <dgm:cxn modelId="{2FFD19A9-F8D1-D143-AF3F-382F0FED7A65}" type="presParOf" srcId="{B04399D7-6EAA-184E-A568-0F6C5EAF9920}" destId="{9CDECD34-8F73-764E-BE88-E04383875B5D}" srcOrd="1" destOrd="0" presId="urn:microsoft.com/office/officeart/2005/8/layout/list1"/>
    <dgm:cxn modelId="{D51BE42F-4149-EB4C-AA9C-E823827756B0}" type="presParOf" srcId="{B88CD503-1EF9-DC4B-81B3-D334159EFD72}" destId="{74D3986A-8FD3-E349-8B9B-A066B675B615}" srcOrd="5" destOrd="0" presId="urn:microsoft.com/office/officeart/2005/8/layout/list1"/>
    <dgm:cxn modelId="{8A612688-EA8D-8244-A7EC-38C8A447B409}" type="presParOf" srcId="{B88CD503-1EF9-DC4B-81B3-D334159EFD72}" destId="{4407E878-8489-F346-912E-6090770EFFEC}" srcOrd="6" destOrd="0" presId="urn:microsoft.com/office/officeart/2005/8/layout/list1"/>
    <dgm:cxn modelId="{569C3430-59FC-0749-9958-CE9158638265}" type="presParOf" srcId="{B88CD503-1EF9-DC4B-81B3-D334159EFD72}" destId="{3F9296F0-13F3-374C-A0BC-13246452E56C}" srcOrd="7" destOrd="0" presId="urn:microsoft.com/office/officeart/2005/8/layout/list1"/>
    <dgm:cxn modelId="{FEE98257-B027-B342-9B0E-4AA21231611E}" type="presParOf" srcId="{B88CD503-1EF9-DC4B-81B3-D334159EFD72}" destId="{F7E57CE6-654B-924F-A901-0CD20C626CD9}" srcOrd="8" destOrd="0" presId="urn:microsoft.com/office/officeart/2005/8/layout/list1"/>
    <dgm:cxn modelId="{A996CD83-9F5C-124C-B647-574F973CD3CC}" type="presParOf" srcId="{F7E57CE6-654B-924F-A901-0CD20C626CD9}" destId="{D73726B9-2C86-5F4D-B78F-A23256BF51BB}" srcOrd="0" destOrd="0" presId="urn:microsoft.com/office/officeart/2005/8/layout/list1"/>
    <dgm:cxn modelId="{C627E48B-D2A6-1048-B1E6-955C796EFCB9}" type="presParOf" srcId="{F7E57CE6-654B-924F-A901-0CD20C626CD9}" destId="{D8B3D717-1FBF-F74C-8DEC-D537E76F8483}" srcOrd="1" destOrd="0" presId="urn:microsoft.com/office/officeart/2005/8/layout/list1"/>
    <dgm:cxn modelId="{D36DD8FE-4822-424B-99BF-90DE96DBEC74}" type="presParOf" srcId="{B88CD503-1EF9-DC4B-81B3-D334159EFD72}" destId="{AC0FC983-03AC-554B-850F-394064A9323C}" srcOrd="9" destOrd="0" presId="urn:microsoft.com/office/officeart/2005/8/layout/list1"/>
    <dgm:cxn modelId="{7F40F798-5B95-814E-862F-B153814A6030}" type="presParOf" srcId="{B88CD503-1EF9-DC4B-81B3-D334159EFD72}" destId="{F9D3A160-F89D-7C49-91F7-EACCAF34FCD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81AB5B-98E4-9E49-B4EB-D45120CC413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AA8D1CAC-9C04-2E49-B8D1-3E0724A79713}">
      <dgm:prSet phldrT="[Testo]" custT="1"/>
      <dgm:spPr/>
      <dgm:t>
        <a:bodyPr/>
        <a:lstStyle/>
        <a:p>
          <a:pPr algn="l"/>
          <a:r>
            <a:rPr lang="it-IT" sz="1800" dirty="0"/>
            <a:t>degli</a:t>
          </a:r>
          <a:r>
            <a:rPr lang="it-IT" sz="1800" baseline="0" dirty="0"/>
            <a:t> individui su cui ottenere informazioni</a:t>
          </a:r>
          <a:endParaRPr lang="it-IT" sz="1800" dirty="0"/>
        </a:p>
      </dgm:t>
    </dgm:pt>
    <dgm:pt modelId="{C0CDF137-93B8-404B-8DF4-CFE310B05F46}" type="parTrans" cxnId="{4EDD402A-912B-E54E-B404-F343B4965A59}">
      <dgm:prSet/>
      <dgm:spPr/>
      <dgm:t>
        <a:bodyPr/>
        <a:lstStyle/>
        <a:p>
          <a:endParaRPr lang="it-IT"/>
        </a:p>
      </dgm:t>
    </dgm:pt>
    <dgm:pt modelId="{3FB2D85F-8DFE-CD45-9244-DAB3FADC30B2}" type="sibTrans" cxnId="{4EDD402A-912B-E54E-B404-F343B4965A59}">
      <dgm:prSet/>
      <dgm:spPr/>
      <dgm:t>
        <a:bodyPr/>
        <a:lstStyle/>
        <a:p>
          <a:endParaRPr lang="it-IT"/>
        </a:p>
      </dgm:t>
    </dgm:pt>
    <dgm:pt modelId="{16328C11-228C-0149-952B-13BB19BEAE14}">
      <dgm:prSet custT="1"/>
      <dgm:spPr/>
      <dgm:t>
        <a:bodyPr/>
        <a:lstStyle/>
        <a:p>
          <a:r>
            <a:rPr lang="it-IT" sz="1800" dirty="0"/>
            <a:t>degli strumenti da usare per ottenere informazioni (METODICHE O TECNICHE DI RICERCA)</a:t>
          </a:r>
        </a:p>
      </dgm:t>
    </dgm:pt>
    <dgm:pt modelId="{334083D7-351B-4247-BF68-B58E003206D9}" type="parTrans" cxnId="{D268ED0F-769C-8C4C-89D9-00CA73F85CE1}">
      <dgm:prSet/>
      <dgm:spPr/>
      <dgm:t>
        <a:bodyPr/>
        <a:lstStyle/>
        <a:p>
          <a:endParaRPr lang="it-IT"/>
        </a:p>
      </dgm:t>
    </dgm:pt>
    <dgm:pt modelId="{768A4DDC-7527-E842-A0E4-3E88C985B395}" type="sibTrans" cxnId="{D268ED0F-769C-8C4C-89D9-00CA73F85CE1}">
      <dgm:prSet/>
      <dgm:spPr/>
      <dgm:t>
        <a:bodyPr/>
        <a:lstStyle/>
        <a:p>
          <a:endParaRPr lang="it-IT"/>
        </a:p>
      </dgm:t>
    </dgm:pt>
    <dgm:pt modelId="{244D6B72-A82D-3542-A109-71D6F22BF7DE}">
      <dgm:prSet custT="1"/>
      <dgm:spPr/>
      <dgm:t>
        <a:bodyPr/>
        <a:lstStyle/>
        <a:p>
          <a:r>
            <a:rPr lang="it-IT" sz="1800" dirty="0"/>
            <a:t>delle  strategie da usare per identificare i cambiamenti che hanno luogo con l’età, le relazioni fra traiettorie di sviluppo, i processi alla base dello sviluppo (DISEGNI DI RICERCA)</a:t>
          </a:r>
        </a:p>
      </dgm:t>
    </dgm:pt>
    <dgm:pt modelId="{46CD4461-A5F6-494A-9014-57A1B8DD9D5E}" type="parTrans" cxnId="{7D12254B-DC4C-BF46-8C08-A8FC27429A99}">
      <dgm:prSet/>
      <dgm:spPr/>
      <dgm:t>
        <a:bodyPr/>
        <a:lstStyle/>
        <a:p>
          <a:endParaRPr lang="it-IT"/>
        </a:p>
      </dgm:t>
    </dgm:pt>
    <dgm:pt modelId="{66DE1679-04E0-F14C-A8B2-BC5C6F36F241}" type="sibTrans" cxnId="{7D12254B-DC4C-BF46-8C08-A8FC27429A99}">
      <dgm:prSet/>
      <dgm:spPr/>
      <dgm:t>
        <a:bodyPr/>
        <a:lstStyle/>
        <a:p>
          <a:endParaRPr lang="it-IT"/>
        </a:p>
      </dgm:t>
    </dgm:pt>
    <dgm:pt modelId="{B88CD503-1EF9-DC4B-81B3-D334159EFD72}" type="pres">
      <dgm:prSet presAssocID="{C381AB5B-98E4-9E49-B4EB-D45120CC4134}" presName="linear" presStyleCnt="0">
        <dgm:presLayoutVars>
          <dgm:dir/>
          <dgm:animLvl val="lvl"/>
          <dgm:resizeHandles val="exact"/>
        </dgm:presLayoutVars>
      </dgm:prSet>
      <dgm:spPr/>
    </dgm:pt>
    <dgm:pt modelId="{B04399D7-6EAA-184E-A568-0F6C5EAF9920}" type="pres">
      <dgm:prSet presAssocID="{AA8D1CAC-9C04-2E49-B8D1-3E0724A79713}" presName="parentLin" presStyleCnt="0"/>
      <dgm:spPr/>
    </dgm:pt>
    <dgm:pt modelId="{DCA25F59-33CB-8740-AFF2-11B505D0E5C4}" type="pres">
      <dgm:prSet presAssocID="{AA8D1CAC-9C04-2E49-B8D1-3E0724A79713}" presName="parentLeftMargin" presStyleLbl="node1" presStyleIdx="0" presStyleCnt="3"/>
      <dgm:spPr/>
    </dgm:pt>
    <dgm:pt modelId="{9CDECD34-8F73-764E-BE88-E04383875B5D}" type="pres">
      <dgm:prSet presAssocID="{AA8D1CAC-9C04-2E49-B8D1-3E0724A79713}" presName="parentText" presStyleLbl="node1" presStyleIdx="0" presStyleCnt="3" custScaleX="133750" custScaleY="200210" custLinFactNeighborX="-13043" custLinFactNeighborY="-26335">
        <dgm:presLayoutVars>
          <dgm:chMax val="0"/>
          <dgm:bulletEnabled val="1"/>
        </dgm:presLayoutVars>
      </dgm:prSet>
      <dgm:spPr/>
    </dgm:pt>
    <dgm:pt modelId="{74D3986A-8FD3-E349-8B9B-A066B675B615}" type="pres">
      <dgm:prSet presAssocID="{AA8D1CAC-9C04-2E49-B8D1-3E0724A79713}" presName="negativeSpace" presStyleCnt="0"/>
      <dgm:spPr/>
    </dgm:pt>
    <dgm:pt modelId="{4407E878-8489-F346-912E-6090770EFFEC}" type="pres">
      <dgm:prSet presAssocID="{AA8D1CAC-9C04-2E49-B8D1-3E0724A79713}" presName="childText" presStyleLbl="conFgAcc1" presStyleIdx="0" presStyleCnt="3">
        <dgm:presLayoutVars>
          <dgm:bulletEnabled val="1"/>
        </dgm:presLayoutVars>
      </dgm:prSet>
      <dgm:spPr/>
    </dgm:pt>
    <dgm:pt modelId="{856B4D78-636E-DA45-A260-12E187CBEDAE}" type="pres">
      <dgm:prSet presAssocID="{3FB2D85F-8DFE-CD45-9244-DAB3FADC30B2}" presName="spaceBetweenRectangles" presStyleCnt="0"/>
      <dgm:spPr/>
    </dgm:pt>
    <dgm:pt modelId="{2D5A4656-DCFD-B948-92D5-B656F352EE0D}" type="pres">
      <dgm:prSet presAssocID="{16328C11-228C-0149-952B-13BB19BEAE14}" presName="parentLin" presStyleCnt="0"/>
      <dgm:spPr/>
    </dgm:pt>
    <dgm:pt modelId="{992CE796-492E-294A-803F-56A7E4A3FD06}" type="pres">
      <dgm:prSet presAssocID="{16328C11-228C-0149-952B-13BB19BEAE14}" presName="parentLeftMargin" presStyleLbl="node1" presStyleIdx="0" presStyleCnt="3"/>
      <dgm:spPr/>
    </dgm:pt>
    <dgm:pt modelId="{8A0FC3DD-693B-954F-A54B-FEF517E970D0}" type="pres">
      <dgm:prSet presAssocID="{16328C11-228C-0149-952B-13BB19BEAE14}" presName="parentText" presStyleLbl="node1" presStyleIdx="1" presStyleCnt="3" custScaleX="133343" custScaleY="391404" custLinFactNeighborX="8696" custLinFactNeighborY="-10650">
        <dgm:presLayoutVars>
          <dgm:chMax val="0"/>
          <dgm:bulletEnabled val="1"/>
        </dgm:presLayoutVars>
      </dgm:prSet>
      <dgm:spPr/>
    </dgm:pt>
    <dgm:pt modelId="{E9B8FAB8-BC41-824B-A451-490CCD5382ED}" type="pres">
      <dgm:prSet presAssocID="{16328C11-228C-0149-952B-13BB19BEAE14}" presName="negativeSpace" presStyleCnt="0"/>
      <dgm:spPr/>
    </dgm:pt>
    <dgm:pt modelId="{FE0E663F-0ADF-4D44-BDC8-E01E8BFE5425}" type="pres">
      <dgm:prSet presAssocID="{16328C11-228C-0149-952B-13BB19BEAE14}" presName="childText" presStyleLbl="conFgAcc1" presStyleIdx="1" presStyleCnt="3" custScaleY="103646">
        <dgm:presLayoutVars>
          <dgm:bulletEnabled val="1"/>
        </dgm:presLayoutVars>
      </dgm:prSet>
      <dgm:spPr/>
    </dgm:pt>
    <dgm:pt modelId="{F6C8EED9-E9E2-AC46-A957-70ACC10BD187}" type="pres">
      <dgm:prSet presAssocID="{768A4DDC-7527-E842-A0E4-3E88C985B395}" presName="spaceBetweenRectangles" presStyleCnt="0"/>
      <dgm:spPr/>
    </dgm:pt>
    <dgm:pt modelId="{06ADF150-71F2-C042-9F73-5EF5FDDBF395}" type="pres">
      <dgm:prSet presAssocID="{244D6B72-A82D-3542-A109-71D6F22BF7DE}" presName="parentLin" presStyleCnt="0"/>
      <dgm:spPr/>
    </dgm:pt>
    <dgm:pt modelId="{FB0DD30E-0D2A-164B-ADA0-B95322409EEE}" type="pres">
      <dgm:prSet presAssocID="{244D6B72-A82D-3542-A109-71D6F22BF7DE}" presName="parentLeftMargin" presStyleLbl="node1" presStyleIdx="1" presStyleCnt="3"/>
      <dgm:spPr/>
    </dgm:pt>
    <dgm:pt modelId="{BBACA679-F016-3F41-A0D1-ECA63CFFFF6D}" type="pres">
      <dgm:prSet presAssocID="{244D6B72-A82D-3542-A109-71D6F22BF7DE}" presName="parentText" presStyleLbl="node1" presStyleIdx="2" presStyleCnt="3" custScaleX="132034" custScaleY="639153" custLinFactNeighborX="8802" custLinFactNeighborY="4530">
        <dgm:presLayoutVars>
          <dgm:chMax val="0"/>
          <dgm:bulletEnabled val="1"/>
        </dgm:presLayoutVars>
      </dgm:prSet>
      <dgm:spPr/>
    </dgm:pt>
    <dgm:pt modelId="{CB6A9483-F6A4-9345-B555-E5F1E80F8925}" type="pres">
      <dgm:prSet presAssocID="{244D6B72-A82D-3542-A109-71D6F22BF7DE}" presName="negativeSpace" presStyleCnt="0"/>
      <dgm:spPr/>
    </dgm:pt>
    <dgm:pt modelId="{B9BAE96C-C003-FD4B-868D-0B50E24964DD}" type="pres">
      <dgm:prSet presAssocID="{244D6B72-A82D-3542-A109-71D6F22BF7DE}" presName="childText" presStyleLbl="conFgAcc1" presStyleIdx="2" presStyleCnt="3" custScaleY="89384" custLinFactY="100000" custLinFactNeighborY="140911">
        <dgm:presLayoutVars>
          <dgm:bulletEnabled val="1"/>
        </dgm:presLayoutVars>
      </dgm:prSet>
      <dgm:spPr/>
    </dgm:pt>
  </dgm:ptLst>
  <dgm:cxnLst>
    <dgm:cxn modelId="{D268ED0F-769C-8C4C-89D9-00CA73F85CE1}" srcId="{C381AB5B-98E4-9E49-B4EB-D45120CC4134}" destId="{16328C11-228C-0149-952B-13BB19BEAE14}" srcOrd="1" destOrd="0" parTransId="{334083D7-351B-4247-BF68-B58E003206D9}" sibTransId="{768A4DDC-7527-E842-A0E4-3E88C985B395}"/>
    <dgm:cxn modelId="{C823A320-1296-904F-8803-712BF8872CDA}" type="presOf" srcId="{16328C11-228C-0149-952B-13BB19BEAE14}" destId="{8A0FC3DD-693B-954F-A54B-FEF517E970D0}" srcOrd="1" destOrd="0" presId="urn:microsoft.com/office/officeart/2005/8/layout/list1"/>
    <dgm:cxn modelId="{3B5F6122-167E-6041-8A79-4F38E11D295B}" type="presOf" srcId="{AA8D1CAC-9C04-2E49-B8D1-3E0724A79713}" destId="{9CDECD34-8F73-764E-BE88-E04383875B5D}" srcOrd="1" destOrd="0" presId="urn:microsoft.com/office/officeart/2005/8/layout/list1"/>
    <dgm:cxn modelId="{4EDD402A-912B-E54E-B404-F343B4965A59}" srcId="{C381AB5B-98E4-9E49-B4EB-D45120CC4134}" destId="{AA8D1CAC-9C04-2E49-B8D1-3E0724A79713}" srcOrd="0" destOrd="0" parTransId="{C0CDF137-93B8-404B-8DF4-CFE310B05F46}" sibTransId="{3FB2D85F-8DFE-CD45-9244-DAB3FADC30B2}"/>
    <dgm:cxn modelId="{7D12254B-DC4C-BF46-8C08-A8FC27429A99}" srcId="{C381AB5B-98E4-9E49-B4EB-D45120CC4134}" destId="{244D6B72-A82D-3542-A109-71D6F22BF7DE}" srcOrd="2" destOrd="0" parTransId="{46CD4461-A5F6-494A-9014-57A1B8DD9D5E}" sibTransId="{66DE1679-04E0-F14C-A8B2-BC5C6F36F241}"/>
    <dgm:cxn modelId="{33E11A7C-8D95-0049-89F2-DB88111A18AA}" type="presOf" srcId="{244D6B72-A82D-3542-A109-71D6F22BF7DE}" destId="{BBACA679-F016-3F41-A0D1-ECA63CFFFF6D}" srcOrd="1" destOrd="0" presId="urn:microsoft.com/office/officeart/2005/8/layout/list1"/>
    <dgm:cxn modelId="{22FD2E9E-4E7F-5A4D-B2D6-390F7D3B659A}" type="presOf" srcId="{C381AB5B-98E4-9E49-B4EB-D45120CC4134}" destId="{B88CD503-1EF9-DC4B-81B3-D334159EFD72}" srcOrd="0" destOrd="0" presId="urn:microsoft.com/office/officeart/2005/8/layout/list1"/>
    <dgm:cxn modelId="{DFDBC6AB-DCE5-A940-AE41-F97841DFF6EC}" type="presOf" srcId="{244D6B72-A82D-3542-A109-71D6F22BF7DE}" destId="{FB0DD30E-0D2A-164B-ADA0-B95322409EEE}" srcOrd="0" destOrd="0" presId="urn:microsoft.com/office/officeart/2005/8/layout/list1"/>
    <dgm:cxn modelId="{6B3F72BF-7198-5D49-966E-FD6593F90BC7}" type="presOf" srcId="{AA8D1CAC-9C04-2E49-B8D1-3E0724A79713}" destId="{DCA25F59-33CB-8740-AFF2-11B505D0E5C4}" srcOrd="0" destOrd="0" presId="urn:microsoft.com/office/officeart/2005/8/layout/list1"/>
    <dgm:cxn modelId="{A89C3FFE-7152-6046-B449-61637D0D8767}" type="presOf" srcId="{16328C11-228C-0149-952B-13BB19BEAE14}" destId="{992CE796-492E-294A-803F-56A7E4A3FD06}" srcOrd="0" destOrd="0" presId="urn:microsoft.com/office/officeart/2005/8/layout/list1"/>
    <dgm:cxn modelId="{1C5F1CBA-FCA9-3A47-B2D8-0000E4F2D9D3}" type="presParOf" srcId="{B88CD503-1EF9-DC4B-81B3-D334159EFD72}" destId="{B04399D7-6EAA-184E-A568-0F6C5EAF9920}" srcOrd="0" destOrd="0" presId="urn:microsoft.com/office/officeart/2005/8/layout/list1"/>
    <dgm:cxn modelId="{174F1AAD-4F99-1841-8F66-E6C23B617F4E}" type="presParOf" srcId="{B04399D7-6EAA-184E-A568-0F6C5EAF9920}" destId="{DCA25F59-33CB-8740-AFF2-11B505D0E5C4}" srcOrd="0" destOrd="0" presId="urn:microsoft.com/office/officeart/2005/8/layout/list1"/>
    <dgm:cxn modelId="{2FFD19A9-F8D1-D143-AF3F-382F0FED7A65}" type="presParOf" srcId="{B04399D7-6EAA-184E-A568-0F6C5EAF9920}" destId="{9CDECD34-8F73-764E-BE88-E04383875B5D}" srcOrd="1" destOrd="0" presId="urn:microsoft.com/office/officeart/2005/8/layout/list1"/>
    <dgm:cxn modelId="{D51BE42F-4149-EB4C-AA9C-E823827756B0}" type="presParOf" srcId="{B88CD503-1EF9-DC4B-81B3-D334159EFD72}" destId="{74D3986A-8FD3-E349-8B9B-A066B675B615}" srcOrd="1" destOrd="0" presId="urn:microsoft.com/office/officeart/2005/8/layout/list1"/>
    <dgm:cxn modelId="{8A612688-EA8D-8244-A7EC-38C8A447B409}" type="presParOf" srcId="{B88CD503-1EF9-DC4B-81B3-D334159EFD72}" destId="{4407E878-8489-F346-912E-6090770EFFEC}" srcOrd="2" destOrd="0" presId="urn:microsoft.com/office/officeart/2005/8/layout/list1"/>
    <dgm:cxn modelId="{E63498C5-1682-B34C-8115-2600520350E2}" type="presParOf" srcId="{B88CD503-1EF9-DC4B-81B3-D334159EFD72}" destId="{856B4D78-636E-DA45-A260-12E187CBEDAE}" srcOrd="3" destOrd="0" presId="urn:microsoft.com/office/officeart/2005/8/layout/list1"/>
    <dgm:cxn modelId="{3AFB6F33-C139-B74E-95D5-052111F8F8B1}" type="presParOf" srcId="{B88CD503-1EF9-DC4B-81B3-D334159EFD72}" destId="{2D5A4656-DCFD-B948-92D5-B656F352EE0D}" srcOrd="4" destOrd="0" presId="urn:microsoft.com/office/officeart/2005/8/layout/list1"/>
    <dgm:cxn modelId="{C9C925C0-39DD-4E46-B5D1-663EB5D3C79B}" type="presParOf" srcId="{2D5A4656-DCFD-B948-92D5-B656F352EE0D}" destId="{992CE796-492E-294A-803F-56A7E4A3FD06}" srcOrd="0" destOrd="0" presId="urn:microsoft.com/office/officeart/2005/8/layout/list1"/>
    <dgm:cxn modelId="{8D5CB7A3-9585-9047-A8ED-FAE2F7179EAA}" type="presParOf" srcId="{2D5A4656-DCFD-B948-92D5-B656F352EE0D}" destId="{8A0FC3DD-693B-954F-A54B-FEF517E970D0}" srcOrd="1" destOrd="0" presId="urn:microsoft.com/office/officeart/2005/8/layout/list1"/>
    <dgm:cxn modelId="{C4C0769B-4434-B543-8F56-67079239DCC4}" type="presParOf" srcId="{B88CD503-1EF9-DC4B-81B3-D334159EFD72}" destId="{E9B8FAB8-BC41-824B-A451-490CCD5382ED}" srcOrd="5" destOrd="0" presId="urn:microsoft.com/office/officeart/2005/8/layout/list1"/>
    <dgm:cxn modelId="{9E5F3702-7BD0-1845-B40E-63E68E0BC24D}" type="presParOf" srcId="{B88CD503-1EF9-DC4B-81B3-D334159EFD72}" destId="{FE0E663F-0ADF-4D44-BDC8-E01E8BFE5425}" srcOrd="6" destOrd="0" presId="urn:microsoft.com/office/officeart/2005/8/layout/list1"/>
    <dgm:cxn modelId="{A88DB127-9727-D54C-9280-0FEB72D43836}" type="presParOf" srcId="{B88CD503-1EF9-DC4B-81B3-D334159EFD72}" destId="{F6C8EED9-E9E2-AC46-A957-70ACC10BD187}" srcOrd="7" destOrd="0" presId="urn:microsoft.com/office/officeart/2005/8/layout/list1"/>
    <dgm:cxn modelId="{F99A088B-E830-6E47-8381-AFF96754AF40}" type="presParOf" srcId="{B88CD503-1EF9-DC4B-81B3-D334159EFD72}" destId="{06ADF150-71F2-C042-9F73-5EF5FDDBF395}" srcOrd="8" destOrd="0" presId="urn:microsoft.com/office/officeart/2005/8/layout/list1"/>
    <dgm:cxn modelId="{9FA6A282-9010-894E-ABD0-18DC9A0FC015}" type="presParOf" srcId="{06ADF150-71F2-C042-9F73-5EF5FDDBF395}" destId="{FB0DD30E-0D2A-164B-ADA0-B95322409EEE}" srcOrd="0" destOrd="0" presId="urn:microsoft.com/office/officeart/2005/8/layout/list1"/>
    <dgm:cxn modelId="{6ADBA265-B9FB-6340-B2D1-6179E0D427C6}" type="presParOf" srcId="{06ADF150-71F2-C042-9F73-5EF5FDDBF395}" destId="{BBACA679-F016-3F41-A0D1-ECA63CFFFF6D}" srcOrd="1" destOrd="0" presId="urn:microsoft.com/office/officeart/2005/8/layout/list1"/>
    <dgm:cxn modelId="{FEA87D35-8EF7-3A45-ABA9-6DF629FC41A0}" type="presParOf" srcId="{B88CD503-1EF9-DC4B-81B3-D334159EFD72}" destId="{CB6A9483-F6A4-9345-B555-E5F1E80F8925}" srcOrd="9" destOrd="0" presId="urn:microsoft.com/office/officeart/2005/8/layout/list1"/>
    <dgm:cxn modelId="{9387BF7F-2F08-6649-A6B8-7601789375D2}" type="presParOf" srcId="{B88CD503-1EF9-DC4B-81B3-D334159EFD72}" destId="{B9BAE96C-C003-FD4B-868D-0B50E24964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B7E838-1D35-FE4C-A6B0-8A0D9EEEEF7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1A443182-EBEA-DF44-8ADD-C415DDEA00E0}">
      <dgm:prSet phldrT="[Testo]" custT="1"/>
      <dgm:spPr/>
      <dgm:t>
        <a:bodyPr/>
        <a:lstStyle/>
        <a:p>
          <a:r>
            <a:rPr lang="it-IT" sz="1800" dirty="0"/>
            <a:t>OSSERVAZIONE SISTEMATICA </a:t>
          </a:r>
        </a:p>
      </dgm:t>
    </dgm:pt>
    <dgm:pt modelId="{3FFB95BA-B524-6346-93BE-453BF4C72156}" type="parTrans" cxnId="{7EEB0A6F-9684-5B44-B911-59B67C878C01}">
      <dgm:prSet/>
      <dgm:spPr/>
      <dgm:t>
        <a:bodyPr/>
        <a:lstStyle/>
        <a:p>
          <a:endParaRPr lang="it-IT"/>
        </a:p>
      </dgm:t>
    </dgm:pt>
    <dgm:pt modelId="{FE5D22F1-614E-224D-B727-75AD7737EB22}" type="sibTrans" cxnId="{7EEB0A6F-9684-5B44-B911-59B67C878C01}">
      <dgm:prSet/>
      <dgm:spPr/>
      <dgm:t>
        <a:bodyPr/>
        <a:lstStyle/>
        <a:p>
          <a:endParaRPr lang="it-IT"/>
        </a:p>
      </dgm:t>
    </dgm:pt>
    <dgm:pt modelId="{9ADB9DF1-17E0-F147-B60B-480F8EB7B729}">
      <dgm:prSet phldrT="[Testo]" custT="1"/>
      <dgm:spPr/>
      <dgm:t>
        <a:bodyPr/>
        <a:lstStyle/>
        <a:p>
          <a:r>
            <a:rPr lang="it-IT" sz="1800" dirty="0"/>
            <a:t>QUESTIONARI, INTERVISTE</a:t>
          </a:r>
        </a:p>
      </dgm:t>
    </dgm:pt>
    <dgm:pt modelId="{BA08EEDF-AD44-7A4E-B7F7-4EA08FEED03F}" type="parTrans" cxnId="{07A50E39-9ADF-0349-AB26-B23267C31C55}">
      <dgm:prSet/>
      <dgm:spPr/>
      <dgm:t>
        <a:bodyPr/>
        <a:lstStyle/>
        <a:p>
          <a:endParaRPr lang="it-IT"/>
        </a:p>
      </dgm:t>
    </dgm:pt>
    <dgm:pt modelId="{60E3A0F4-C1A3-7D49-B5A4-F9669F4A8481}" type="sibTrans" cxnId="{07A50E39-9ADF-0349-AB26-B23267C31C55}">
      <dgm:prSet/>
      <dgm:spPr/>
      <dgm:t>
        <a:bodyPr/>
        <a:lstStyle/>
        <a:p>
          <a:endParaRPr lang="it-IT"/>
        </a:p>
      </dgm:t>
    </dgm:pt>
    <dgm:pt modelId="{503E3FBA-FC68-5F47-AFAD-8D52B578B017}">
      <dgm:prSet phldrT="[Testo]" custT="1"/>
      <dgm:spPr/>
      <dgm:t>
        <a:bodyPr/>
        <a:lstStyle/>
        <a:p>
          <a:r>
            <a:rPr lang="it-IT" sz="1800" dirty="0"/>
            <a:t>TEST </a:t>
          </a:r>
          <a:r>
            <a:rPr lang="it-IT" sz="1800"/>
            <a:t>STANDARDIZZATI LA WPSII</a:t>
          </a:r>
          <a:endParaRPr lang="it-IT" sz="1800" dirty="0"/>
        </a:p>
      </dgm:t>
    </dgm:pt>
    <dgm:pt modelId="{03A777AD-459F-7C45-8539-38D73CC4C29F}" type="parTrans" cxnId="{62F61DFC-46EC-BB43-BA01-1ADC6E02CB28}">
      <dgm:prSet/>
      <dgm:spPr/>
      <dgm:t>
        <a:bodyPr/>
        <a:lstStyle/>
        <a:p>
          <a:endParaRPr lang="it-IT"/>
        </a:p>
      </dgm:t>
    </dgm:pt>
    <dgm:pt modelId="{0577A52E-4EC4-754C-B23C-6AFF6958453A}" type="sibTrans" cxnId="{62F61DFC-46EC-BB43-BA01-1ADC6E02CB28}">
      <dgm:prSet/>
      <dgm:spPr/>
      <dgm:t>
        <a:bodyPr/>
        <a:lstStyle/>
        <a:p>
          <a:endParaRPr lang="it-IT"/>
        </a:p>
      </dgm:t>
    </dgm:pt>
    <dgm:pt modelId="{2775D57C-24A0-F14A-A5B4-76B86E427ADD}">
      <dgm:prSet custT="1"/>
      <dgm:spPr/>
      <dgm:t>
        <a:bodyPr/>
        <a:lstStyle/>
        <a:p>
          <a:r>
            <a:rPr lang="it-IT" sz="1800" dirty="0"/>
            <a:t>VALUTAZIONE NEUROPSICOLOGICA </a:t>
          </a:r>
        </a:p>
      </dgm:t>
    </dgm:pt>
    <dgm:pt modelId="{52C34F71-927C-C047-A357-66010CDFC6C8}" type="parTrans" cxnId="{C8D435D0-BF5F-2C42-85A1-CF2D38AA78CD}">
      <dgm:prSet/>
      <dgm:spPr/>
      <dgm:t>
        <a:bodyPr/>
        <a:lstStyle/>
        <a:p>
          <a:endParaRPr lang="it-IT"/>
        </a:p>
      </dgm:t>
    </dgm:pt>
    <dgm:pt modelId="{7B7F6412-2214-8749-8114-7E9906EF1744}" type="sibTrans" cxnId="{C8D435D0-BF5F-2C42-85A1-CF2D38AA78CD}">
      <dgm:prSet/>
      <dgm:spPr/>
      <dgm:t>
        <a:bodyPr/>
        <a:lstStyle/>
        <a:p>
          <a:endParaRPr lang="it-IT"/>
        </a:p>
      </dgm:t>
    </dgm:pt>
    <dgm:pt modelId="{A0D645A2-5278-9347-8963-77ADC63A880F}">
      <dgm:prSet custT="1"/>
      <dgm:spPr/>
      <dgm:t>
        <a:bodyPr/>
        <a:lstStyle/>
        <a:p>
          <a:r>
            <a:rPr lang="it-IT" sz="1800" dirty="0"/>
            <a:t>TECNICHE COMPORTAMENTALI</a:t>
          </a:r>
        </a:p>
        <a:p>
          <a:r>
            <a:rPr lang="it-IT" sz="1800" dirty="0"/>
            <a:t>VIDEO M. </a:t>
          </a:r>
        </a:p>
      </dgm:t>
    </dgm:pt>
    <dgm:pt modelId="{864B4831-3BF6-2C47-8765-022455F2FBEE}" type="parTrans" cxnId="{34CF145B-6A17-0E44-884E-1980F5B7CAA0}">
      <dgm:prSet/>
      <dgm:spPr/>
      <dgm:t>
        <a:bodyPr/>
        <a:lstStyle/>
        <a:p>
          <a:endParaRPr lang="it-IT"/>
        </a:p>
      </dgm:t>
    </dgm:pt>
    <dgm:pt modelId="{3804F221-45CF-8943-B8B1-8266A8692B29}" type="sibTrans" cxnId="{34CF145B-6A17-0E44-884E-1980F5B7CAA0}">
      <dgm:prSet/>
      <dgm:spPr/>
      <dgm:t>
        <a:bodyPr/>
        <a:lstStyle/>
        <a:p>
          <a:endParaRPr lang="it-IT"/>
        </a:p>
      </dgm:t>
    </dgm:pt>
    <dgm:pt modelId="{A7AA96E6-22DC-4F4B-8777-E1D585DB27A2}" type="pres">
      <dgm:prSet presAssocID="{71B7E838-1D35-FE4C-A6B0-8A0D9EEEEF7B}" presName="linear" presStyleCnt="0">
        <dgm:presLayoutVars>
          <dgm:dir/>
          <dgm:animLvl val="lvl"/>
          <dgm:resizeHandles val="exact"/>
        </dgm:presLayoutVars>
      </dgm:prSet>
      <dgm:spPr/>
    </dgm:pt>
    <dgm:pt modelId="{CEFC159C-892C-D94E-ABAE-0F3E770C4144}" type="pres">
      <dgm:prSet presAssocID="{1A443182-EBEA-DF44-8ADD-C415DDEA00E0}" presName="parentLin" presStyleCnt="0"/>
      <dgm:spPr/>
    </dgm:pt>
    <dgm:pt modelId="{CBED941B-8E9F-0244-A78A-AEE5B850DEF6}" type="pres">
      <dgm:prSet presAssocID="{1A443182-EBEA-DF44-8ADD-C415DDEA00E0}" presName="parentLeftMargin" presStyleLbl="node1" presStyleIdx="0" presStyleCnt="5"/>
      <dgm:spPr/>
    </dgm:pt>
    <dgm:pt modelId="{C56382D3-2842-9E40-9DBB-AB3ED3354B9B}" type="pres">
      <dgm:prSet presAssocID="{1A443182-EBEA-DF44-8ADD-C415DDEA00E0}" presName="parentText" presStyleLbl="node1" presStyleIdx="0" presStyleCnt="5">
        <dgm:presLayoutVars>
          <dgm:chMax val="0"/>
          <dgm:bulletEnabled val="1"/>
        </dgm:presLayoutVars>
      </dgm:prSet>
      <dgm:spPr/>
    </dgm:pt>
    <dgm:pt modelId="{8EA545C0-66CA-6443-A097-45741AB81FA7}" type="pres">
      <dgm:prSet presAssocID="{1A443182-EBEA-DF44-8ADD-C415DDEA00E0}" presName="negativeSpace" presStyleCnt="0"/>
      <dgm:spPr/>
    </dgm:pt>
    <dgm:pt modelId="{EFFD394A-FD1D-874F-8AF4-3F745F87A6D2}" type="pres">
      <dgm:prSet presAssocID="{1A443182-EBEA-DF44-8ADD-C415DDEA00E0}" presName="childText" presStyleLbl="conFgAcc1" presStyleIdx="0" presStyleCnt="5">
        <dgm:presLayoutVars>
          <dgm:bulletEnabled val="1"/>
        </dgm:presLayoutVars>
      </dgm:prSet>
      <dgm:spPr/>
    </dgm:pt>
    <dgm:pt modelId="{0BF0CF91-A89B-0349-B169-073E30A7017B}" type="pres">
      <dgm:prSet presAssocID="{FE5D22F1-614E-224D-B727-75AD7737EB22}" presName="spaceBetweenRectangles" presStyleCnt="0"/>
      <dgm:spPr/>
    </dgm:pt>
    <dgm:pt modelId="{BFAB77E8-E83D-5146-9B3A-5FD0981E056D}" type="pres">
      <dgm:prSet presAssocID="{9ADB9DF1-17E0-F147-B60B-480F8EB7B729}" presName="parentLin" presStyleCnt="0"/>
      <dgm:spPr/>
    </dgm:pt>
    <dgm:pt modelId="{8D1AA7D3-F619-4D47-ABC2-AAB79509018C}" type="pres">
      <dgm:prSet presAssocID="{9ADB9DF1-17E0-F147-B60B-480F8EB7B729}" presName="parentLeftMargin" presStyleLbl="node1" presStyleIdx="0" presStyleCnt="5"/>
      <dgm:spPr/>
    </dgm:pt>
    <dgm:pt modelId="{C776A024-58A4-EE4C-82B9-ED290985A4D9}" type="pres">
      <dgm:prSet presAssocID="{9ADB9DF1-17E0-F147-B60B-480F8EB7B729}" presName="parentText" presStyleLbl="node1" presStyleIdx="1" presStyleCnt="5">
        <dgm:presLayoutVars>
          <dgm:chMax val="0"/>
          <dgm:bulletEnabled val="1"/>
        </dgm:presLayoutVars>
      </dgm:prSet>
      <dgm:spPr/>
    </dgm:pt>
    <dgm:pt modelId="{153BB672-411B-9843-874C-3993CCC9C8CF}" type="pres">
      <dgm:prSet presAssocID="{9ADB9DF1-17E0-F147-B60B-480F8EB7B729}" presName="negativeSpace" presStyleCnt="0"/>
      <dgm:spPr/>
    </dgm:pt>
    <dgm:pt modelId="{EAB6C947-5948-8F40-8C25-9340E9C2B011}" type="pres">
      <dgm:prSet presAssocID="{9ADB9DF1-17E0-F147-B60B-480F8EB7B729}" presName="childText" presStyleLbl="conFgAcc1" presStyleIdx="1" presStyleCnt="5">
        <dgm:presLayoutVars>
          <dgm:bulletEnabled val="1"/>
        </dgm:presLayoutVars>
      </dgm:prSet>
      <dgm:spPr/>
    </dgm:pt>
    <dgm:pt modelId="{7AAA4463-D0D8-5949-905F-80E565EAE870}" type="pres">
      <dgm:prSet presAssocID="{60E3A0F4-C1A3-7D49-B5A4-F9669F4A8481}" presName="spaceBetweenRectangles" presStyleCnt="0"/>
      <dgm:spPr/>
    </dgm:pt>
    <dgm:pt modelId="{2CA23B89-2BCA-EC45-9010-DBC0EC5D5041}" type="pres">
      <dgm:prSet presAssocID="{503E3FBA-FC68-5F47-AFAD-8D52B578B017}" presName="parentLin" presStyleCnt="0"/>
      <dgm:spPr/>
    </dgm:pt>
    <dgm:pt modelId="{25366362-DB60-974D-A5B1-36F3FC9D1281}" type="pres">
      <dgm:prSet presAssocID="{503E3FBA-FC68-5F47-AFAD-8D52B578B017}" presName="parentLeftMargin" presStyleLbl="node1" presStyleIdx="1" presStyleCnt="5"/>
      <dgm:spPr/>
    </dgm:pt>
    <dgm:pt modelId="{F21DBEDF-4652-0B4C-88B9-245E584D91EB}" type="pres">
      <dgm:prSet presAssocID="{503E3FBA-FC68-5F47-AFAD-8D52B578B017}" presName="parentText" presStyleLbl="node1" presStyleIdx="2" presStyleCnt="5" custLinFactNeighborX="2417" custLinFactNeighborY="11552">
        <dgm:presLayoutVars>
          <dgm:chMax val="0"/>
          <dgm:bulletEnabled val="1"/>
        </dgm:presLayoutVars>
      </dgm:prSet>
      <dgm:spPr/>
    </dgm:pt>
    <dgm:pt modelId="{2EDD8B7D-1097-AE48-9CF6-612012C0114C}" type="pres">
      <dgm:prSet presAssocID="{503E3FBA-FC68-5F47-AFAD-8D52B578B017}" presName="negativeSpace" presStyleCnt="0"/>
      <dgm:spPr/>
    </dgm:pt>
    <dgm:pt modelId="{AFEF7F4A-A07D-304F-8338-E65A65F4E659}" type="pres">
      <dgm:prSet presAssocID="{503E3FBA-FC68-5F47-AFAD-8D52B578B017}" presName="childText" presStyleLbl="conFgAcc1" presStyleIdx="2" presStyleCnt="5">
        <dgm:presLayoutVars>
          <dgm:bulletEnabled val="1"/>
        </dgm:presLayoutVars>
      </dgm:prSet>
      <dgm:spPr/>
    </dgm:pt>
    <dgm:pt modelId="{22A10267-8728-6B44-AFBA-A91E852B7200}" type="pres">
      <dgm:prSet presAssocID="{0577A52E-4EC4-754C-B23C-6AFF6958453A}" presName="spaceBetweenRectangles" presStyleCnt="0"/>
      <dgm:spPr/>
    </dgm:pt>
    <dgm:pt modelId="{AA664F66-BCBA-DC48-A936-16505E5F18FA}" type="pres">
      <dgm:prSet presAssocID="{2775D57C-24A0-F14A-A5B4-76B86E427ADD}" presName="parentLin" presStyleCnt="0"/>
      <dgm:spPr/>
    </dgm:pt>
    <dgm:pt modelId="{1D4D1D70-2F4C-6C4E-B4FD-011E609EA6BA}" type="pres">
      <dgm:prSet presAssocID="{2775D57C-24A0-F14A-A5B4-76B86E427ADD}" presName="parentLeftMargin" presStyleLbl="node1" presStyleIdx="2" presStyleCnt="5"/>
      <dgm:spPr/>
    </dgm:pt>
    <dgm:pt modelId="{48ADEB5D-20D4-DD4D-BBC5-C2F3B57C08BB}" type="pres">
      <dgm:prSet presAssocID="{2775D57C-24A0-F14A-A5B4-76B86E427ADD}" presName="parentText" presStyleLbl="node1" presStyleIdx="3" presStyleCnt="5">
        <dgm:presLayoutVars>
          <dgm:chMax val="0"/>
          <dgm:bulletEnabled val="1"/>
        </dgm:presLayoutVars>
      </dgm:prSet>
      <dgm:spPr/>
    </dgm:pt>
    <dgm:pt modelId="{740A6CD1-A017-EF4A-B79A-C1F0BD3107B8}" type="pres">
      <dgm:prSet presAssocID="{2775D57C-24A0-F14A-A5B4-76B86E427ADD}" presName="negativeSpace" presStyleCnt="0"/>
      <dgm:spPr/>
    </dgm:pt>
    <dgm:pt modelId="{00A027C8-A6E4-E84D-AF38-4A9C87D661CD}" type="pres">
      <dgm:prSet presAssocID="{2775D57C-24A0-F14A-A5B4-76B86E427ADD}" presName="childText" presStyleLbl="conFgAcc1" presStyleIdx="3" presStyleCnt="5">
        <dgm:presLayoutVars>
          <dgm:bulletEnabled val="1"/>
        </dgm:presLayoutVars>
      </dgm:prSet>
      <dgm:spPr/>
    </dgm:pt>
    <dgm:pt modelId="{927E5C3D-F498-884E-B72A-8BDB9E209788}" type="pres">
      <dgm:prSet presAssocID="{7B7F6412-2214-8749-8114-7E9906EF1744}" presName="spaceBetweenRectangles" presStyleCnt="0"/>
      <dgm:spPr/>
    </dgm:pt>
    <dgm:pt modelId="{24B46086-07C4-5543-BA9F-93D9E5DA2312}" type="pres">
      <dgm:prSet presAssocID="{A0D645A2-5278-9347-8963-77ADC63A880F}" presName="parentLin" presStyleCnt="0"/>
      <dgm:spPr/>
    </dgm:pt>
    <dgm:pt modelId="{783B266C-6066-BE4B-A28E-EA48DFEDE7B8}" type="pres">
      <dgm:prSet presAssocID="{A0D645A2-5278-9347-8963-77ADC63A880F}" presName="parentLeftMargin" presStyleLbl="node1" presStyleIdx="3" presStyleCnt="5"/>
      <dgm:spPr/>
    </dgm:pt>
    <dgm:pt modelId="{41736657-D847-0542-B373-B665A555FC10}" type="pres">
      <dgm:prSet presAssocID="{A0D645A2-5278-9347-8963-77ADC63A880F}" presName="parentText" presStyleLbl="node1" presStyleIdx="4" presStyleCnt="5">
        <dgm:presLayoutVars>
          <dgm:chMax val="0"/>
          <dgm:bulletEnabled val="1"/>
        </dgm:presLayoutVars>
      </dgm:prSet>
      <dgm:spPr/>
    </dgm:pt>
    <dgm:pt modelId="{3174E734-7A7A-534A-B396-95663B7A1D06}" type="pres">
      <dgm:prSet presAssocID="{A0D645A2-5278-9347-8963-77ADC63A880F}" presName="negativeSpace" presStyleCnt="0"/>
      <dgm:spPr/>
    </dgm:pt>
    <dgm:pt modelId="{120CAB93-D1F6-8849-93DC-22DD6662E9F2}" type="pres">
      <dgm:prSet presAssocID="{A0D645A2-5278-9347-8963-77ADC63A880F}" presName="childText" presStyleLbl="conFgAcc1" presStyleIdx="4" presStyleCnt="5">
        <dgm:presLayoutVars>
          <dgm:bulletEnabled val="1"/>
        </dgm:presLayoutVars>
      </dgm:prSet>
      <dgm:spPr/>
    </dgm:pt>
  </dgm:ptLst>
  <dgm:cxnLst>
    <dgm:cxn modelId="{0D8CE50F-54EC-B44C-B300-17F18B80654D}" type="presOf" srcId="{A0D645A2-5278-9347-8963-77ADC63A880F}" destId="{783B266C-6066-BE4B-A28E-EA48DFEDE7B8}" srcOrd="0" destOrd="0" presId="urn:microsoft.com/office/officeart/2005/8/layout/list1"/>
    <dgm:cxn modelId="{1CBE832E-8CC5-604E-8020-EAA1D722EB5F}" type="presOf" srcId="{9ADB9DF1-17E0-F147-B60B-480F8EB7B729}" destId="{C776A024-58A4-EE4C-82B9-ED290985A4D9}" srcOrd="1" destOrd="0" presId="urn:microsoft.com/office/officeart/2005/8/layout/list1"/>
    <dgm:cxn modelId="{07A50E39-9ADF-0349-AB26-B23267C31C55}" srcId="{71B7E838-1D35-FE4C-A6B0-8A0D9EEEEF7B}" destId="{9ADB9DF1-17E0-F147-B60B-480F8EB7B729}" srcOrd="1" destOrd="0" parTransId="{BA08EEDF-AD44-7A4E-B7F7-4EA08FEED03F}" sibTransId="{60E3A0F4-C1A3-7D49-B5A4-F9669F4A8481}"/>
    <dgm:cxn modelId="{E8C79C3E-481B-FE44-8682-139CD8C59589}" type="presOf" srcId="{503E3FBA-FC68-5F47-AFAD-8D52B578B017}" destId="{25366362-DB60-974D-A5B1-36F3FC9D1281}" srcOrd="0" destOrd="0" presId="urn:microsoft.com/office/officeart/2005/8/layout/list1"/>
    <dgm:cxn modelId="{DFB7503F-ABF3-5D4D-9ABD-4122C13368A2}" type="presOf" srcId="{71B7E838-1D35-FE4C-A6B0-8A0D9EEEEF7B}" destId="{A7AA96E6-22DC-4F4B-8777-E1D585DB27A2}" srcOrd="0" destOrd="0" presId="urn:microsoft.com/office/officeart/2005/8/layout/list1"/>
    <dgm:cxn modelId="{34CF145B-6A17-0E44-884E-1980F5B7CAA0}" srcId="{71B7E838-1D35-FE4C-A6B0-8A0D9EEEEF7B}" destId="{A0D645A2-5278-9347-8963-77ADC63A880F}" srcOrd="4" destOrd="0" parTransId="{864B4831-3BF6-2C47-8765-022455F2FBEE}" sibTransId="{3804F221-45CF-8943-B8B1-8266A8692B29}"/>
    <dgm:cxn modelId="{DF6C905B-20A7-CB4E-8EB7-6F11C026CE62}" type="presOf" srcId="{1A443182-EBEA-DF44-8ADD-C415DDEA00E0}" destId="{C56382D3-2842-9E40-9DBB-AB3ED3354B9B}" srcOrd="1" destOrd="0" presId="urn:microsoft.com/office/officeart/2005/8/layout/list1"/>
    <dgm:cxn modelId="{C0D69560-5ADB-8D46-9891-DAB9A3E0940D}" type="presOf" srcId="{A0D645A2-5278-9347-8963-77ADC63A880F}" destId="{41736657-D847-0542-B373-B665A555FC10}" srcOrd="1" destOrd="0" presId="urn:microsoft.com/office/officeart/2005/8/layout/list1"/>
    <dgm:cxn modelId="{5502DA48-B6E1-3F44-A513-217D3C333598}" type="presOf" srcId="{2775D57C-24A0-F14A-A5B4-76B86E427ADD}" destId="{48ADEB5D-20D4-DD4D-BBC5-C2F3B57C08BB}" srcOrd="1" destOrd="0" presId="urn:microsoft.com/office/officeart/2005/8/layout/list1"/>
    <dgm:cxn modelId="{7EEB0A6F-9684-5B44-B911-59B67C878C01}" srcId="{71B7E838-1D35-FE4C-A6B0-8A0D9EEEEF7B}" destId="{1A443182-EBEA-DF44-8ADD-C415DDEA00E0}" srcOrd="0" destOrd="0" parTransId="{3FFB95BA-B524-6346-93BE-453BF4C72156}" sibTransId="{FE5D22F1-614E-224D-B727-75AD7737EB22}"/>
    <dgm:cxn modelId="{B353B65A-1585-5B40-8195-DF55FBA2AA4E}" type="presOf" srcId="{2775D57C-24A0-F14A-A5B4-76B86E427ADD}" destId="{1D4D1D70-2F4C-6C4E-B4FD-011E609EA6BA}" srcOrd="0" destOrd="0" presId="urn:microsoft.com/office/officeart/2005/8/layout/list1"/>
    <dgm:cxn modelId="{1C3AC4C7-D6DD-734A-BE2A-0A1D37ADB032}" type="presOf" srcId="{9ADB9DF1-17E0-F147-B60B-480F8EB7B729}" destId="{8D1AA7D3-F619-4D47-ABC2-AAB79509018C}" srcOrd="0" destOrd="0" presId="urn:microsoft.com/office/officeart/2005/8/layout/list1"/>
    <dgm:cxn modelId="{004B72CA-8C40-0845-BAC5-E07DB12D5371}" type="presOf" srcId="{503E3FBA-FC68-5F47-AFAD-8D52B578B017}" destId="{F21DBEDF-4652-0B4C-88B9-245E584D91EB}" srcOrd="1" destOrd="0" presId="urn:microsoft.com/office/officeart/2005/8/layout/list1"/>
    <dgm:cxn modelId="{C8D435D0-BF5F-2C42-85A1-CF2D38AA78CD}" srcId="{71B7E838-1D35-FE4C-A6B0-8A0D9EEEEF7B}" destId="{2775D57C-24A0-F14A-A5B4-76B86E427ADD}" srcOrd="3" destOrd="0" parTransId="{52C34F71-927C-C047-A357-66010CDFC6C8}" sibTransId="{7B7F6412-2214-8749-8114-7E9906EF1744}"/>
    <dgm:cxn modelId="{724001E3-DE71-9A49-8AF7-AA34842AF5A3}" type="presOf" srcId="{1A443182-EBEA-DF44-8ADD-C415DDEA00E0}" destId="{CBED941B-8E9F-0244-A78A-AEE5B850DEF6}" srcOrd="0" destOrd="0" presId="urn:microsoft.com/office/officeart/2005/8/layout/list1"/>
    <dgm:cxn modelId="{62F61DFC-46EC-BB43-BA01-1ADC6E02CB28}" srcId="{71B7E838-1D35-FE4C-A6B0-8A0D9EEEEF7B}" destId="{503E3FBA-FC68-5F47-AFAD-8D52B578B017}" srcOrd="2" destOrd="0" parTransId="{03A777AD-459F-7C45-8539-38D73CC4C29F}" sibTransId="{0577A52E-4EC4-754C-B23C-6AFF6958453A}"/>
    <dgm:cxn modelId="{1F150A0E-40CC-AA46-94C8-38C448E0060B}" type="presParOf" srcId="{A7AA96E6-22DC-4F4B-8777-E1D585DB27A2}" destId="{CEFC159C-892C-D94E-ABAE-0F3E770C4144}" srcOrd="0" destOrd="0" presId="urn:microsoft.com/office/officeart/2005/8/layout/list1"/>
    <dgm:cxn modelId="{235BB367-5AB1-C047-822A-486842A654D0}" type="presParOf" srcId="{CEFC159C-892C-D94E-ABAE-0F3E770C4144}" destId="{CBED941B-8E9F-0244-A78A-AEE5B850DEF6}" srcOrd="0" destOrd="0" presId="urn:microsoft.com/office/officeart/2005/8/layout/list1"/>
    <dgm:cxn modelId="{FD6A7FF9-11CB-C24E-B47A-8877659C10DA}" type="presParOf" srcId="{CEFC159C-892C-D94E-ABAE-0F3E770C4144}" destId="{C56382D3-2842-9E40-9DBB-AB3ED3354B9B}" srcOrd="1" destOrd="0" presId="urn:microsoft.com/office/officeart/2005/8/layout/list1"/>
    <dgm:cxn modelId="{FF0889AD-9731-A142-84A1-D317F9FAD5D9}" type="presParOf" srcId="{A7AA96E6-22DC-4F4B-8777-E1D585DB27A2}" destId="{8EA545C0-66CA-6443-A097-45741AB81FA7}" srcOrd="1" destOrd="0" presId="urn:microsoft.com/office/officeart/2005/8/layout/list1"/>
    <dgm:cxn modelId="{C4D74E6F-FC58-9F46-9D4C-37F2D8FCECA6}" type="presParOf" srcId="{A7AA96E6-22DC-4F4B-8777-E1D585DB27A2}" destId="{EFFD394A-FD1D-874F-8AF4-3F745F87A6D2}" srcOrd="2" destOrd="0" presId="urn:microsoft.com/office/officeart/2005/8/layout/list1"/>
    <dgm:cxn modelId="{421D7780-1E2C-154D-BB31-2E69388DF0B1}" type="presParOf" srcId="{A7AA96E6-22DC-4F4B-8777-E1D585DB27A2}" destId="{0BF0CF91-A89B-0349-B169-073E30A7017B}" srcOrd="3" destOrd="0" presId="urn:microsoft.com/office/officeart/2005/8/layout/list1"/>
    <dgm:cxn modelId="{C3D4CF53-6E99-1444-85C4-FB73C4BA323D}" type="presParOf" srcId="{A7AA96E6-22DC-4F4B-8777-E1D585DB27A2}" destId="{BFAB77E8-E83D-5146-9B3A-5FD0981E056D}" srcOrd="4" destOrd="0" presId="urn:microsoft.com/office/officeart/2005/8/layout/list1"/>
    <dgm:cxn modelId="{E0AE168C-8553-9545-9B08-8A5271201F3D}" type="presParOf" srcId="{BFAB77E8-E83D-5146-9B3A-5FD0981E056D}" destId="{8D1AA7D3-F619-4D47-ABC2-AAB79509018C}" srcOrd="0" destOrd="0" presId="urn:microsoft.com/office/officeart/2005/8/layout/list1"/>
    <dgm:cxn modelId="{8FCC61D7-8AA1-034D-914C-62F53AD540BD}" type="presParOf" srcId="{BFAB77E8-E83D-5146-9B3A-5FD0981E056D}" destId="{C776A024-58A4-EE4C-82B9-ED290985A4D9}" srcOrd="1" destOrd="0" presId="urn:microsoft.com/office/officeart/2005/8/layout/list1"/>
    <dgm:cxn modelId="{51792159-8579-554C-8DD1-FD6C4F357C67}" type="presParOf" srcId="{A7AA96E6-22DC-4F4B-8777-E1D585DB27A2}" destId="{153BB672-411B-9843-874C-3993CCC9C8CF}" srcOrd="5" destOrd="0" presId="urn:microsoft.com/office/officeart/2005/8/layout/list1"/>
    <dgm:cxn modelId="{9DCBFFCC-2F5F-6541-8A31-AF8AFD21AF51}" type="presParOf" srcId="{A7AA96E6-22DC-4F4B-8777-E1D585DB27A2}" destId="{EAB6C947-5948-8F40-8C25-9340E9C2B011}" srcOrd="6" destOrd="0" presId="urn:microsoft.com/office/officeart/2005/8/layout/list1"/>
    <dgm:cxn modelId="{BF3931D3-389A-364F-A3CD-301B8E56809D}" type="presParOf" srcId="{A7AA96E6-22DC-4F4B-8777-E1D585DB27A2}" destId="{7AAA4463-D0D8-5949-905F-80E565EAE870}" srcOrd="7" destOrd="0" presId="urn:microsoft.com/office/officeart/2005/8/layout/list1"/>
    <dgm:cxn modelId="{5D0F6F27-C3BA-F34F-8E04-BF0B058DFE7B}" type="presParOf" srcId="{A7AA96E6-22DC-4F4B-8777-E1D585DB27A2}" destId="{2CA23B89-2BCA-EC45-9010-DBC0EC5D5041}" srcOrd="8" destOrd="0" presId="urn:microsoft.com/office/officeart/2005/8/layout/list1"/>
    <dgm:cxn modelId="{E18C4295-08AD-9142-9E4F-6D523546A4C9}" type="presParOf" srcId="{2CA23B89-2BCA-EC45-9010-DBC0EC5D5041}" destId="{25366362-DB60-974D-A5B1-36F3FC9D1281}" srcOrd="0" destOrd="0" presId="urn:microsoft.com/office/officeart/2005/8/layout/list1"/>
    <dgm:cxn modelId="{6B46C75E-CB58-D249-BFE3-EA6CE6308B3A}" type="presParOf" srcId="{2CA23B89-2BCA-EC45-9010-DBC0EC5D5041}" destId="{F21DBEDF-4652-0B4C-88B9-245E584D91EB}" srcOrd="1" destOrd="0" presId="urn:microsoft.com/office/officeart/2005/8/layout/list1"/>
    <dgm:cxn modelId="{5300B238-E2C5-CD4D-85C7-1EA080FD3FAF}" type="presParOf" srcId="{A7AA96E6-22DC-4F4B-8777-E1D585DB27A2}" destId="{2EDD8B7D-1097-AE48-9CF6-612012C0114C}" srcOrd="9" destOrd="0" presId="urn:microsoft.com/office/officeart/2005/8/layout/list1"/>
    <dgm:cxn modelId="{FE9F33B5-6F80-A049-8BB5-FA13B1310979}" type="presParOf" srcId="{A7AA96E6-22DC-4F4B-8777-E1D585DB27A2}" destId="{AFEF7F4A-A07D-304F-8338-E65A65F4E659}" srcOrd="10" destOrd="0" presId="urn:microsoft.com/office/officeart/2005/8/layout/list1"/>
    <dgm:cxn modelId="{621B45A6-2A90-7E4F-9B5C-A189F9E5DC2A}" type="presParOf" srcId="{A7AA96E6-22DC-4F4B-8777-E1D585DB27A2}" destId="{22A10267-8728-6B44-AFBA-A91E852B7200}" srcOrd="11" destOrd="0" presId="urn:microsoft.com/office/officeart/2005/8/layout/list1"/>
    <dgm:cxn modelId="{3DDF9804-FBC0-EF40-A841-4E4412119698}" type="presParOf" srcId="{A7AA96E6-22DC-4F4B-8777-E1D585DB27A2}" destId="{AA664F66-BCBA-DC48-A936-16505E5F18FA}" srcOrd="12" destOrd="0" presId="urn:microsoft.com/office/officeart/2005/8/layout/list1"/>
    <dgm:cxn modelId="{E88E611E-AD02-1347-ACEA-ABF1CC375456}" type="presParOf" srcId="{AA664F66-BCBA-DC48-A936-16505E5F18FA}" destId="{1D4D1D70-2F4C-6C4E-B4FD-011E609EA6BA}" srcOrd="0" destOrd="0" presId="urn:microsoft.com/office/officeart/2005/8/layout/list1"/>
    <dgm:cxn modelId="{2CD1BE4E-F9E5-C64F-A426-DB48D66DAA9B}" type="presParOf" srcId="{AA664F66-BCBA-DC48-A936-16505E5F18FA}" destId="{48ADEB5D-20D4-DD4D-BBC5-C2F3B57C08BB}" srcOrd="1" destOrd="0" presId="urn:microsoft.com/office/officeart/2005/8/layout/list1"/>
    <dgm:cxn modelId="{13303B11-2612-D740-A785-96E9465BE43F}" type="presParOf" srcId="{A7AA96E6-22DC-4F4B-8777-E1D585DB27A2}" destId="{740A6CD1-A017-EF4A-B79A-C1F0BD3107B8}" srcOrd="13" destOrd="0" presId="urn:microsoft.com/office/officeart/2005/8/layout/list1"/>
    <dgm:cxn modelId="{D593C77A-0B67-294C-8456-7C1A861997AF}" type="presParOf" srcId="{A7AA96E6-22DC-4F4B-8777-E1D585DB27A2}" destId="{00A027C8-A6E4-E84D-AF38-4A9C87D661CD}" srcOrd="14" destOrd="0" presId="urn:microsoft.com/office/officeart/2005/8/layout/list1"/>
    <dgm:cxn modelId="{215D9790-63AD-3F47-9B12-A1B88A8788C3}" type="presParOf" srcId="{A7AA96E6-22DC-4F4B-8777-E1D585DB27A2}" destId="{927E5C3D-F498-884E-B72A-8BDB9E209788}" srcOrd="15" destOrd="0" presId="urn:microsoft.com/office/officeart/2005/8/layout/list1"/>
    <dgm:cxn modelId="{B43F189C-D573-044E-9461-0DF88A99EB64}" type="presParOf" srcId="{A7AA96E6-22DC-4F4B-8777-E1D585DB27A2}" destId="{24B46086-07C4-5543-BA9F-93D9E5DA2312}" srcOrd="16" destOrd="0" presId="urn:microsoft.com/office/officeart/2005/8/layout/list1"/>
    <dgm:cxn modelId="{2F70D804-4980-CA4A-8E90-3913199EA475}" type="presParOf" srcId="{24B46086-07C4-5543-BA9F-93D9E5DA2312}" destId="{783B266C-6066-BE4B-A28E-EA48DFEDE7B8}" srcOrd="0" destOrd="0" presId="urn:microsoft.com/office/officeart/2005/8/layout/list1"/>
    <dgm:cxn modelId="{2A8CF16E-D37C-D640-884A-9BF7E1599C34}" type="presParOf" srcId="{24B46086-07C4-5543-BA9F-93D9E5DA2312}" destId="{41736657-D847-0542-B373-B665A555FC10}" srcOrd="1" destOrd="0" presId="urn:microsoft.com/office/officeart/2005/8/layout/list1"/>
    <dgm:cxn modelId="{106BB155-2F3C-9A46-BF93-929EC0011D24}" type="presParOf" srcId="{A7AA96E6-22DC-4F4B-8777-E1D585DB27A2}" destId="{3174E734-7A7A-534A-B396-95663B7A1D06}" srcOrd="17" destOrd="0" presId="urn:microsoft.com/office/officeart/2005/8/layout/list1"/>
    <dgm:cxn modelId="{E4A5F4D5-8130-5940-A9EB-AA211A2F6909}" type="presParOf" srcId="{A7AA96E6-22DC-4F4B-8777-E1D585DB27A2}" destId="{120CAB93-D1F6-8849-93DC-22DD6662E9F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B399B2-B468-1540-BB3A-58680241A352}" type="doc">
      <dgm:prSet loTypeId="urn:microsoft.com/office/officeart/2005/8/layout/chevron1" loCatId="" qsTypeId="urn:microsoft.com/office/officeart/2005/8/quickstyle/simple1" qsCatId="simple" csTypeId="urn:microsoft.com/office/officeart/2005/8/colors/accent1_2" csCatId="accent1" phldr="1"/>
      <dgm:spPr/>
    </dgm:pt>
    <dgm:pt modelId="{DE6C7C90-9318-C244-ACBF-19EC9F1D1087}">
      <dgm:prSet phldrT="[Testo]" custT="1"/>
      <dgm:spPr/>
      <dgm:t>
        <a:bodyPr/>
        <a:lstStyle/>
        <a:p>
          <a:r>
            <a:rPr lang="it-IT" sz="1800" dirty="0"/>
            <a:t>OSSERVAZIONE INCIDENTALE </a:t>
          </a:r>
        </a:p>
      </dgm:t>
    </dgm:pt>
    <dgm:pt modelId="{6E0CDA03-A910-7D44-B6DA-54B7EAC5FB93}" type="parTrans" cxnId="{73E43CB2-6882-4645-8360-19521D0C0613}">
      <dgm:prSet/>
      <dgm:spPr/>
      <dgm:t>
        <a:bodyPr/>
        <a:lstStyle/>
        <a:p>
          <a:endParaRPr lang="it-IT"/>
        </a:p>
      </dgm:t>
    </dgm:pt>
    <dgm:pt modelId="{B242E005-0D4A-9843-893E-CFFBE7862E85}" type="sibTrans" cxnId="{73E43CB2-6882-4645-8360-19521D0C0613}">
      <dgm:prSet/>
      <dgm:spPr/>
      <dgm:t>
        <a:bodyPr/>
        <a:lstStyle/>
        <a:p>
          <a:endParaRPr lang="it-IT"/>
        </a:p>
      </dgm:t>
    </dgm:pt>
    <dgm:pt modelId="{73C89262-FD69-574A-A6C3-9D12BE85C309}">
      <dgm:prSet phldrT="[Testo]" custT="1"/>
      <dgm:spPr/>
      <dgm:t>
        <a:bodyPr/>
        <a:lstStyle/>
        <a:p>
          <a:r>
            <a:rPr lang="it-IT" sz="1800" dirty="0"/>
            <a:t>OSSERVAZIONE SISTEMATICA</a:t>
          </a:r>
        </a:p>
      </dgm:t>
    </dgm:pt>
    <dgm:pt modelId="{B9854264-94E6-294D-AA31-7B597BD4D94E}" type="parTrans" cxnId="{6CE801E3-3FD7-F842-9BDF-EBDD69D3AB4F}">
      <dgm:prSet/>
      <dgm:spPr/>
      <dgm:t>
        <a:bodyPr/>
        <a:lstStyle/>
        <a:p>
          <a:endParaRPr lang="it-IT"/>
        </a:p>
      </dgm:t>
    </dgm:pt>
    <dgm:pt modelId="{6AFEA5B5-27A2-AD4F-8F38-F9C98A6C918F}" type="sibTrans" cxnId="{6CE801E3-3FD7-F842-9BDF-EBDD69D3AB4F}">
      <dgm:prSet/>
      <dgm:spPr/>
      <dgm:t>
        <a:bodyPr/>
        <a:lstStyle/>
        <a:p>
          <a:endParaRPr lang="it-IT"/>
        </a:p>
      </dgm:t>
    </dgm:pt>
    <dgm:pt modelId="{C7FFC6FB-6946-9E42-AAC1-A650D860C649}" type="pres">
      <dgm:prSet presAssocID="{34B399B2-B468-1540-BB3A-58680241A352}" presName="Name0" presStyleCnt="0">
        <dgm:presLayoutVars>
          <dgm:dir/>
          <dgm:animLvl val="lvl"/>
          <dgm:resizeHandles val="exact"/>
        </dgm:presLayoutVars>
      </dgm:prSet>
      <dgm:spPr/>
    </dgm:pt>
    <dgm:pt modelId="{8E24BAC4-7AC0-A14B-968B-D8703A283B12}" type="pres">
      <dgm:prSet presAssocID="{DE6C7C90-9318-C244-ACBF-19EC9F1D1087}" presName="parTxOnly" presStyleLbl="node1" presStyleIdx="0" presStyleCnt="2" custScaleX="162119" custLinFactX="-11537" custLinFactNeighborX="-100000" custLinFactNeighborY="-2360">
        <dgm:presLayoutVars>
          <dgm:chMax val="0"/>
          <dgm:chPref val="0"/>
          <dgm:bulletEnabled val="1"/>
        </dgm:presLayoutVars>
      </dgm:prSet>
      <dgm:spPr/>
    </dgm:pt>
    <dgm:pt modelId="{C83ACAB4-FEB9-9747-9A10-8F768CD0DF7A}" type="pres">
      <dgm:prSet presAssocID="{B242E005-0D4A-9843-893E-CFFBE7862E85}" presName="parTxOnlySpace" presStyleCnt="0"/>
      <dgm:spPr/>
    </dgm:pt>
    <dgm:pt modelId="{C7DF8AEF-C903-FC43-9118-E5559FF0D00A}" type="pres">
      <dgm:prSet presAssocID="{73C89262-FD69-574A-A6C3-9D12BE85C309}" presName="parTxOnly" presStyleLbl="node1" presStyleIdx="1" presStyleCnt="2">
        <dgm:presLayoutVars>
          <dgm:chMax val="0"/>
          <dgm:chPref val="0"/>
          <dgm:bulletEnabled val="1"/>
        </dgm:presLayoutVars>
      </dgm:prSet>
      <dgm:spPr/>
    </dgm:pt>
  </dgm:ptLst>
  <dgm:cxnLst>
    <dgm:cxn modelId="{62DA5A16-B5A9-9047-B385-7637D1052E77}" type="presOf" srcId="{73C89262-FD69-574A-A6C3-9D12BE85C309}" destId="{C7DF8AEF-C903-FC43-9118-E5559FF0D00A}" srcOrd="0" destOrd="0" presId="urn:microsoft.com/office/officeart/2005/8/layout/chevron1"/>
    <dgm:cxn modelId="{73E43CB2-6882-4645-8360-19521D0C0613}" srcId="{34B399B2-B468-1540-BB3A-58680241A352}" destId="{DE6C7C90-9318-C244-ACBF-19EC9F1D1087}" srcOrd="0" destOrd="0" parTransId="{6E0CDA03-A910-7D44-B6DA-54B7EAC5FB93}" sibTransId="{B242E005-0D4A-9843-893E-CFFBE7862E85}"/>
    <dgm:cxn modelId="{65D9F8BD-5DAB-5C41-AAA4-B737FB7F329D}" type="presOf" srcId="{34B399B2-B468-1540-BB3A-58680241A352}" destId="{C7FFC6FB-6946-9E42-AAC1-A650D860C649}" srcOrd="0" destOrd="0" presId="urn:microsoft.com/office/officeart/2005/8/layout/chevron1"/>
    <dgm:cxn modelId="{6CE801E3-3FD7-F842-9BDF-EBDD69D3AB4F}" srcId="{34B399B2-B468-1540-BB3A-58680241A352}" destId="{73C89262-FD69-574A-A6C3-9D12BE85C309}" srcOrd="1" destOrd="0" parTransId="{B9854264-94E6-294D-AA31-7B597BD4D94E}" sibTransId="{6AFEA5B5-27A2-AD4F-8F38-F9C98A6C918F}"/>
    <dgm:cxn modelId="{B08093E8-B41B-F74C-BD29-027ED8D83987}" type="presOf" srcId="{DE6C7C90-9318-C244-ACBF-19EC9F1D1087}" destId="{8E24BAC4-7AC0-A14B-968B-D8703A283B12}" srcOrd="0" destOrd="0" presId="urn:microsoft.com/office/officeart/2005/8/layout/chevron1"/>
    <dgm:cxn modelId="{AB685C54-88D7-0B4E-8357-8CB0E30F4CB0}" type="presParOf" srcId="{C7FFC6FB-6946-9E42-AAC1-A650D860C649}" destId="{8E24BAC4-7AC0-A14B-968B-D8703A283B12}" srcOrd="0" destOrd="0" presId="urn:microsoft.com/office/officeart/2005/8/layout/chevron1"/>
    <dgm:cxn modelId="{0B1A7A66-134A-3F4F-8FFF-B37C68E6573F}" type="presParOf" srcId="{C7FFC6FB-6946-9E42-AAC1-A650D860C649}" destId="{C83ACAB4-FEB9-9747-9A10-8F768CD0DF7A}" srcOrd="1" destOrd="0" presId="urn:microsoft.com/office/officeart/2005/8/layout/chevron1"/>
    <dgm:cxn modelId="{C1C0F370-F126-1848-A7BA-5FE5BD51753A}" type="presParOf" srcId="{C7FFC6FB-6946-9E42-AAC1-A650D860C649}" destId="{C7DF8AEF-C903-FC43-9118-E5559FF0D00A}" srcOrd="2" destOrd="0" presId="urn:microsoft.com/office/officeart/2005/8/layout/chevron1"/>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7DFEB2-16E0-9940-81A5-41F6DAE53A3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1A1BEC78-18CC-5440-9103-8F254D1E07DE}">
      <dgm:prSet phldrT="[Testo]" custT="1"/>
      <dgm:spPr/>
      <dgm:t>
        <a:bodyPr/>
        <a:lstStyle/>
        <a:p>
          <a:r>
            <a:rPr lang="it-IT" sz="2000" dirty="0"/>
            <a:t>OSSERVAZIONE SISTEMATICA </a:t>
          </a:r>
        </a:p>
      </dgm:t>
    </dgm:pt>
    <dgm:pt modelId="{8A48CFC3-3683-0E47-AC41-A6F210C578AB}" type="parTrans" cxnId="{CD0A4DE6-9D8C-E940-90F1-8072B4809BE2}">
      <dgm:prSet/>
      <dgm:spPr/>
      <dgm:t>
        <a:bodyPr/>
        <a:lstStyle/>
        <a:p>
          <a:endParaRPr lang="it-IT"/>
        </a:p>
      </dgm:t>
    </dgm:pt>
    <dgm:pt modelId="{DA2DAC2E-66C5-CE47-80D9-6880E1EDE700}" type="sibTrans" cxnId="{CD0A4DE6-9D8C-E940-90F1-8072B4809BE2}">
      <dgm:prSet/>
      <dgm:spPr/>
      <dgm:t>
        <a:bodyPr/>
        <a:lstStyle/>
        <a:p>
          <a:endParaRPr lang="it-IT"/>
        </a:p>
      </dgm:t>
    </dgm:pt>
    <dgm:pt modelId="{0BE8FC50-E204-BC4E-BA49-A1928F36B284}" type="asst">
      <dgm:prSet phldrT="[Testo]" custT="1"/>
      <dgm:spPr/>
      <dgm:t>
        <a:bodyPr/>
        <a:lstStyle/>
        <a:p>
          <a:r>
            <a:rPr lang="it-IT" sz="1800" dirty="0"/>
            <a:t>NATURALISTICA </a:t>
          </a:r>
        </a:p>
      </dgm:t>
    </dgm:pt>
    <dgm:pt modelId="{D83EC2A0-D5BE-1641-BB6E-177A58155238}" type="parTrans" cxnId="{933A36BD-6C60-7F44-ACEC-D9A01447CD90}">
      <dgm:prSet/>
      <dgm:spPr/>
      <dgm:t>
        <a:bodyPr/>
        <a:lstStyle/>
        <a:p>
          <a:endParaRPr lang="it-IT" sz="1400"/>
        </a:p>
      </dgm:t>
    </dgm:pt>
    <dgm:pt modelId="{A93F665E-E4C3-AE43-8425-C188F79956BA}" type="sibTrans" cxnId="{933A36BD-6C60-7F44-ACEC-D9A01447CD90}">
      <dgm:prSet/>
      <dgm:spPr/>
      <dgm:t>
        <a:bodyPr/>
        <a:lstStyle/>
        <a:p>
          <a:endParaRPr lang="it-IT"/>
        </a:p>
      </dgm:t>
    </dgm:pt>
    <dgm:pt modelId="{3598BB17-A6D5-B246-97C3-DDBE1B011876}" type="asst">
      <dgm:prSet phldrT="[Testo]" custT="1"/>
      <dgm:spPr/>
      <dgm:t>
        <a:bodyPr/>
        <a:lstStyle/>
        <a:p>
          <a:r>
            <a:rPr lang="it-IT" sz="1800" dirty="0"/>
            <a:t>STRUTTURATA</a:t>
          </a:r>
        </a:p>
      </dgm:t>
    </dgm:pt>
    <dgm:pt modelId="{F95F850D-0A82-334C-8078-AA427F28021E}" type="parTrans" cxnId="{73DA09A8-F0B0-E74E-931C-BD2C44F00565}">
      <dgm:prSet/>
      <dgm:spPr/>
      <dgm:t>
        <a:bodyPr/>
        <a:lstStyle/>
        <a:p>
          <a:endParaRPr lang="it-IT" sz="1400"/>
        </a:p>
      </dgm:t>
    </dgm:pt>
    <dgm:pt modelId="{B2E46842-10E4-D449-8A59-C3BCF1C72F3B}" type="sibTrans" cxnId="{73DA09A8-F0B0-E74E-931C-BD2C44F00565}">
      <dgm:prSet/>
      <dgm:spPr/>
      <dgm:t>
        <a:bodyPr/>
        <a:lstStyle/>
        <a:p>
          <a:endParaRPr lang="it-IT"/>
        </a:p>
      </dgm:t>
    </dgm:pt>
    <dgm:pt modelId="{A9EABDF1-4A9D-B24A-8521-26C56E785D3B}" type="pres">
      <dgm:prSet presAssocID="{AF7DFEB2-16E0-9940-81A5-41F6DAE53A31}" presName="hierChild1" presStyleCnt="0">
        <dgm:presLayoutVars>
          <dgm:orgChart val="1"/>
          <dgm:chPref val="1"/>
          <dgm:dir/>
          <dgm:animOne val="branch"/>
          <dgm:animLvl val="lvl"/>
          <dgm:resizeHandles/>
        </dgm:presLayoutVars>
      </dgm:prSet>
      <dgm:spPr/>
    </dgm:pt>
    <dgm:pt modelId="{7D120A7A-D4F2-9A43-9178-7759A2116774}" type="pres">
      <dgm:prSet presAssocID="{1A1BEC78-18CC-5440-9103-8F254D1E07DE}" presName="hierRoot1" presStyleCnt="0">
        <dgm:presLayoutVars>
          <dgm:hierBranch val="init"/>
        </dgm:presLayoutVars>
      </dgm:prSet>
      <dgm:spPr/>
    </dgm:pt>
    <dgm:pt modelId="{3A8CAAC9-D27F-7A4F-8284-CBA44852FBA1}" type="pres">
      <dgm:prSet presAssocID="{1A1BEC78-18CC-5440-9103-8F254D1E07DE}" presName="rootComposite1" presStyleCnt="0"/>
      <dgm:spPr/>
    </dgm:pt>
    <dgm:pt modelId="{F69061E2-2E1C-3844-831B-DAC7D60CF9E9}" type="pres">
      <dgm:prSet presAssocID="{1A1BEC78-18CC-5440-9103-8F254D1E07DE}" presName="rootText1" presStyleLbl="node0" presStyleIdx="0" presStyleCnt="1">
        <dgm:presLayoutVars>
          <dgm:chPref val="3"/>
        </dgm:presLayoutVars>
      </dgm:prSet>
      <dgm:spPr/>
    </dgm:pt>
    <dgm:pt modelId="{7A1CF229-BD67-CF4C-A637-FFFDCA9A4563}" type="pres">
      <dgm:prSet presAssocID="{1A1BEC78-18CC-5440-9103-8F254D1E07DE}" presName="rootConnector1" presStyleLbl="node1" presStyleIdx="0" presStyleCnt="0"/>
      <dgm:spPr/>
    </dgm:pt>
    <dgm:pt modelId="{44F8A2F0-A902-D847-A0CB-834BCF513A34}" type="pres">
      <dgm:prSet presAssocID="{1A1BEC78-18CC-5440-9103-8F254D1E07DE}" presName="hierChild2" presStyleCnt="0"/>
      <dgm:spPr/>
    </dgm:pt>
    <dgm:pt modelId="{86C13934-234B-E048-9D96-EF2FBC2BA8E8}" type="pres">
      <dgm:prSet presAssocID="{1A1BEC78-18CC-5440-9103-8F254D1E07DE}" presName="hierChild3" presStyleCnt="0"/>
      <dgm:spPr/>
    </dgm:pt>
    <dgm:pt modelId="{C642DBF5-631F-2745-AB8B-78ACE8EC0A8F}" type="pres">
      <dgm:prSet presAssocID="{D83EC2A0-D5BE-1641-BB6E-177A58155238}" presName="Name111" presStyleLbl="parChTrans1D2" presStyleIdx="0" presStyleCnt="2"/>
      <dgm:spPr/>
    </dgm:pt>
    <dgm:pt modelId="{58945792-8675-984A-AD35-D332B6E549C2}" type="pres">
      <dgm:prSet presAssocID="{0BE8FC50-E204-BC4E-BA49-A1928F36B284}" presName="hierRoot3" presStyleCnt="0">
        <dgm:presLayoutVars>
          <dgm:hierBranch val="init"/>
        </dgm:presLayoutVars>
      </dgm:prSet>
      <dgm:spPr/>
    </dgm:pt>
    <dgm:pt modelId="{A0962374-19A1-464B-B177-8743072339A1}" type="pres">
      <dgm:prSet presAssocID="{0BE8FC50-E204-BC4E-BA49-A1928F36B284}" presName="rootComposite3" presStyleCnt="0"/>
      <dgm:spPr/>
    </dgm:pt>
    <dgm:pt modelId="{B44552E6-4551-CA4A-9A8C-4F85729386A6}" type="pres">
      <dgm:prSet presAssocID="{0BE8FC50-E204-BC4E-BA49-A1928F36B284}" presName="rootText3" presStyleLbl="asst1" presStyleIdx="0" presStyleCnt="2" custLinFactNeighborX="-5735" custLinFactNeighborY="-31845">
        <dgm:presLayoutVars>
          <dgm:chPref val="3"/>
        </dgm:presLayoutVars>
      </dgm:prSet>
      <dgm:spPr/>
    </dgm:pt>
    <dgm:pt modelId="{C53DED80-51FF-224C-893C-614797F4B3B1}" type="pres">
      <dgm:prSet presAssocID="{0BE8FC50-E204-BC4E-BA49-A1928F36B284}" presName="rootConnector3" presStyleLbl="asst1" presStyleIdx="0" presStyleCnt="2"/>
      <dgm:spPr/>
    </dgm:pt>
    <dgm:pt modelId="{50F1D2C7-6F10-4340-BB36-4B969D84E8A8}" type="pres">
      <dgm:prSet presAssocID="{0BE8FC50-E204-BC4E-BA49-A1928F36B284}" presName="hierChild6" presStyleCnt="0"/>
      <dgm:spPr/>
    </dgm:pt>
    <dgm:pt modelId="{CD11E685-43BE-574A-A621-8AC0E5E40FF4}" type="pres">
      <dgm:prSet presAssocID="{0BE8FC50-E204-BC4E-BA49-A1928F36B284}" presName="hierChild7" presStyleCnt="0"/>
      <dgm:spPr/>
    </dgm:pt>
    <dgm:pt modelId="{10B3753F-81A6-7340-961F-FE96022EACCC}" type="pres">
      <dgm:prSet presAssocID="{F95F850D-0A82-334C-8078-AA427F28021E}" presName="Name111" presStyleLbl="parChTrans1D2" presStyleIdx="1" presStyleCnt="2"/>
      <dgm:spPr/>
    </dgm:pt>
    <dgm:pt modelId="{AA7CEFD0-7966-6C46-B70B-21209C53DC32}" type="pres">
      <dgm:prSet presAssocID="{3598BB17-A6D5-B246-97C3-DDBE1B011876}" presName="hierRoot3" presStyleCnt="0">
        <dgm:presLayoutVars>
          <dgm:hierBranch val="init"/>
        </dgm:presLayoutVars>
      </dgm:prSet>
      <dgm:spPr/>
    </dgm:pt>
    <dgm:pt modelId="{5B80F0D1-CA62-424F-865C-4C71DD42BE11}" type="pres">
      <dgm:prSet presAssocID="{3598BB17-A6D5-B246-97C3-DDBE1B011876}" presName="rootComposite3" presStyleCnt="0"/>
      <dgm:spPr/>
    </dgm:pt>
    <dgm:pt modelId="{AB4D37F5-CB57-4341-9999-326A57A5D4BB}" type="pres">
      <dgm:prSet presAssocID="{3598BB17-A6D5-B246-97C3-DDBE1B011876}" presName="rootText3" presStyleLbl="asst1" presStyleIdx="1" presStyleCnt="2" custLinFactNeighborX="1856" custLinFactNeighborY="-28781">
        <dgm:presLayoutVars>
          <dgm:chPref val="3"/>
        </dgm:presLayoutVars>
      </dgm:prSet>
      <dgm:spPr/>
    </dgm:pt>
    <dgm:pt modelId="{5F63CF6A-993E-B64C-A9C1-DB0C3A9D63B5}" type="pres">
      <dgm:prSet presAssocID="{3598BB17-A6D5-B246-97C3-DDBE1B011876}" presName="rootConnector3" presStyleLbl="asst1" presStyleIdx="1" presStyleCnt="2"/>
      <dgm:spPr/>
    </dgm:pt>
    <dgm:pt modelId="{56D58BFD-F047-624F-907B-A5EC2F71A0B7}" type="pres">
      <dgm:prSet presAssocID="{3598BB17-A6D5-B246-97C3-DDBE1B011876}" presName="hierChild6" presStyleCnt="0"/>
      <dgm:spPr/>
    </dgm:pt>
    <dgm:pt modelId="{D16479A9-FA09-DE4F-B2B9-4AAEE7C510FE}" type="pres">
      <dgm:prSet presAssocID="{3598BB17-A6D5-B246-97C3-DDBE1B011876}" presName="hierChild7" presStyleCnt="0"/>
      <dgm:spPr/>
    </dgm:pt>
  </dgm:ptLst>
  <dgm:cxnLst>
    <dgm:cxn modelId="{C50F4111-C0BF-1748-B3E2-03CF50CBC53A}" type="presOf" srcId="{0BE8FC50-E204-BC4E-BA49-A1928F36B284}" destId="{C53DED80-51FF-224C-893C-614797F4B3B1}" srcOrd="1" destOrd="0" presId="urn:microsoft.com/office/officeart/2005/8/layout/orgChart1"/>
    <dgm:cxn modelId="{E723C420-BC16-7941-BA3D-2516B1F9277F}" type="presOf" srcId="{3598BB17-A6D5-B246-97C3-DDBE1B011876}" destId="{AB4D37F5-CB57-4341-9999-326A57A5D4BB}" srcOrd="0" destOrd="0" presId="urn:microsoft.com/office/officeart/2005/8/layout/orgChart1"/>
    <dgm:cxn modelId="{27AF792D-DFFA-9841-978A-3EAC6D400EC7}" type="presOf" srcId="{AF7DFEB2-16E0-9940-81A5-41F6DAE53A31}" destId="{A9EABDF1-4A9D-B24A-8521-26C56E785D3B}" srcOrd="0" destOrd="0" presId="urn:microsoft.com/office/officeart/2005/8/layout/orgChart1"/>
    <dgm:cxn modelId="{A376E261-2917-4C42-B0D2-F205F511D6A2}" type="presOf" srcId="{F95F850D-0A82-334C-8078-AA427F28021E}" destId="{10B3753F-81A6-7340-961F-FE96022EACCC}" srcOrd="0" destOrd="0" presId="urn:microsoft.com/office/officeart/2005/8/layout/orgChart1"/>
    <dgm:cxn modelId="{552BB784-3B82-FA43-8ED3-54CF5FB110F9}" type="presOf" srcId="{D83EC2A0-D5BE-1641-BB6E-177A58155238}" destId="{C642DBF5-631F-2745-AB8B-78ACE8EC0A8F}" srcOrd="0" destOrd="0" presId="urn:microsoft.com/office/officeart/2005/8/layout/orgChart1"/>
    <dgm:cxn modelId="{1A87908D-9237-EA4C-BF8B-E82A3201E2BF}" type="presOf" srcId="{0BE8FC50-E204-BC4E-BA49-A1928F36B284}" destId="{B44552E6-4551-CA4A-9A8C-4F85729386A6}" srcOrd="0" destOrd="0" presId="urn:microsoft.com/office/officeart/2005/8/layout/orgChart1"/>
    <dgm:cxn modelId="{73DA09A8-F0B0-E74E-931C-BD2C44F00565}" srcId="{1A1BEC78-18CC-5440-9103-8F254D1E07DE}" destId="{3598BB17-A6D5-B246-97C3-DDBE1B011876}" srcOrd="1" destOrd="0" parTransId="{F95F850D-0A82-334C-8078-AA427F28021E}" sibTransId="{B2E46842-10E4-D449-8A59-C3BCF1C72F3B}"/>
    <dgm:cxn modelId="{491BA6AE-745D-4C42-B6E4-F78D59F594BE}" type="presOf" srcId="{1A1BEC78-18CC-5440-9103-8F254D1E07DE}" destId="{7A1CF229-BD67-CF4C-A637-FFFDCA9A4563}" srcOrd="1" destOrd="0" presId="urn:microsoft.com/office/officeart/2005/8/layout/orgChart1"/>
    <dgm:cxn modelId="{933A36BD-6C60-7F44-ACEC-D9A01447CD90}" srcId="{1A1BEC78-18CC-5440-9103-8F254D1E07DE}" destId="{0BE8FC50-E204-BC4E-BA49-A1928F36B284}" srcOrd="0" destOrd="0" parTransId="{D83EC2A0-D5BE-1641-BB6E-177A58155238}" sibTransId="{A93F665E-E4C3-AE43-8425-C188F79956BA}"/>
    <dgm:cxn modelId="{99A447C2-D5EE-004A-BA8E-A2B66B352B50}" type="presOf" srcId="{1A1BEC78-18CC-5440-9103-8F254D1E07DE}" destId="{F69061E2-2E1C-3844-831B-DAC7D60CF9E9}" srcOrd="0" destOrd="0" presId="urn:microsoft.com/office/officeart/2005/8/layout/orgChart1"/>
    <dgm:cxn modelId="{24AD75D3-256F-7346-AEF5-34A0DBAD2EB5}" type="presOf" srcId="{3598BB17-A6D5-B246-97C3-DDBE1B011876}" destId="{5F63CF6A-993E-B64C-A9C1-DB0C3A9D63B5}" srcOrd="1" destOrd="0" presId="urn:microsoft.com/office/officeart/2005/8/layout/orgChart1"/>
    <dgm:cxn modelId="{CD0A4DE6-9D8C-E940-90F1-8072B4809BE2}" srcId="{AF7DFEB2-16E0-9940-81A5-41F6DAE53A31}" destId="{1A1BEC78-18CC-5440-9103-8F254D1E07DE}" srcOrd="0" destOrd="0" parTransId="{8A48CFC3-3683-0E47-AC41-A6F210C578AB}" sibTransId="{DA2DAC2E-66C5-CE47-80D9-6880E1EDE700}"/>
    <dgm:cxn modelId="{F944C1CE-BDC4-1F44-B6AE-F0E121D5CB0F}" type="presParOf" srcId="{A9EABDF1-4A9D-B24A-8521-26C56E785D3B}" destId="{7D120A7A-D4F2-9A43-9178-7759A2116774}" srcOrd="0" destOrd="0" presId="urn:microsoft.com/office/officeart/2005/8/layout/orgChart1"/>
    <dgm:cxn modelId="{F2795B73-B951-F64F-8807-03877FBBFED2}" type="presParOf" srcId="{7D120A7A-D4F2-9A43-9178-7759A2116774}" destId="{3A8CAAC9-D27F-7A4F-8284-CBA44852FBA1}" srcOrd="0" destOrd="0" presId="urn:microsoft.com/office/officeart/2005/8/layout/orgChart1"/>
    <dgm:cxn modelId="{750765C8-B0DD-7C43-961E-FA36AAF04780}" type="presParOf" srcId="{3A8CAAC9-D27F-7A4F-8284-CBA44852FBA1}" destId="{F69061E2-2E1C-3844-831B-DAC7D60CF9E9}" srcOrd="0" destOrd="0" presId="urn:microsoft.com/office/officeart/2005/8/layout/orgChart1"/>
    <dgm:cxn modelId="{F3726DCD-AB2A-8947-BF3F-731C6341F889}" type="presParOf" srcId="{3A8CAAC9-D27F-7A4F-8284-CBA44852FBA1}" destId="{7A1CF229-BD67-CF4C-A637-FFFDCA9A4563}" srcOrd="1" destOrd="0" presId="urn:microsoft.com/office/officeart/2005/8/layout/orgChart1"/>
    <dgm:cxn modelId="{15A6B250-45DC-2046-A168-E8BAA92A4893}" type="presParOf" srcId="{7D120A7A-D4F2-9A43-9178-7759A2116774}" destId="{44F8A2F0-A902-D847-A0CB-834BCF513A34}" srcOrd="1" destOrd="0" presId="urn:microsoft.com/office/officeart/2005/8/layout/orgChart1"/>
    <dgm:cxn modelId="{460A1B65-0A8A-8A4B-B444-D2ACDA56E31D}" type="presParOf" srcId="{7D120A7A-D4F2-9A43-9178-7759A2116774}" destId="{86C13934-234B-E048-9D96-EF2FBC2BA8E8}" srcOrd="2" destOrd="0" presId="urn:microsoft.com/office/officeart/2005/8/layout/orgChart1"/>
    <dgm:cxn modelId="{F3773A43-10F8-5A46-A8D2-64C45FA87F2E}" type="presParOf" srcId="{86C13934-234B-E048-9D96-EF2FBC2BA8E8}" destId="{C642DBF5-631F-2745-AB8B-78ACE8EC0A8F}" srcOrd="0" destOrd="0" presId="urn:microsoft.com/office/officeart/2005/8/layout/orgChart1"/>
    <dgm:cxn modelId="{FD420D9F-3B16-8045-A0F0-AB835DB8B7EA}" type="presParOf" srcId="{86C13934-234B-E048-9D96-EF2FBC2BA8E8}" destId="{58945792-8675-984A-AD35-D332B6E549C2}" srcOrd="1" destOrd="0" presId="urn:microsoft.com/office/officeart/2005/8/layout/orgChart1"/>
    <dgm:cxn modelId="{04EA3E13-7DD8-A04F-B874-4EE1A8AD8D73}" type="presParOf" srcId="{58945792-8675-984A-AD35-D332B6E549C2}" destId="{A0962374-19A1-464B-B177-8743072339A1}" srcOrd="0" destOrd="0" presId="urn:microsoft.com/office/officeart/2005/8/layout/orgChart1"/>
    <dgm:cxn modelId="{420FA2F8-85EE-4C48-8585-A66552BD31B2}" type="presParOf" srcId="{A0962374-19A1-464B-B177-8743072339A1}" destId="{B44552E6-4551-CA4A-9A8C-4F85729386A6}" srcOrd="0" destOrd="0" presId="urn:microsoft.com/office/officeart/2005/8/layout/orgChart1"/>
    <dgm:cxn modelId="{04ECE3E0-4FDD-B446-8C75-FDEB3B941459}" type="presParOf" srcId="{A0962374-19A1-464B-B177-8743072339A1}" destId="{C53DED80-51FF-224C-893C-614797F4B3B1}" srcOrd="1" destOrd="0" presId="urn:microsoft.com/office/officeart/2005/8/layout/orgChart1"/>
    <dgm:cxn modelId="{034DEAD0-AA75-C148-9815-9DD3D586618D}" type="presParOf" srcId="{58945792-8675-984A-AD35-D332B6E549C2}" destId="{50F1D2C7-6F10-4340-BB36-4B969D84E8A8}" srcOrd="1" destOrd="0" presId="urn:microsoft.com/office/officeart/2005/8/layout/orgChart1"/>
    <dgm:cxn modelId="{5F04F642-893B-4645-B58D-E79340CE8656}" type="presParOf" srcId="{58945792-8675-984A-AD35-D332B6E549C2}" destId="{CD11E685-43BE-574A-A621-8AC0E5E40FF4}" srcOrd="2" destOrd="0" presId="urn:microsoft.com/office/officeart/2005/8/layout/orgChart1"/>
    <dgm:cxn modelId="{8711078B-2CCA-F744-AA5E-B3E9E538B21F}" type="presParOf" srcId="{86C13934-234B-E048-9D96-EF2FBC2BA8E8}" destId="{10B3753F-81A6-7340-961F-FE96022EACCC}" srcOrd="2" destOrd="0" presId="urn:microsoft.com/office/officeart/2005/8/layout/orgChart1"/>
    <dgm:cxn modelId="{A0E92B6E-2466-BB48-ABCC-17BB0E6F31F9}" type="presParOf" srcId="{86C13934-234B-E048-9D96-EF2FBC2BA8E8}" destId="{AA7CEFD0-7966-6C46-B70B-21209C53DC32}" srcOrd="3" destOrd="0" presId="urn:microsoft.com/office/officeart/2005/8/layout/orgChart1"/>
    <dgm:cxn modelId="{209ED29F-D4AF-1B4C-976C-44783B68A778}" type="presParOf" srcId="{AA7CEFD0-7966-6C46-B70B-21209C53DC32}" destId="{5B80F0D1-CA62-424F-865C-4C71DD42BE11}" srcOrd="0" destOrd="0" presId="urn:microsoft.com/office/officeart/2005/8/layout/orgChart1"/>
    <dgm:cxn modelId="{90EDCC85-16D0-6B44-9C05-4333089DB392}" type="presParOf" srcId="{5B80F0D1-CA62-424F-865C-4C71DD42BE11}" destId="{AB4D37F5-CB57-4341-9999-326A57A5D4BB}" srcOrd="0" destOrd="0" presId="urn:microsoft.com/office/officeart/2005/8/layout/orgChart1"/>
    <dgm:cxn modelId="{834B3E40-BC89-7747-8839-9B051EB13FFA}" type="presParOf" srcId="{5B80F0D1-CA62-424F-865C-4C71DD42BE11}" destId="{5F63CF6A-993E-B64C-A9C1-DB0C3A9D63B5}" srcOrd="1" destOrd="0" presId="urn:microsoft.com/office/officeart/2005/8/layout/orgChart1"/>
    <dgm:cxn modelId="{64974107-F394-1B42-9C7C-10503D3408E5}" type="presParOf" srcId="{AA7CEFD0-7966-6C46-B70B-21209C53DC32}" destId="{56D58BFD-F047-624F-907B-A5EC2F71A0B7}" srcOrd="1" destOrd="0" presId="urn:microsoft.com/office/officeart/2005/8/layout/orgChart1"/>
    <dgm:cxn modelId="{39DDA2B8-98B5-D940-B82D-08E2D02F0E80}" type="presParOf" srcId="{AA7CEFD0-7966-6C46-B70B-21209C53DC32}" destId="{D16479A9-FA09-DE4F-B2B9-4AAEE7C510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7DFEB2-16E0-9940-81A5-41F6DAE53A3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1A1BEC78-18CC-5440-9103-8F254D1E07DE}">
      <dgm:prSet phldrT="[Testo]" custT="1"/>
      <dgm:spPr/>
      <dgm:t>
        <a:bodyPr/>
        <a:lstStyle/>
        <a:p>
          <a:r>
            <a:rPr lang="it-IT" sz="2000" dirty="0"/>
            <a:t>ESEMPI DI OSSERVAZIONE STRUTTURATA</a:t>
          </a:r>
        </a:p>
      </dgm:t>
    </dgm:pt>
    <dgm:pt modelId="{8A48CFC3-3683-0E47-AC41-A6F210C578AB}" type="parTrans" cxnId="{CD0A4DE6-9D8C-E940-90F1-8072B4809BE2}">
      <dgm:prSet/>
      <dgm:spPr/>
      <dgm:t>
        <a:bodyPr/>
        <a:lstStyle/>
        <a:p>
          <a:endParaRPr lang="it-IT"/>
        </a:p>
      </dgm:t>
    </dgm:pt>
    <dgm:pt modelId="{DA2DAC2E-66C5-CE47-80D9-6880E1EDE700}" type="sibTrans" cxnId="{CD0A4DE6-9D8C-E940-90F1-8072B4809BE2}">
      <dgm:prSet/>
      <dgm:spPr/>
      <dgm:t>
        <a:bodyPr/>
        <a:lstStyle/>
        <a:p>
          <a:endParaRPr lang="it-IT"/>
        </a:p>
      </dgm:t>
    </dgm:pt>
    <dgm:pt modelId="{A9EABDF1-4A9D-B24A-8521-26C56E785D3B}" type="pres">
      <dgm:prSet presAssocID="{AF7DFEB2-16E0-9940-81A5-41F6DAE53A31}" presName="hierChild1" presStyleCnt="0">
        <dgm:presLayoutVars>
          <dgm:orgChart val="1"/>
          <dgm:chPref val="1"/>
          <dgm:dir/>
          <dgm:animOne val="branch"/>
          <dgm:animLvl val="lvl"/>
          <dgm:resizeHandles/>
        </dgm:presLayoutVars>
      </dgm:prSet>
      <dgm:spPr/>
    </dgm:pt>
    <dgm:pt modelId="{7D120A7A-D4F2-9A43-9178-7759A2116774}" type="pres">
      <dgm:prSet presAssocID="{1A1BEC78-18CC-5440-9103-8F254D1E07DE}" presName="hierRoot1" presStyleCnt="0">
        <dgm:presLayoutVars>
          <dgm:hierBranch val="init"/>
        </dgm:presLayoutVars>
      </dgm:prSet>
      <dgm:spPr/>
    </dgm:pt>
    <dgm:pt modelId="{3A8CAAC9-D27F-7A4F-8284-CBA44852FBA1}" type="pres">
      <dgm:prSet presAssocID="{1A1BEC78-18CC-5440-9103-8F254D1E07DE}" presName="rootComposite1" presStyleCnt="0"/>
      <dgm:spPr/>
    </dgm:pt>
    <dgm:pt modelId="{F69061E2-2E1C-3844-831B-DAC7D60CF9E9}" type="pres">
      <dgm:prSet presAssocID="{1A1BEC78-18CC-5440-9103-8F254D1E07DE}" presName="rootText1" presStyleLbl="node0" presStyleIdx="0" presStyleCnt="1" custAng="0" custScaleX="32783" custScaleY="19469">
        <dgm:presLayoutVars>
          <dgm:chPref val="3"/>
        </dgm:presLayoutVars>
      </dgm:prSet>
      <dgm:spPr/>
    </dgm:pt>
    <dgm:pt modelId="{7A1CF229-BD67-CF4C-A637-FFFDCA9A4563}" type="pres">
      <dgm:prSet presAssocID="{1A1BEC78-18CC-5440-9103-8F254D1E07DE}" presName="rootConnector1" presStyleLbl="node1" presStyleIdx="0" presStyleCnt="0"/>
      <dgm:spPr/>
    </dgm:pt>
    <dgm:pt modelId="{44F8A2F0-A902-D847-A0CB-834BCF513A34}" type="pres">
      <dgm:prSet presAssocID="{1A1BEC78-18CC-5440-9103-8F254D1E07DE}" presName="hierChild2" presStyleCnt="0"/>
      <dgm:spPr/>
    </dgm:pt>
    <dgm:pt modelId="{86C13934-234B-E048-9D96-EF2FBC2BA8E8}" type="pres">
      <dgm:prSet presAssocID="{1A1BEC78-18CC-5440-9103-8F254D1E07DE}" presName="hierChild3" presStyleCnt="0"/>
      <dgm:spPr/>
    </dgm:pt>
  </dgm:ptLst>
  <dgm:cxnLst>
    <dgm:cxn modelId="{27AF792D-DFFA-9841-978A-3EAC6D400EC7}" type="presOf" srcId="{AF7DFEB2-16E0-9940-81A5-41F6DAE53A31}" destId="{A9EABDF1-4A9D-B24A-8521-26C56E785D3B}" srcOrd="0" destOrd="0" presId="urn:microsoft.com/office/officeart/2005/8/layout/orgChart1"/>
    <dgm:cxn modelId="{491BA6AE-745D-4C42-B6E4-F78D59F594BE}" type="presOf" srcId="{1A1BEC78-18CC-5440-9103-8F254D1E07DE}" destId="{7A1CF229-BD67-CF4C-A637-FFFDCA9A4563}" srcOrd="1" destOrd="0" presId="urn:microsoft.com/office/officeart/2005/8/layout/orgChart1"/>
    <dgm:cxn modelId="{99A447C2-D5EE-004A-BA8E-A2B66B352B50}" type="presOf" srcId="{1A1BEC78-18CC-5440-9103-8F254D1E07DE}" destId="{F69061E2-2E1C-3844-831B-DAC7D60CF9E9}" srcOrd="0" destOrd="0" presId="urn:microsoft.com/office/officeart/2005/8/layout/orgChart1"/>
    <dgm:cxn modelId="{CD0A4DE6-9D8C-E940-90F1-8072B4809BE2}" srcId="{AF7DFEB2-16E0-9940-81A5-41F6DAE53A31}" destId="{1A1BEC78-18CC-5440-9103-8F254D1E07DE}" srcOrd="0" destOrd="0" parTransId="{8A48CFC3-3683-0E47-AC41-A6F210C578AB}" sibTransId="{DA2DAC2E-66C5-CE47-80D9-6880E1EDE700}"/>
    <dgm:cxn modelId="{F944C1CE-BDC4-1F44-B6AE-F0E121D5CB0F}" type="presParOf" srcId="{A9EABDF1-4A9D-B24A-8521-26C56E785D3B}" destId="{7D120A7A-D4F2-9A43-9178-7759A2116774}" srcOrd="0" destOrd="0" presId="urn:microsoft.com/office/officeart/2005/8/layout/orgChart1"/>
    <dgm:cxn modelId="{F2795B73-B951-F64F-8807-03877FBBFED2}" type="presParOf" srcId="{7D120A7A-D4F2-9A43-9178-7759A2116774}" destId="{3A8CAAC9-D27F-7A4F-8284-CBA44852FBA1}" srcOrd="0" destOrd="0" presId="urn:microsoft.com/office/officeart/2005/8/layout/orgChart1"/>
    <dgm:cxn modelId="{750765C8-B0DD-7C43-961E-FA36AAF04780}" type="presParOf" srcId="{3A8CAAC9-D27F-7A4F-8284-CBA44852FBA1}" destId="{F69061E2-2E1C-3844-831B-DAC7D60CF9E9}" srcOrd="0" destOrd="0" presId="urn:microsoft.com/office/officeart/2005/8/layout/orgChart1"/>
    <dgm:cxn modelId="{F3726DCD-AB2A-8947-BF3F-731C6341F889}" type="presParOf" srcId="{3A8CAAC9-D27F-7A4F-8284-CBA44852FBA1}" destId="{7A1CF229-BD67-CF4C-A637-FFFDCA9A4563}" srcOrd="1" destOrd="0" presId="urn:microsoft.com/office/officeart/2005/8/layout/orgChart1"/>
    <dgm:cxn modelId="{15A6B250-45DC-2046-A168-E8BAA92A4893}" type="presParOf" srcId="{7D120A7A-D4F2-9A43-9178-7759A2116774}" destId="{44F8A2F0-A902-D847-A0CB-834BCF513A34}" srcOrd="1" destOrd="0" presId="urn:microsoft.com/office/officeart/2005/8/layout/orgChart1"/>
    <dgm:cxn modelId="{460A1B65-0A8A-8A4B-B444-D2ACDA56E31D}" type="presParOf" srcId="{7D120A7A-D4F2-9A43-9178-7759A2116774}" destId="{86C13934-234B-E048-9D96-EF2FBC2BA8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D452B9-3ECE-CE4F-A2A9-91025AA32AC9}" type="doc">
      <dgm:prSet loTypeId="urn:microsoft.com/office/officeart/2005/8/layout/chevron1" loCatId="" qsTypeId="urn:microsoft.com/office/officeart/2005/8/quickstyle/simple1" qsCatId="simple" csTypeId="urn:microsoft.com/office/officeart/2005/8/colors/accent1_2" csCatId="accent1" phldr="1"/>
      <dgm:spPr/>
    </dgm:pt>
    <dgm:pt modelId="{27F0A78A-1FC5-544D-B54B-6EC0E3138427}">
      <dgm:prSet phldrT="[Testo]" custT="1"/>
      <dgm:spPr/>
      <dgm:t>
        <a:bodyPr/>
        <a:lstStyle/>
        <a:p>
          <a:r>
            <a:rPr lang="it-IT" sz="1700" dirty="0"/>
            <a:t>STRANGE SITUATION</a:t>
          </a:r>
        </a:p>
      </dgm:t>
    </dgm:pt>
    <dgm:pt modelId="{2CAEDC0F-59A3-724C-BA29-5696F4B2D24B}" type="parTrans" cxnId="{AF6BC3C7-54FD-0844-9662-73497B68A8B7}">
      <dgm:prSet/>
      <dgm:spPr/>
      <dgm:t>
        <a:bodyPr/>
        <a:lstStyle/>
        <a:p>
          <a:endParaRPr lang="it-IT"/>
        </a:p>
      </dgm:t>
    </dgm:pt>
    <dgm:pt modelId="{3C4A16B4-F103-F145-B013-10768DFEAE7C}" type="sibTrans" cxnId="{AF6BC3C7-54FD-0844-9662-73497B68A8B7}">
      <dgm:prSet/>
      <dgm:spPr/>
      <dgm:t>
        <a:bodyPr/>
        <a:lstStyle/>
        <a:p>
          <a:endParaRPr lang="it-IT"/>
        </a:p>
      </dgm:t>
    </dgm:pt>
    <dgm:pt modelId="{8D7BCFBC-D294-614B-BB0E-524AA0CC827D}">
      <dgm:prSet phldrT="[Testo]" custT="1"/>
      <dgm:spPr/>
      <dgm:t>
        <a:bodyPr/>
        <a:lstStyle/>
        <a:p>
          <a:r>
            <a:rPr lang="it-IT" sz="1700" dirty="0"/>
            <a:t>PARADIGMA DEL VOLTO IMMOBILE (</a:t>
          </a:r>
          <a:r>
            <a:rPr lang="it-IT" sz="1700" i="1" dirty="0"/>
            <a:t>STILL FACE</a:t>
          </a:r>
          <a:r>
            <a:rPr lang="it-IT" sz="1700" dirty="0"/>
            <a:t>) </a:t>
          </a:r>
        </a:p>
      </dgm:t>
    </dgm:pt>
    <dgm:pt modelId="{D8BA3A87-D469-6A4C-B1D4-004718D7D46F}" type="parTrans" cxnId="{695F60C4-F992-F046-BC40-E2E056C65DAD}">
      <dgm:prSet/>
      <dgm:spPr/>
      <dgm:t>
        <a:bodyPr/>
        <a:lstStyle/>
        <a:p>
          <a:endParaRPr lang="it-IT"/>
        </a:p>
      </dgm:t>
    </dgm:pt>
    <dgm:pt modelId="{BF44DA86-3E9E-4944-AA02-9532F441627E}" type="sibTrans" cxnId="{695F60C4-F992-F046-BC40-E2E056C65DAD}">
      <dgm:prSet/>
      <dgm:spPr/>
      <dgm:t>
        <a:bodyPr/>
        <a:lstStyle/>
        <a:p>
          <a:endParaRPr lang="it-IT"/>
        </a:p>
      </dgm:t>
    </dgm:pt>
    <dgm:pt modelId="{0A947BB6-C37D-6B48-A66D-8FC747FB8738}" type="pres">
      <dgm:prSet presAssocID="{3ED452B9-3ECE-CE4F-A2A9-91025AA32AC9}" presName="Name0" presStyleCnt="0">
        <dgm:presLayoutVars>
          <dgm:dir/>
          <dgm:animLvl val="lvl"/>
          <dgm:resizeHandles val="exact"/>
        </dgm:presLayoutVars>
      </dgm:prSet>
      <dgm:spPr/>
    </dgm:pt>
    <dgm:pt modelId="{01730A0D-5157-2F43-B479-1C68910B5320}" type="pres">
      <dgm:prSet presAssocID="{27F0A78A-1FC5-544D-B54B-6EC0E3138427}" presName="parTxOnly" presStyleLbl="node1" presStyleIdx="0" presStyleCnt="2">
        <dgm:presLayoutVars>
          <dgm:chMax val="0"/>
          <dgm:chPref val="0"/>
          <dgm:bulletEnabled val="1"/>
        </dgm:presLayoutVars>
      </dgm:prSet>
      <dgm:spPr/>
    </dgm:pt>
    <dgm:pt modelId="{D5D81723-EC49-9742-85AD-1F45761FCE8C}" type="pres">
      <dgm:prSet presAssocID="{3C4A16B4-F103-F145-B013-10768DFEAE7C}" presName="parTxOnlySpace" presStyleCnt="0"/>
      <dgm:spPr/>
    </dgm:pt>
    <dgm:pt modelId="{8909987E-35CD-804B-86F1-451A81F7077E}" type="pres">
      <dgm:prSet presAssocID="{8D7BCFBC-D294-614B-BB0E-524AA0CC827D}" presName="parTxOnly" presStyleLbl="node1" presStyleIdx="1" presStyleCnt="2" custLinFactNeighborX="-56857" custLinFactNeighborY="1087">
        <dgm:presLayoutVars>
          <dgm:chMax val="0"/>
          <dgm:chPref val="0"/>
          <dgm:bulletEnabled val="1"/>
        </dgm:presLayoutVars>
      </dgm:prSet>
      <dgm:spPr/>
    </dgm:pt>
  </dgm:ptLst>
  <dgm:cxnLst>
    <dgm:cxn modelId="{B080B752-5893-984B-8F66-B8A025A98553}" type="presOf" srcId="{8D7BCFBC-D294-614B-BB0E-524AA0CC827D}" destId="{8909987E-35CD-804B-86F1-451A81F7077E}" srcOrd="0" destOrd="0" presId="urn:microsoft.com/office/officeart/2005/8/layout/chevron1"/>
    <dgm:cxn modelId="{8B48877E-C5A7-9643-B821-3A82980353FD}" type="presOf" srcId="{27F0A78A-1FC5-544D-B54B-6EC0E3138427}" destId="{01730A0D-5157-2F43-B479-1C68910B5320}" srcOrd="0" destOrd="0" presId="urn:microsoft.com/office/officeart/2005/8/layout/chevron1"/>
    <dgm:cxn modelId="{695F60C4-F992-F046-BC40-E2E056C65DAD}" srcId="{3ED452B9-3ECE-CE4F-A2A9-91025AA32AC9}" destId="{8D7BCFBC-D294-614B-BB0E-524AA0CC827D}" srcOrd="1" destOrd="0" parTransId="{D8BA3A87-D469-6A4C-B1D4-004718D7D46F}" sibTransId="{BF44DA86-3E9E-4944-AA02-9532F441627E}"/>
    <dgm:cxn modelId="{AF6BC3C7-54FD-0844-9662-73497B68A8B7}" srcId="{3ED452B9-3ECE-CE4F-A2A9-91025AA32AC9}" destId="{27F0A78A-1FC5-544D-B54B-6EC0E3138427}" srcOrd="0" destOrd="0" parTransId="{2CAEDC0F-59A3-724C-BA29-5696F4B2D24B}" sibTransId="{3C4A16B4-F103-F145-B013-10768DFEAE7C}"/>
    <dgm:cxn modelId="{BBDE1DF9-36AF-D143-A2A5-D8924D2DEAE1}" type="presOf" srcId="{3ED452B9-3ECE-CE4F-A2A9-91025AA32AC9}" destId="{0A947BB6-C37D-6B48-A66D-8FC747FB8738}" srcOrd="0" destOrd="0" presId="urn:microsoft.com/office/officeart/2005/8/layout/chevron1"/>
    <dgm:cxn modelId="{CEF1A55F-2FFA-0D42-BC2C-76554D2018EC}" type="presParOf" srcId="{0A947BB6-C37D-6B48-A66D-8FC747FB8738}" destId="{01730A0D-5157-2F43-B479-1C68910B5320}" srcOrd="0" destOrd="0" presId="urn:microsoft.com/office/officeart/2005/8/layout/chevron1"/>
    <dgm:cxn modelId="{C06AFE11-156F-2647-B0AD-AE4BF672C9DF}" type="presParOf" srcId="{0A947BB6-C37D-6B48-A66D-8FC747FB8738}" destId="{D5D81723-EC49-9742-85AD-1F45761FCE8C}" srcOrd="1" destOrd="0" presId="urn:microsoft.com/office/officeart/2005/8/layout/chevron1"/>
    <dgm:cxn modelId="{BE4EE9C6-C66C-814F-8DC6-1FFE14C3AE53}" type="presParOf" srcId="{0A947BB6-C37D-6B48-A66D-8FC747FB8738}" destId="{8909987E-35CD-804B-86F1-451A81F7077E}"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91F72D-8468-4746-8003-36D3B16A5911}" type="doc">
      <dgm:prSet loTypeId="urn:microsoft.com/office/officeart/2005/8/layout/chevron1" loCatId="" qsTypeId="urn:microsoft.com/office/officeart/2005/8/quickstyle/simple1" qsCatId="simple" csTypeId="urn:microsoft.com/office/officeart/2005/8/colors/accent1_2" csCatId="accent1" phldr="1"/>
      <dgm:spPr/>
    </dgm:pt>
    <dgm:pt modelId="{A39EEAA4-666C-5E41-9472-186CB64991A7}">
      <dgm:prSet phldrT="[Testo]" custT="1"/>
      <dgm:spPr/>
      <dgm:t>
        <a:bodyPr/>
        <a:lstStyle/>
        <a:p>
          <a:r>
            <a:rPr lang="it-IT" sz="1800" dirty="0"/>
            <a:t>CAMPIONAMENTO DEGLI INDIVIDUI DA OSSERVARE</a:t>
          </a:r>
        </a:p>
      </dgm:t>
    </dgm:pt>
    <dgm:pt modelId="{0B2BFD41-680D-6F42-8009-3379D56E66CA}" type="parTrans" cxnId="{C4262F36-3AB5-DC4C-B61F-D2117AA2EC70}">
      <dgm:prSet/>
      <dgm:spPr/>
      <dgm:t>
        <a:bodyPr/>
        <a:lstStyle/>
        <a:p>
          <a:endParaRPr lang="it-IT"/>
        </a:p>
      </dgm:t>
    </dgm:pt>
    <dgm:pt modelId="{4043B5DD-0F6B-E94C-BF4F-D6271A3BC386}" type="sibTrans" cxnId="{C4262F36-3AB5-DC4C-B61F-D2117AA2EC70}">
      <dgm:prSet/>
      <dgm:spPr/>
      <dgm:t>
        <a:bodyPr/>
        <a:lstStyle/>
        <a:p>
          <a:endParaRPr lang="it-IT"/>
        </a:p>
      </dgm:t>
    </dgm:pt>
    <dgm:pt modelId="{E5DA0776-2322-E448-AF43-AF7FEC265CDF}" type="pres">
      <dgm:prSet presAssocID="{1391F72D-8468-4746-8003-36D3B16A5911}" presName="Name0" presStyleCnt="0">
        <dgm:presLayoutVars>
          <dgm:dir/>
          <dgm:animLvl val="lvl"/>
          <dgm:resizeHandles val="exact"/>
        </dgm:presLayoutVars>
      </dgm:prSet>
      <dgm:spPr/>
    </dgm:pt>
    <dgm:pt modelId="{9E09B0BE-0499-D749-9925-B0D728FCDECC}" type="pres">
      <dgm:prSet presAssocID="{A39EEAA4-666C-5E41-9472-186CB64991A7}" presName="parTxOnly" presStyleLbl="node1" presStyleIdx="0" presStyleCnt="1" custScaleX="100098">
        <dgm:presLayoutVars>
          <dgm:chMax val="0"/>
          <dgm:chPref val="0"/>
          <dgm:bulletEnabled val="1"/>
        </dgm:presLayoutVars>
      </dgm:prSet>
      <dgm:spPr/>
    </dgm:pt>
  </dgm:ptLst>
  <dgm:cxnLst>
    <dgm:cxn modelId="{16369726-7803-EB4A-8DC6-BAD69CA1604F}" type="presOf" srcId="{1391F72D-8468-4746-8003-36D3B16A5911}" destId="{E5DA0776-2322-E448-AF43-AF7FEC265CDF}" srcOrd="0" destOrd="0" presId="urn:microsoft.com/office/officeart/2005/8/layout/chevron1"/>
    <dgm:cxn modelId="{C4262F36-3AB5-DC4C-B61F-D2117AA2EC70}" srcId="{1391F72D-8468-4746-8003-36D3B16A5911}" destId="{A39EEAA4-666C-5E41-9472-186CB64991A7}" srcOrd="0" destOrd="0" parTransId="{0B2BFD41-680D-6F42-8009-3379D56E66CA}" sibTransId="{4043B5DD-0F6B-E94C-BF4F-D6271A3BC386}"/>
    <dgm:cxn modelId="{476A5CEA-27A2-0C49-A778-93E9D92D3A7B}" type="presOf" srcId="{A39EEAA4-666C-5E41-9472-186CB64991A7}" destId="{9E09B0BE-0499-D749-9925-B0D728FCDECC}" srcOrd="0" destOrd="0" presId="urn:microsoft.com/office/officeart/2005/8/layout/chevron1"/>
    <dgm:cxn modelId="{FA093A37-5DBE-5C4D-A80F-E442E585BF1C}" type="presParOf" srcId="{E5DA0776-2322-E448-AF43-AF7FEC265CDF}" destId="{9E09B0BE-0499-D749-9925-B0D728FCDECC}"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7C8E9C-AABA-C04A-A41B-4F3CB8C9458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1439601B-0D26-1A47-8A10-7E4462F2FDC9}">
      <dgm:prSet phldrT="[Testo]" custT="1"/>
      <dgm:spPr/>
      <dgm:t>
        <a:bodyPr/>
        <a:lstStyle/>
        <a:p>
          <a:r>
            <a:rPr lang="it-IT" sz="1800" dirty="0"/>
            <a:t>OSSERVAZIONE DELL’INDIVIDUO FOCALE </a:t>
          </a:r>
        </a:p>
      </dgm:t>
    </dgm:pt>
    <dgm:pt modelId="{E2200088-61FD-E34B-835F-5E6B5CC295DB}" type="parTrans" cxnId="{875925E7-B53C-0D46-B55C-5FED71A730AE}">
      <dgm:prSet/>
      <dgm:spPr/>
      <dgm:t>
        <a:bodyPr/>
        <a:lstStyle/>
        <a:p>
          <a:endParaRPr lang="it-IT"/>
        </a:p>
      </dgm:t>
    </dgm:pt>
    <dgm:pt modelId="{55BCEBA0-88C7-2B41-8F6F-F8950F07AA5B}" type="sibTrans" cxnId="{875925E7-B53C-0D46-B55C-5FED71A730AE}">
      <dgm:prSet/>
      <dgm:spPr/>
      <dgm:t>
        <a:bodyPr/>
        <a:lstStyle/>
        <a:p>
          <a:endParaRPr lang="it-IT"/>
        </a:p>
      </dgm:t>
    </dgm:pt>
    <dgm:pt modelId="{02912643-E11E-2247-AB6F-83E4589E72DE}">
      <dgm:prSet phldrT="[Testo]" custT="1"/>
      <dgm:spPr/>
      <dgm:t>
        <a:bodyPr/>
        <a:lstStyle/>
        <a:p>
          <a:r>
            <a:rPr lang="it-IT" sz="1800" dirty="0"/>
            <a:t>SCAN SAMPLING </a:t>
          </a:r>
        </a:p>
      </dgm:t>
    </dgm:pt>
    <dgm:pt modelId="{3B437C8C-9E9C-C746-886F-2997FD98C3E2}" type="parTrans" cxnId="{AD8008D0-C483-A649-A2EB-DA48D0CB699F}">
      <dgm:prSet/>
      <dgm:spPr/>
      <dgm:t>
        <a:bodyPr/>
        <a:lstStyle/>
        <a:p>
          <a:endParaRPr lang="it-IT"/>
        </a:p>
      </dgm:t>
    </dgm:pt>
    <dgm:pt modelId="{81628855-C437-484B-ADDA-518EA72891C5}" type="sibTrans" cxnId="{AD8008D0-C483-A649-A2EB-DA48D0CB699F}">
      <dgm:prSet/>
      <dgm:spPr/>
      <dgm:t>
        <a:bodyPr/>
        <a:lstStyle/>
        <a:p>
          <a:endParaRPr lang="it-IT"/>
        </a:p>
      </dgm:t>
    </dgm:pt>
    <dgm:pt modelId="{9517905A-FCEA-524E-B650-CDDA15A6D7F5}">
      <dgm:prSet custT="1"/>
      <dgm:spPr/>
      <dgm:t>
        <a:bodyPr/>
        <a:lstStyle/>
        <a:p>
          <a:r>
            <a:rPr lang="it-IT" sz="1800" dirty="0"/>
            <a:t>CAMPIONAMENTO DEI COMPORTAMENTI</a:t>
          </a:r>
        </a:p>
      </dgm:t>
    </dgm:pt>
    <dgm:pt modelId="{8164D838-32DF-6D46-86EC-C068DB32607B}" type="parTrans" cxnId="{60A9FA08-933F-C64A-9BDE-27FBD5D016EA}">
      <dgm:prSet/>
      <dgm:spPr/>
      <dgm:t>
        <a:bodyPr/>
        <a:lstStyle/>
        <a:p>
          <a:endParaRPr lang="it-IT"/>
        </a:p>
      </dgm:t>
    </dgm:pt>
    <dgm:pt modelId="{4907FA84-7229-5643-BEB6-A55DED0774AE}" type="sibTrans" cxnId="{60A9FA08-933F-C64A-9BDE-27FBD5D016EA}">
      <dgm:prSet/>
      <dgm:spPr/>
      <dgm:t>
        <a:bodyPr/>
        <a:lstStyle/>
        <a:p>
          <a:endParaRPr lang="it-IT"/>
        </a:p>
      </dgm:t>
    </dgm:pt>
    <dgm:pt modelId="{04A3FF8E-A861-7C46-A592-CE4AEE0598B7}" type="pres">
      <dgm:prSet presAssocID="{0A7C8E9C-AABA-C04A-A41B-4F3CB8C94584}" presName="linear" presStyleCnt="0">
        <dgm:presLayoutVars>
          <dgm:dir/>
          <dgm:animLvl val="lvl"/>
          <dgm:resizeHandles val="exact"/>
        </dgm:presLayoutVars>
      </dgm:prSet>
      <dgm:spPr/>
    </dgm:pt>
    <dgm:pt modelId="{E3201529-4067-0141-BD32-544D08E713BB}" type="pres">
      <dgm:prSet presAssocID="{1439601B-0D26-1A47-8A10-7E4462F2FDC9}" presName="parentLin" presStyleCnt="0"/>
      <dgm:spPr/>
    </dgm:pt>
    <dgm:pt modelId="{1276BF67-2BBC-7B47-B07C-543A712C5D91}" type="pres">
      <dgm:prSet presAssocID="{1439601B-0D26-1A47-8A10-7E4462F2FDC9}" presName="parentLeftMargin" presStyleLbl="node1" presStyleIdx="0" presStyleCnt="3"/>
      <dgm:spPr/>
    </dgm:pt>
    <dgm:pt modelId="{B4E4F894-1951-1349-88C1-5EEE172EFFA2}" type="pres">
      <dgm:prSet presAssocID="{1439601B-0D26-1A47-8A10-7E4462F2FDC9}" presName="parentText" presStyleLbl="node1" presStyleIdx="0" presStyleCnt="3">
        <dgm:presLayoutVars>
          <dgm:chMax val="0"/>
          <dgm:bulletEnabled val="1"/>
        </dgm:presLayoutVars>
      </dgm:prSet>
      <dgm:spPr/>
    </dgm:pt>
    <dgm:pt modelId="{BBDA0615-7994-0E44-83FF-0BC4E25FA8E8}" type="pres">
      <dgm:prSet presAssocID="{1439601B-0D26-1A47-8A10-7E4462F2FDC9}" presName="negativeSpace" presStyleCnt="0"/>
      <dgm:spPr/>
    </dgm:pt>
    <dgm:pt modelId="{E07F1E57-E71B-3746-88AB-6F5BC8FACCDA}" type="pres">
      <dgm:prSet presAssocID="{1439601B-0D26-1A47-8A10-7E4462F2FDC9}" presName="childText" presStyleLbl="conFgAcc1" presStyleIdx="0" presStyleCnt="3">
        <dgm:presLayoutVars>
          <dgm:bulletEnabled val="1"/>
        </dgm:presLayoutVars>
      </dgm:prSet>
      <dgm:spPr/>
    </dgm:pt>
    <dgm:pt modelId="{DD500B79-7F5A-684A-AA34-AB5F92172CB7}" type="pres">
      <dgm:prSet presAssocID="{55BCEBA0-88C7-2B41-8F6F-F8950F07AA5B}" presName="spaceBetweenRectangles" presStyleCnt="0"/>
      <dgm:spPr/>
    </dgm:pt>
    <dgm:pt modelId="{2124DCC1-047B-564C-B5A1-0A546D5DFAA4}" type="pres">
      <dgm:prSet presAssocID="{02912643-E11E-2247-AB6F-83E4589E72DE}" presName="parentLin" presStyleCnt="0"/>
      <dgm:spPr/>
    </dgm:pt>
    <dgm:pt modelId="{49FF46AE-CB6D-9A4A-BDD0-9E98AF92B8FF}" type="pres">
      <dgm:prSet presAssocID="{02912643-E11E-2247-AB6F-83E4589E72DE}" presName="parentLeftMargin" presStyleLbl="node1" presStyleIdx="0" presStyleCnt="3"/>
      <dgm:spPr/>
    </dgm:pt>
    <dgm:pt modelId="{7F7D4BA3-AF84-3044-937D-19F445B34E8F}" type="pres">
      <dgm:prSet presAssocID="{02912643-E11E-2247-AB6F-83E4589E72DE}" presName="parentText" presStyleLbl="node1" presStyleIdx="1" presStyleCnt="3">
        <dgm:presLayoutVars>
          <dgm:chMax val="0"/>
          <dgm:bulletEnabled val="1"/>
        </dgm:presLayoutVars>
      </dgm:prSet>
      <dgm:spPr/>
    </dgm:pt>
    <dgm:pt modelId="{8721C1A0-5B29-F94F-B1C1-3198E0E0E2CF}" type="pres">
      <dgm:prSet presAssocID="{02912643-E11E-2247-AB6F-83E4589E72DE}" presName="negativeSpace" presStyleCnt="0"/>
      <dgm:spPr/>
    </dgm:pt>
    <dgm:pt modelId="{D0D1DAE4-CAC3-CE42-9702-098F2D6AE682}" type="pres">
      <dgm:prSet presAssocID="{02912643-E11E-2247-AB6F-83E4589E72DE}" presName="childText" presStyleLbl="conFgAcc1" presStyleIdx="1" presStyleCnt="3" custLinFactNeighborY="-41449">
        <dgm:presLayoutVars>
          <dgm:bulletEnabled val="1"/>
        </dgm:presLayoutVars>
      </dgm:prSet>
      <dgm:spPr/>
    </dgm:pt>
    <dgm:pt modelId="{72B9521F-4AC4-6843-A03B-461075690CFB}" type="pres">
      <dgm:prSet presAssocID="{81628855-C437-484B-ADDA-518EA72891C5}" presName="spaceBetweenRectangles" presStyleCnt="0"/>
      <dgm:spPr/>
    </dgm:pt>
    <dgm:pt modelId="{3C750967-FDBB-EB4F-9B0F-782F56D4489A}" type="pres">
      <dgm:prSet presAssocID="{9517905A-FCEA-524E-B650-CDDA15A6D7F5}" presName="parentLin" presStyleCnt="0"/>
      <dgm:spPr/>
    </dgm:pt>
    <dgm:pt modelId="{FA332F1B-47C3-604B-9847-84F377C4222A}" type="pres">
      <dgm:prSet presAssocID="{9517905A-FCEA-524E-B650-CDDA15A6D7F5}" presName="parentLeftMargin" presStyleLbl="node1" presStyleIdx="1" presStyleCnt="3"/>
      <dgm:spPr/>
    </dgm:pt>
    <dgm:pt modelId="{35B2588F-1A27-F942-809E-5D59DD563535}" type="pres">
      <dgm:prSet presAssocID="{9517905A-FCEA-524E-B650-CDDA15A6D7F5}" presName="parentText" presStyleLbl="node1" presStyleIdx="2" presStyleCnt="3">
        <dgm:presLayoutVars>
          <dgm:chMax val="0"/>
          <dgm:bulletEnabled val="1"/>
        </dgm:presLayoutVars>
      </dgm:prSet>
      <dgm:spPr/>
    </dgm:pt>
    <dgm:pt modelId="{D068D618-D1BB-C94D-8078-61216DFC728D}" type="pres">
      <dgm:prSet presAssocID="{9517905A-FCEA-524E-B650-CDDA15A6D7F5}" presName="negativeSpace" presStyleCnt="0"/>
      <dgm:spPr/>
    </dgm:pt>
    <dgm:pt modelId="{E99F32C8-ABF7-434F-B8D1-1DBF04059B94}" type="pres">
      <dgm:prSet presAssocID="{9517905A-FCEA-524E-B650-CDDA15A6D7F5}" presName="childText" presStyleLbl="conFgAcc1" presStyleIdx="2" presStyleCnt="3" custLinFactY="100000" custLinFactNeighborX="1191" custLinFactNeighborY="162920">
        <dgm:presLayoutVars>
          <dgm:bulletEnabled val="1"/>
        </dgm:presLayoutVars>
      </dgm:prSet>
      <dgm:spPr/>
    </dgm:pt>
  </dgm:ptLst>
  <dgm:cxnLst>
    <dgm:cxn modelId="{60A9FA08-933F-C64A-9BDE-27FBD5D016EA}" srcId="{0A7C8E9C-AABA-C04A-A41B-4F3CB8C94584}" destId="{9517905A-FCEA-524E-B650-CDDA15A6D7F5}" srcOrd="2" destOrd="0" parTransId="{8164D838-32DF-6D46-86EC-C068DB32607B}" sibTransId="{4907FA84-7229-5643-BEB6-A55DED0774AE}"/>
    <dgm:cxn modelId="{4961E209-52AB-EA4F-BB8F-F30B688CED73}" type="presOf" srcId="{1439601B-0D26-1A47-8A10-7E4462F2FDC9}" destId="{1276BF67-2BBC-7B47-B07C-543A712C5D91}" srcOrd="0" destOrd="0" presId="urn:microsoft.com/office/officeart/2005/8/layout/list1"/>
    <dgm:cxn modelId="{B985265F-4DA7-E94A-B2A0-8DE6DD4401AE}" type="presOf" srcId="{1439601B-0D26-1A47-8A10-7E4462F2FDC9}" destId="{B4E4F894-1951-1349-88C1-5EEE172EFFA2}" srcOrd="1" destOrd="0" presId="urn:microsoft.com/office/officeart/2005/8/layout/list1"/>
    <dgm:cxn modelId="{F7F5DB60-37D5-784A-8C86-D7E699FACA03}" type="presOf" srcId="{02912643-E11E-2247-AB6F-83E4589E72DE}" destId="{7F7D4BA3-AF84-3044-937D-19F445B34E8F}" srcOrd="1" destOrd="0" presId="urn:microsoft.com/office/officeart/2005/8/layout/list1"/>
    <dgm:cxn modelId="{E8071483-BAFE-7C44-B5AC-C52C03769E31}" type="presOf" srcId="{9517905A-FCEA-524E-B650-CDDA15A6D7F5}" destId="{FA332F1B-47C3-604B-9847-84F377C4222A}" srcOrd="0" destOrd="0" presId="urn:microsoft.com/office/officeart/2005/8/layout/list1"/>
    <dgm:cxn modelId="{97A18289-B92C-E841-AC31-B8841A227B07}" type="presOf" srcId="{02912643-E11E-2247-AB6F-83E4589E72DE}" destId="{49FF46AE-CB6D-9A4A-BDD0-9E98AF92B8FF}" srcOrd="0" destOrd="0" presId="urn:microsoft.com/office/officeart/2005/8/layout/list1"/>
    <dgm:cxn modelId="{8369BE9B-039F-8543-AD3A-71BADD2C880E}" type="presOf" srcId="{0A7C8E9C-AABA-C04A-A41B-4F3CB8C94584}" destId="{04A3FF8E-A861-7C46-A592-CE4AEE0598B7}" srcOrd="0" destOrd="0" presId="urn:microsoft.com/office/officeart/2005/8/layout/list1"/>
    <dgm:cxn modelId="{AD8008D0-C483-A649-A2EB-DA48D0CB699F}" srcId="{0A7C8E9C-AABA-C04A-A41B-4F3CB8C94584}" destId="{02912643-E11E-2247-AB6F-83E4589E72DE}" srcOrd="1" destOrd="0" parTransId="{3B437C8C-9E9C-C746-886F-2997FD98C3E2}" sibTransId="{81628855-C437-484B-ADDA-518EA72891C5}"/>
    <dgm:cxn modelId="{426F1BE1-E58A-DB4D-BE02-7B50CF5AA305}" type="presOf" srcId="{9517905A-FCEA-524E-B650-CDDA15A6D7F5}" destId="{35B2588F-1A27-F942-809E-5D59DD563535}" srcOrd="1" destOrd="0" presId="urn:microsoft.com/office/officeart/2005/8/layout/list1"/>
    <dgm:cxn modelId="{875925E7-B53C-0D46-B55C-5FED71A730AE}" srcId="{0A7C8E9C-AABA-C04A-A41B-4F3CB8C94584}" destId="{1439601B-0D26-1A47-8A10-7E4462F2FDC9}" srcOrd="0" destOrd="0" parTransId="{E2200088-61FD-E34B-835F-5E6B5CC295DB}" sibTransId="{55BCEBA0-88C7-2B41-8F6F-F8950F07AA5B}"/>
    <dgm:cxn modelId="{69CFBCD8-38C0-3A42-8374-E1FE2A23DAF7}" type="presParOf" srcId="{04A3FF8E-A861-7C46-A592-CE4AEE0598B7}" destId="{E3201529-4067-0141-BD32-544D08E713BB}" srcOrd="0" destOrd="0" presId="urn:microsoft.com/office/officeart/2005/8/layout/list1"/>
    <dgm:cxn modelId="{650689A1-01FF-1D4E-8C24-496EE83459B2}" type="presParOf" srcId="{E3201529-4067-0141-BD32-544D08E713BB}" destId="{1276BF67-2BBC-7B47-B07C-543A712C5D91}" srcOrd="0" destOrd="0" presId="urn:microsoft.com/office/officeart/2005/8/layout/list1"/>
    <dgm:cxn modelId="{850494A6-0D5D-4C4D-80BB-F52C88673197}" type="presParOf" srcId="{E3201529-4067-0141-BD32-544D08E713BB}" destId="{B4E4F894-1951-1349-88C1-5EEE172EFFA2}" srcOrd="1" destOrd="0" presId="urn:microsoft.com/office/officeart/2005/8/layout/list1"/>
    <dgm:cxn modelId="{9AE26009-8EB0-9D4E-97B5-EC39C9088814}" type="presParOf" srcId="{04A3FF8E-A861-7C46-A592-CE4AEE0598B7}" destId="{BBDA0615-7994-0E44-83FF-0BC4E25FA8E8}" srcOrd="1" destOrd="0" presId="urn:microsoft.com/office/officeart/2005/8/layout/list1"/>
    <dgm:cxn modelId="{0265195A-79F6-434D-810A-7D77343F9968}" type="presParOf" srcId="{04A3FF8E-A861-7C46-A592-CE4AEE0598B7}" destId="{E07F1E57-E71B-3746-88AB-6F5BC8FACCDA}" srcOrd="2" destOrd="0" presId="urn:microsoft.com/office/officeart/2005/8/layout/list1"/>
    <dgm:cxn modelId="{B0F0629D-9B62-3A4F-83FF-32382970A441}" type="presParOf" srcId="{04A3FF8E-A861-7C46-A592-CE4AEE0598B7}" destId="{DD500B79-7F5A-684A-AA34-AB5F92172CB7}" srcOrd="3" destOrd="0" presId="urn:microsoft.com/office/officeart/2005/8/layout/list1"/>
    <dgm:cxn modelId="{53698062-8E0E-AE4D-B857-5DC9B6D06C59}" type="presParOf" srcId="{04A3FF8E-A861-7C46-A592-CE4AEE0598B7}" destId="{2124DCC1-047B-564C-B5A1-0A546D5DFAA4}" srcOrd="4" destOrd="0" presId="urn:microsoft.com/office/officeart/2005/8/layout/list1"/>
    <dgm:cxn modelId="{B9D8DF30-0F58-EC43-8F10-16C97972ED48}" type="presParOf" srcId="{2124DCC1-047B-564C-B5A1-0A546D5DFAA4}" destId="{49FF46AE-CB6D-9A4A-BDD0-9E98AF92B8FF}" srcOrd="0" destOrd="0" presId="urn:microsoft.com/office/officeart/2005/8/layout/list1"/>
    <dgm:cxn modelId="{0F5E0A56-F8CF-0941-818B-F33258D5490F}" type="presParOf" srcId="{2124DCC1-047B-564C-B5A1-0A546D5DFAA4}" destId="{7F7D4BA3-AF84-3044-937D-19F445B34E8F}" srcOrd="1" destOrd="0" presId="urn:microsoft.com/office/officeart/2005/8/layout/list1"/>
    <dgm:cxn modelId="{7BBE44C2-D447-1249-BB5A-DA94B2AF3FAC}" type="presParOf" srcId="{04A3FF8E-A861-7C46-A592-CE4AEE0598B7}" destId="{8721C1A0-5B29-F94F-B1C1-3198E0E0E2CF}" srcOrd="5" destOrd="0" presId="urn:microsoft.com/office/officeart/2005/8/layout/list1"/>
    <dgm:cxn modelId="{31BFCB02-F05B-FD4E-97B4-EB99D7D67831}" type="presParOf" srcId="{04A3FF8E-A861-7C46-A592-CE4AEE0598B7}" destId="{D0D1DAE4-CAC3-CE42-9702-098F2D6AE682}" srcOrd="6" destOrd="0" presId="urn:microsoft.com/office/officeart/2005/8/layout/list1"/>
    <dgm:cxn modelId="{ECFDA260-6386-8848-AA1E-435C05544192}" type="presParOf" srcId="{04A3FF8E-A861-7C46-A592-CE4AEE0598B7}" destId="{72B9521F-4AC4-6843-A03B-461075690CFB}" srcOrd="7" destOrd="0" presId="urn:microsoft.com/office/officeart/2005/8/layout/list1"/>
    <dgm:cxn modelId="{0AECA51F-9725-CC4A-A0C7-48DA74954004}" type="presParOf" srcId="{04A3FF8E-A861-7C46-A592-CE4AEE0598B7}" destId="{3C750967-FDBB-EB4F-9B0F-782F56D4489A}" srcOrd="8" destOrd="0" presId="urn:microsoft.com/office/officeart/2005/8/layout/list1"/>
    <dgm:cxn modelId="{2F24F62D-E457-3C49-9CCA-912FFD540248}" type="presParOf" srcId="{3C750967-FDBB-EB4F-9B0F-782F56D4489A}" destId="{FA332F1B-47C3-604B-9847-84F377C4222A}" srcOrd="0" destOrd="0" presId="urn:microsoft.com/office/officeart/2005/8/layout/list1"/>
    <dgm:cxn modelId="{8CD6FB53-174C-604D-AD26-26BD432AD62D}" type="presParOf" srcId="{3C750967-FDBB-EB4F-9B0F-782F56D4489A}" destId="{35B2588F-1A27-F942-809E-5D59DD563535}" srcOrd="1" destOrd="0" presId="urn:microsoft.com/office/officeart/2005/8/layout/list1"/>
    <dgm:cxn modelId="{021C834E-4C81-7342-BBC9-B6FC78879E4B}" type="presParOf" srcId="{04A3FF8E-A861-7C46-A592-CE4AEE0598B7}" destId="{D068D618-D1BB-C94D-8078-61216DFC728D}" srcOrd="9" destOrd="0" presId="urn:microsoft.com/office/officeart/2005/8/layout/list1"/>
    <dgm:cxn modelId="{C05EF6E7-F419-2A47-ABD3-302ADF601BBE}" type="presParOf" srcId="{04A3FF8E-A861-7C46-A592-CE4AEE0598B7}" destId="{E99F32C8-ABF7-434F-B8D1-1DBF04059B94}"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7C8E9C-AABA-C04A-A41B-4F3CB8C9458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1439601B-0D26-1A47-8A10-7E4462F2FDC9}">
      <dgm:prSet phldrT="[Testo]" custT="1"/>
      <dgm:spPr/>
      <dgm:t>
        <a:bodyPr/>
        <a:lstStyle/>
        <a:p>
          <a:r>
            <a:rPr lang="it-IT" sz="1800" dirty="0"/>
            <a:t>OSSERVAZIONE DELL’INDIVIDUO FOCALE </a:t>
          </a:r>
        </a:p>
      </dgm:t>
    </dgm:pt>
    <dgm:pt modelId="{E2200088-61FD-E34B-835F-5E6B5CC295DB}" type="parTrans" cxnId="{875925E7-B53C-0D46-B55C-5FED71A730AE}">
      <dgm:prSet/>
      <dgm:spPr/>
      <dgm:t>
        <a:bodyPr/>
        <a:lstStyle/>
        <a:p>
          <a:endParaRPr lang="it-IT"/>
        </a:p>
      </dgm:t>
    </dgm:pt>
    <dgm:pt modelId="{55BCEBA0-88C7-2B41-8F6F-F8950F07AA5B}" type="sibTrans" cxnId="{875925E7-B53C-0D46-B55C-5FED71A730AE}">
      <dgm:prSet/>
      <dgm:spPr/>
      <dgm:t>
        <a:bodyPr/>
        <a:lstStyle/>
        <a:p>
          <a:endParaRPr lang="it-IT"/>
        </a:p>
      </dgm:t>
    </dgm:pt>
    <dgm:pt modelId="{02912643-E11E-2247-AB6F-83E4589E72DE}">
      <dgm:prSet phldrT="[Testo]" custT="1"/>
      <dgm:spPr/>
      <dgm:t>
        <a:bodyPr/>
        <a:lstStyle/>
        <a:p>
          <a:r>
            <a:rPr lang="it-IT" sz="1800" dirty="0"/>
            <a:t>SCAN SAMPLING </a:t>
          </a:r>
        </a:p>
      </dgm:t>
    </dgm:pt>
    <dgm:pt modelId="{3B437C8C-9E9C-C746-886F-2997FD98C3E2}" type="parTrans" cxnId="{AD8008D0-C483-A649-A2EB-DA48D0CB699F}">
      <dgm:prSet/>
      <dgm:spPr/>
      <dgm:t>
        <a:bodyPr/>
        <a:lstStyle/>
        <a:p>
          <a:endParaRPr lang="it-IT"/>
        </a:p>
      </dgm:t>
    </dgm:pt>
    <dgm:pt modelId="{81628855-C437-484B-ADDA-518EA72891C5}" type="sibTrans" cxnId="{AD8008D0-C483-A649-A2EB-DA48D0CB699F}">
      <dgm:prSet/>
      <dgm:spPr/>
      <dgm:t>
        <a:bodyPr/>
        <a:lstStyle/>
        <a:p>
          <a:endParaRPr lang="it-IT"/>
        </a:p>
      </dgm:t>
    </dgm:pt>
    <dgm:pt modelId="{DC525436-D5B8-3247-8A9B-70578B7E90DB}">
      <dgm:prSet phldrT="[Testo]" custT="1"/>
      <dgm:spPr/>
      <dgm:t>
        <a:bodyPr/>
        <a:lstStyle/>
        <a:p>
          <a:r>
            <a:rPr lang="it-IT" sz="1800" dirty="0"/>
            <a:t>CAMPIONAMENTO DEL COMPORTAMENTO</a:t>
          </a:r>
        </a:p>
      </dgm:t>
    </dgm:pt>
    <dgm:pt modelId="{B759C3C5-086A-E44C-828D-E5C6FBF32896}" type="parTrans" cxnId="{C3BEEC21-1396-B647-B266-8D03C7CADEA5}">
      <dgm:prSet/>
      <dgm:spPr/>
      <dgm:t>
        <a:bodyPr/>
        <a:lstStyle/>
        <a:p>
          <a:endParaRPr lang="it-IT"/>
        </a:p>
      </dgm:t>
    </dgm:pt>
    <dgm:pt modelId="{C4EE8A0C-E673-1144-B204-854A6E78DE3B}" type="sibTrans" cxnId="{C3BEEC21-1396-B647-B266-8D03C7CADEA5}">
      <dgm:prSet/>
      <dgm:spPr/>
      <dgm:t>
        <a:bodyPr/>
        <a:lstStyle/>
        <a:p>
          <a:endParaRPr lang="it-IT"/>
        </a:p>
      </dgm:t>
    </dgm:pt>
    <dgm:pt modelId="{04A3FF8E-A861-7C46-A592-CE4AEE0598B7}" type="pres">
      <dgm:prSet presAssocID="{0A7C8E9C-AABA-C04A-A41B-4F3CB8C94584}" presName="linear" presStyleCnt="0">
        <dgm:presLayoutVars>
          <dgm:dir/>
          <dgm:animLvl val="lvl"/>
          <dgm:resizeHandles val="exact"/>
        </dgm:presLayoutVars>
      </dgm:prSet>
      <dgm:spPr/>
    </dgm:pt>
    <dgm:pt modelId="{E3201529-4067-0141-BD32-544D08E713BB}" type="pres">
      <dgm:prSet presAssocID="{1439601B-0D26-1A47-8A10-7E4462F2FDC9}" presName="parentLin" presStyleCnt="0"/>
      <dgm:spPr/>
    </dgm:pt>
    <dgm:pt modelId="{1276BF67-2BBC-7B47-B07C-543A712C5D91}" type="pres">
      <dgm:prSet presAssocID="{1439601B-0D26-1A47-8A10-7E4462F2FDC9}" presName="parentLeftMargin" presStyleLbl="node1" presStyleIdx="0" presStyleCnt="3"/>
      <dgm:spPr/>
    </dgm:pt>
    <dgm:pt modelId="{B4E4F894-1951-1349-88C1-5EEE172EFFA2}" type="pres">
      <dgm:prSet presAssocID="{1439601B-0D26-1A47-8A10-7E4462F2FDC9}" presName="parentText" presStyleLbl="node1" presStyleIdx="0" presStyleCnt="3">
        <dgm:presLayoutVars>
          <dgm:chMax val="0"/>
          <dgm:bulletEnabled val="1"/>
        </dgm:presLayoutVars>
      </dgm:prSet>
      <dgm:spPr/>
    </dgm:pt>
    <dgm:pt modelId="{BBDA0615-7994-0E44-83FF-0BC4E25FA8E8}" type="pres">
      <dgm:prSet presAssocID="{1439601B-0D26-1A47-8A10-7E4462F2FDC9}" presName="negativeSpace" presStyleCnt="0"/>
      <dgm:spPr/>
    </dgm:pt>
    <dgm:pt modelId="{E07F1E57-E71B-3746-88AB-6F5BC8FACCDA}" type="pres">
      <dgm:prSet presAssocID="{1439601B-0D26-1A47-8A10-7E4462F2FDC9}" presName="childText" presStyleLbl="conFgAcc1" presStyleIdx="0" presStyleCnt="3">
        <dgm:presLayoutVars>
          <dgm:bulletEnabled val="1"/>
        </dgm:presLayoutVars>
      </dgm:prSet>
      <dgm:spPr/>
    </dgm:pt>
    <dgm:pt modelId="{DD500B79-7F5A-684A-AA34-AB5F92172CB7}" type="pres">
      <dgm:prSet presAssocID="{55BCEBA0-88C7-2B41-8F6F-F8950F07AA5B}" presName="spaceBetweenRectangles" presStyleCnt="0"/>
      <dgm:spPr/>
    </dgm:pt>
    <dgm:pt modelId="{2124DCC1-047B-564C-B5A1-0A546D5DFAA4}" type="pres">
      <dgm:prSet presAssocID="{02912643-E11E-2247-AB6F-83E4589E72DE}" presName="parentLin" presStyleCnt="0"/>
      <dgm:spPr/>
    </dgm:pt>
    <dgm:pt modelId="{49FF46AE-CB6D-9A4A-BDD0-9E98AF92B8FF}" type="pres">
      <dgm:prSet presAssocID="{02912643-E11E-2247-AB6F-83E4589E72DE}" presName="parentLeftMargin" presStyleLbl="node1" presStyleIdx="0" presStyleCnt="3"/>
      <dgm:spPr/>
    </dgm:pt>
    <dgm:pt modelId="{7F7D4BA3-AF84-3044-937D-19F445B34E8F}" type="pres">
      <dgm:prSet presAssocID="{02912643-E11E-2247-AB6F-83E4589E72DE}" presName="parentText" presStyleLbl="node1" presStyleIdx="1" presStyleCnt="3">
        <dgm:presLayoutVars>
          <dgm:chMax val="0"/>
          <dgm:bulletEnabled val="1"/>
        </dgm:presLayoutVars>
      </dgm:prSet>
      <dgm:spPr/>
    </dgm:pt>
    <dgm:pt modelId="{8721C1A0-5B29-F94F-B1C1-3198E0E0E2CF}" type="pres">
      <dgm:prSet presAssocID="{02912643-E11E-2247-AB6F-83E4589E72DE}" presName="negativeSpace" presStyleCnt="0"/>
      <dgm:spPr/>
    </dgm:pt>
    <dgm:pt modelId="{D0D1DAE4-CAC3-CE42-9702-098F2D6AE682}" type="pres">
      <dgm:prSet presAssocID="{02912643-E11E-2247-AB6F-83E4589E72DE}" presName="childText" presStyleLbl="conFgAcc1" presStyleIdx="1" presStyleCnt="3">
        <dgm:presLayoutVars>
          <dgm:bulletEnabled val="1"/>
        </dgm:presLayoutVars>
      </dgm:prSet>
      <dgm:spPr/>
    </dgm:pt>
    <dgm:pt modelId="{A260DBC5-3604-4B47-BE90-2DB4909F6CC0}" type="pres">
      <dgm:prSet presAssocID="{81628855-C437-484B-ADDA-518EA72891C5}" presName="spaceBetweenRectangles" presStyleCnt="0"/>
      <dgm:spPr/>
    </dgm:pt>
    <dgm:pt modelId="{809907AC-F354-714F-9E4A-A874474382D9}" type="pres">
      <dgm:prSet presAssocID="{DC525436-D5B8-3247-8A9B-70578B7E90DB}" presName="parentLin" presStyleCnt="0"/>
      <dgm:spPr/>
    </dgm:pt>
    <dgm:pt modelId="{C0CF16BE-97DB-624D-9393-54411522E00E}" type="pres">
      <dgm:prSet presAssocID="{DC525436-D5B8-3247-8A9B-70578B7E90DB}" presName="parentLeftMargin" presStyleLbl="node1" presStyleIdx="1" presStyleCnt="3"/>
      <dgm:spPr/>
    </dgm:pt>
    <dgm:pt modelId="{B4E91BA8-8797-1A4C-9959-2489348328BC}" type="pres">
      <dgm:prSet presAssocID="{DC525436-D5B8-3247-8A9B-70578B7E90DB}" presName="parentText" presStyleLbl="node1" presStyleIdx="2" presStyleCnt="3">
        <dgm:presLayoutVars>
          <dgm:chMax val="0"/>
          <dgm:bulletEnabled val="1"/>
        </dgm:presLayoutVars>
      </dgm:prSet>
      <dgm:spPr/>
    </dgm:pt>
    <dgm:pt modelId="{38AB647F-97A2-534B-8512-EBA65B2CEB05}" type="pres">
      <dgm:prSet presAssocID="{DC525436-D5B8-3247-8A9B-70578B7E90DB}" presName="negativeSpace" presStyleCnt="0"/>
      <dgm:spPr/>
    </dgm:pt>
    <dgm:pt modelId="{326190DE-EED5-ED47-A372-938E3A384DEB}" type="pres">
      <dgm:prSet presAssocID="{DC525436-D5B8-3247-8A9B-70578B7E90DB}" presName="childText" presStyleLbl="conFgAcc1" presStyleIdx="2" presStyleCnt="3">
        <dgm:presLayoutVars>
          <dgm:bulletEnabled val="1"/>
        </dgm:presLayoutVars>
      </dgm:prSet>
      <dgm:spPr/>
    </dgm:pt>
  </dgm:ptLst>
  <dgm:cxnLst>
    <dgm:cxn modelId="{4961E209-52AB-EA4F-BB8F-F30B688CED73}" type="presOf" srcId="{1439601B-0D26-1A47-8A10-7E4462F2FDC9}" destId="{1276BF67-2BBC-7B47-B07C-543A712C5D91}" srcOrd="0" destOrd="0" presId="urn:microsoft.com/office/officeart/2005/8/layout/list1"/>
    <dgm:cxn modelId="{C3BEEC21-1396-B647-B266-8D03C7CADEA5}" srcId="{0A7C8E9C-AABA-C04A-A41B-4F3CB8C94584}" destId="{DC525436-D5B8-3247-8A9B-70578B7E90DB}" srcOrd="2" destOrd="0" parTransId="{B759C3C5-086A-E44C-828D-E5C6FBF32896}" sibTransId="{C4EE8A0C-E673-1144-B204-854A6E78DE3B}"/>
    <dgm:cxn modelId="{B985265F-4DA7-E94A-B2A0-8DE6DD4401AE}" type="presOf" srcId="{1439601B-0D26-1A47-8A10-7E4462F2FDC9}" destId="{B4E4F894-1951-1349-88C1-5EEE172EFFA2}" srcOrd="1" destOrd="0" presId="urn:microsoft.com/office/officeart/2005/8/layout/list1"/>
    <dgm:cxn modelId="{F7F5DB60-37D5-784A-8C86-D7E699FACA03}" type="presOf" srcId="{02912643-E11E-2247-AB6F-83E4589E72DE}" destId="{7F7D4BA3-AF84-3044-937D-19F445B34E8F}" srcOrd="1" destOrd="0" presId="urn:microsoft.com/office/officeart/2005/8/layout/list1"/>
    <dgm:cxn modelId="{97A18289-B92C-E841-AC31-B8841A227B07}" type="presOf" srcId="{02912643-E11E-2247-AB6F-83E4589E72DE}" destId="{49FF46AE-CB6D-9A4A-BDD0-9E98AF92B8FF}" srcOrd="0" destOrd="0" presId="urn:microsoft.com/office/officeart/2005/8/layout/list1"/>
    <dgm:cxn modelId="{F1398799-70E8-024A-B748-A25A093085F2}" type="presOf" srcId="{DC525436-D5B8-3247-8A9B-70578B7E90DB}" destId="{B4E91BA8-8797-1A4C-9959-2489348328BC}" srcOrd="1" destOrd="0" presId="urn:microsoft.com/office/officeart/2005/8/layout/list1"/>
    <dgm:cxn modelId="{8369BE9B-039F-8543-AD3A-71BADD2C880E}" type="presOf" srcId="{0A7C8E9C-AABA-C04A-A41B-4F3CB8C94584}" destId="{04A3FF8E-A861-7C46-A592-CE4AEE0598B7}" srcOrd="0" destOrd="0" presId="urn:microsoft.com/office/officeart/2005/8/layout/list1"/>
    <dgm:cxn modelId="{760FF2A2-83E6-284C-BAB3-A2AA0727A532}" type="presOf" srcId="{DC525436-D5B8-3247-8A9B-70578B7E90DB}" destId="{C0CF16BE-97DB-624D-9393-54411522E00E}" srcOrd="0" destOrd="0" presId="urn:microsoft.com/office/officeart/2005/8/layout/list1"/>
    <dgm:cxn modelId="{AD8008D0-C483-A649-A2EB-DA48D0CB699F}" srcId="{0A7C8E9C-AABA-C04A-A41B-4F3CB8C94584}" destId="{02912643-E11E-2247-AB6F-83E4589E72DE}" srcOrd="1" destOrd="0" parTransId="{3B437C8C-9E9C-C746-886F-2997FD98C3E2}" sibTransId="{81628855-C437-484B-ADDA-518EA72891C5}"/>
    <dgm:cxn modelId="{875925E7-B53C-0D46-B55C-5FED71A730AE}" srcId="{0A7C8E9C-AABA-C04A-A41B-4F3CB8C94584}" destId="{1439601B-0D26-1A47-8A10-7E4462F2FDC9}" srcOrd="0" destOrd="0" parTransId="{E2200088-61FD-E34B-835F-5E6B5CC295DB}" sibTransId="{55BCEBA0-88C7-2B41-8F6F-F8950F07AA5B}"/>
    <dgm:cxn modelId="{69CFBCD8-38C0-3A42-8374-E1FE2A23DAF7}" type="presParOf" srcId="{04A3FF8E-A861-7C46-A592-CE4AEE0598B7}" destId="{E3201529-4067-0141-BD32-544D08E713BB}" srcOrd="0" destOrd="0" presId="urn:microsoft.com/office/officeart/2005/8/layout/list1"/>
    <dgm:cxn modelId="{650689A1-01FF-1D4E-8C24-496EE83459B2}" type="presParOf" srcId="{E3201529-4067-0141-BD32-544D08E713BB}" destId="{1276BF67-2BBC-7B47-B07C-543A712C5D91}" srcOrd="0" destOrd="0" presId="urn:microsoft.com/office/officeart/2005/8/layout/list1"/>
    <dgm:cxn modelId="{850494A6-0D5D-4C4D-80BB-F52C88673197}" type="presParOf" srcId="{E3201529-4067-0141-BD32-544D08E713BB}" destId="{B4E4F894-1951-1349-88C1-5EEE172EFFA2}" srcOrd="1" destOrd="0" presId="urn:microsoft.com/office/officeart/2005/8/layout/list1"/>
    <dgm:cxn modelId="{9AE26009-8EB0-9D4E-97B5-EC39C9088814}" type="presParOf" srcId="{04A3FF8E-A861-7C46-A592-CE4AEE0598B7}" destId="{BBDA0615-7994-0E44-83FF-0BC4E25FA8E8}" srcOrd="1" destOrd="0" presId="urn:microsoft.com/office/officeart/2005/8/layout/list1"/>
    <dgm:cxn modelId="{0265195A-79F6-434D-810A-7D77343F9968}" type="presParOf" srcId="{04A3FF8E-A861-7C46-A592-CE4AEE0598B7}" destId="{E07F1E57-E71B-3746-88AB-6F5BC8FACCDA}" srcOrd="2" destOrd="0" presId="urn:microsoft.com/office/officeart/2005/8/layout/list1"/>
    <dgm:cxn modelId="{B0F0629D-9B62-3A4F-83FF-32382970A441}" type="presParOf" srcId="{04A3FF8E-A861-7C46-A592-CE4AEE0598B7}" destId="{DD500B79-7F5A-684A-AA34-AB5F92172CB7}" srcOrd="3" destOrd="0" presId="urn:microsoft.com/office/officeart/2005/8/layout/list1"/>
    <dgm:cxn modelId="{53698062-8E0E-AE4D-B857-5DC9B6D06C59}" type="presParOf" srcId="{04A3FF8E-A861-7C46-A592-CE4AEE0598B7}" destId="{2124DCC1-047B-564C-B5A1-0A546D5DFAA4}" srcOrd="4" destOrd="0" presId="urn:microsoft.com/office/officeart/2005/8/layout/list1"/>
    <dgm:cxn modelId="{B9D8DF30-0F58-EC43-8F10-16C97972ED48}" type="presParOf" srcId="{2124DCC1-047B-564C-B5A1-0A546D5DFAA4}" destId="{49FF46AE-CB6D-9A4A-BDD0-9E98AF92B8FF}" srcOrd="0" destOrd="0" presId="urn:microsoft.com/office/officeart/2005/8/layout/list1"/>
    <dgm:cxn modelId="{0F5E0A56-F8CF-0941-818B-F33258D5490F}" type="presParOf" srcId="{2124DCC1-047B-564C-B5A1-0A546D5DFAA4}" destId="{7F7D4BA3-AF84-3044-937D-19F445B34E8F}" srcOrd="1" destOrd="0" presId="urn:microsoft.com/office/officeart/2005/8/layout/list1"/>
    <dgm:cxn modelId="{7BBE44C2-D447-1249-BB5A-DA94B2AF3FAC}" type="presParOf" srcId="{04A3FF8E-A861-7C46-A592-CE4AEE0598B7}" destId="{8721C1A0-5B29-F94F-B1C1-3198E0E0E2CF}" srcOrd="5" destOrd="0" presId="urn:microsoft.com/office/officeart/2005/8/layout/list1"/>
    <dgm:cxn modelId="{31BFCB02-F05B-FD4E-97B4-EB99D7D67831}" type="presParOf" srcId="{04A3FF8E-A861-7C46-A592-CE4AEE0598B7}" destId="{D0D1DAE4-CAC3-CE42-9702-098F2D6AE682}" srcOrd="6" destOrd="0" presId="urn:microsoft.com/office/officeart/2005/8/layout/list1"/>
    <dgm:cxn modelId="{B8F39EB5-4627-A441-84AE-2846A311A949}" type="presParOf" srcId="{04A3FF8E-A861-7C46-A592-CE4AEE0598B7}" destId="{A260DBC5-3604-4B47-BE90-2DB4909F6CC0}" srcOrd="7" destOrd="0" presId="urn:microsoft.com/office/officeart/2005/8/layout/list1"/>
    <dgm:cxn modelId="{AC5B97D5-F7FF-2645-9A3D-45FF08C41552}" type="presParOf" srcId="{04A3FF8E-A861-7C46-A592-CE4AEE0598B7}" destId="{809907AC-F354-714F-9E4A-A874474382D9}" srcOrd="8" destOrd="0" presId="urn:microsoft.com/office/officeart/2005/8/layout/list1"/>
    <dgm:cxn modelId="{D8A30F02-7BA0-2048-A329-1DBF93ACBC13}" type="presParOf" srcId="{809907AC-F354-714F-9E4A-A874474382D9}" destId="{C0CF16BE-97DB-624D-9393-54411522E00E}" srcOrd="0" destOrd="0" presId="urn:microsoft.com/office/officeart/2005/8/layout/list1"/>
    <dgm:cxn modelId="{B7A5F55B-D6F5-044D-BB87-46EF183C2D2C}" type="presParOf" srcId="{809907AC-F354-714F-9E4A-A874474382D9}" destId="{B4E91BA8-8797-1A4C-9959-2489348328BC}" srcOrd="1" destOrd="0" presId="urn:microsoft.com/office/officeart/2005/8/layout/list1"/>
    <dgm:cxn modelId="{74F809C5-B479-8641-9A01-879B5080B32D}" type="presParOf" srcId="{04A3FF8E-A861-7C46-A592-CE4AEE0598B7}" destId="{38AB647F-97A2-534B-8512-EBA65B2CEB05}" srcOrd="9" destOrd="0" presId="urn:microsoft.com/office/officeart/2005/8/layout/list1"/>
    <dgm:cxn modelId="{62876E11-257F-2742-A069-936209B119CD}" type="presParOf" srcId="{04A3FF8E-A861-7C46-A592-CE4AEE0598B7}" destId="{326190DE-EED5-ED47-A372-938E3A384DE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1CBB68-ACE7-4348-AF3D-48688753FEA1}" type="doc">
      <dgm:prSet loTypeId="urn:microsoft.com/office/officeart/2005/8/layout/process3" loCatId="" qsTypeId="urn:microsoft.com/office/officeart/2005/8/quickstyle/simple2" qsCatId="simple" csTypeId="urn:microsoft.com/office/officeart/2005/8/colors/accent1_2" csCatId="accent1" phldr="1"/>
      <dgm:spPr/>
    </dgm:pt>
    <dgm:pt modelId="{C8D7D7C2-F798-A347-865C-252D273D92E3}">
      <dgm:prSet phldrT="[Testo]" custT="1"/>
      <dgm:spPr/>
      <dgm:t>
        <a:bodyPr/>
        <a:lstStyle/>
        <a:p>
          <a:r>
            <a:rPr lang="it-IT" sz="1600" dirty="0"/>
            <a:t>REGISTRAZIONE DI UN EVENTO </a:t>
          </a:r>
        </a:p>
      </dgm:t>
    </dgm:pt>
    <dgm:pt modelId="{29DAE324-5BD2-5A45-A21A-736E2247C31E}" type="parTrans" cxnId="{46E8A767-7AC0-2147-9FF7-5DF066785D0B}">
      <dgm:prSet/>
      <dgm:spPr/>
      <dgm:t>
        <a:bodyPr/>
        <a:lstStyle/>
        <a:p>
          <a:endParaRPr lang="it-IT"/>
        </a:p>
      </dgm:t>
    </dgm:pt>
    <dgm:pt modelId="{55F66D66-9FFC-E84E-AF59-17B0939A4905}" type="sibTrans" cxnId="{46E8A767-7AC0-2147-9FF7-5DF066785D0B}">
      <dgm:prSet/>
      <dgm:spPr/>
      <dgm:t>
        <a:bodyPr/>
        <a:lstStyle/>
        <a:p>
          <a:endParaRPr lang="it-IT"/>
        </a:p>
      </dgm:t>
    </dgm:pt>
    <dgm:pt modelId="{06761D61-12D4-3146-82B9-59D6029988E7}">
      <dgm:prSet phldrT="[Testo]" custT="1"/>
      <dgm:spPr/>
      <dgm:t>
        <a:bodyPr/>
        <a:lstStyle/>
        <a:p>
          <a:r>
            <a:rPr lang="it-IT" sz="1600" dirty="0"/>
            <a:t>REGISTRAZIONE DI UN INTERVALLO TEMPORALE </a:t>
          </a:r>
        </a:p>
      </dgm:t>
    </dgm:pt>
    <dgm:pt modelId="{9D68EC03-7245-D64C-852A-00761C685554}" type="parTrans" cxnId="{64B67A3A-960E-8C4E-B7F1-96C087769EEC}">
      <dgm:prSet/>
      <dgm:spPr/>
      <dgm:t>
        <a:bodyPr/>
        <a:lstStyle/>
        <a:p>
          <a:endParaRPr lang="it-IT"/>
        </a:p>
      </dgm:t>
    </dgm:pt>
    <dgm:pt modelId="{D54A109B-3A15-184B-A959-218859A2F47E}" type="sibTrans" cxnId="{64B67A3A-960E-8C4E-B7F1-96C087769EEC}">
      <dgm:prSet/>
      <dgm:spPr/>
      <dgm:t>
        <a:bodyPr/>
        <a:lstStyle/>
        <a:p>
          <a:endParaRPr lang="it-IT"/>
        </a:p>
      </dgm:t>
    </dgm:pt>
    <dgm:pt modelId="{0289B34D-64FA-9043-B9A8-D65312B300E1}">
      <dgm:prSet custT="1"/>
      <dgm:spPr/>
      <dgm:t>
        <a:bodyPr/>
        <a:lstStyle/>
        <a:p>
          <a:r>
            <a:rPr lang="it-IT" sz="1800" dirty="0"/>
            <a:t>GRIGLIA PER LA CODIFICA DEGLI EVENTI</a:t>
          </a:r>
        </a:p>
      </dgm:t>
    </dgm:pt>
    <dgm:pt modelId="{3A6ADE91-032B-CC4C-BCE1-DCE7BEA358C4}" type="parTrans" cxnId="{70C89DDC-4752-FD49-80FA-ED020282F153}">
      <dgm:prSet/>
      <dgm:spPr/>
      <dgm:t>
        <a:bodyPr/>
        <a:lstStyle/>
        <a:p>
          <a:endParaRPr lang="it-IT"/>
        </a:p>
      </dgm:t>
    </dgm:pt>
    <dgm:pt modelId="{349FB358-2EFC-8746-BBCD-5F20F9DCF05D}" type="sibTrans" cxnId="{70C89DDC-4752-FD49-80FA-ED020282F153}">
      <dgm:prSet/>
      <dgm:spPr/>
      <dgm:t>
        <a:bodyPr/>
        <a:lstStyle/>
        <a:p>
          <a:endParaRPr lang="it-IT"/>
        </a:p>
      </dgm:t>
    </dgm:pt>
    <dgm:pt modelId="{C7F01263-D478-054F-A03D-0D112F6ED28A}">
      <dgm:prSet custT="1"/>
      <dgm:spPr/>
      <dgm:t>
        <a:bodyPr/>
        <a:lstStyle/>
        <a:p>
          <a:r>
            <a:rPr lang="it-IT" sz="1800" dirty="0"/>
            <a:t>GRIGLIA A INTERVALLI TEMPORALI</a:t>
          </a:r>
        </a:p>
      </dgm:t>
    </dgm:pt>
    <dgm:pt modelId="{1CE129DE-CF5D-4B44-9665-08AE66051759}" type="parTrans" cxnId="{C7D37D89-F6CB-DB43-8F13-379014A92DE8}">
      <dgm:prSet/>
      <dgm:spPr/>
      <dgm:t>
        <a:bodyPr/>
        <a:lstStyle/>
        <a:p>
          <a:endParaRPr lang="it-IT"/>
        </a:p>
      </dgm:t>
    </dgm:pt>
    <dgm:pt modelId="{06C78DB6-6C25-1643-AB1E-C2DEDEBC7714}" type="sibTrans" cxnId="{C7D37D89-F6CB-DB43-8F13-379014A92DE8}">
      <dgm:prSet/>
      <dgm:spPr/>
      <dgm:t>
        <a:bodyPr/>
        <a:lstStyle/>
        <a:p>
          <a:endParaRPr lang="it-IT"/>
        </a:p>
      </dgm:t>
    </dgm:pt>
    <dgm:pt modelId="{12B6DD66-5BEB-9F43-884A-2B25F199F6E3}" type="pres">
      <dgm:prSet presAssocID="{451CBB68-ACE7-4348-AF3D-48688753FEA1}" presName="linearFlow" presStyleCnt="0">
        <dgm:presLayoutVars>
          <dgm:dir/>
          <dgm:animLvl val="lvl"/>
          <dgm:resizeHandles val="exact"/>
        </dgm:presLayoutVars>
      </dgm:prSet>
      <dgm:spPr/>
    </dgm:pt>
    <dgm:pt modelId="{6DDAE609-0163-7B4F-A0C3-CAA6A3D3589E}" type="pres">
      <dgm:prSet presAssocID="{C8D7D7C2-F798-A347-865C-252D273D92E3}" presName="composite" presStyleCnt="0"/>
      <dgm:spPr/>
    </dgm:pt>
    <dgm:pt modelId="{79C414C1-EE73-E64D-97DB-279B80C7B39E}" type="pres">
      <dgm:prSet presAssocID="{C8D7D7C2-F798-A347-865C-252D273D92E3}" presName="parTx" presStyleLbl="node1" presStyleIdx="0" presStyleCnt="2">
        <dgm:presLayoutVars>
          <dgm:chMax val="0"/>
          <dgm:chPref val="0"/>
          <dgm:bulletEnabled val="1"/>
        </dgm:presLayoutVars>
      </dgm:prSet>
      <dgm:spPr/>
    </dgm:pt>
    <dgm:pt modelId="{0B6759C6-428D-6B49-8223-D95863202905}" type="pres">
      <dgm:prSet presAssocID="{C8D7D7C2-F798-A347-865C-252D273D92E3}" presName="parSh" presStyleLbl="node1" presStyleIdx="0" presStyleCnt="2" custLinFactNeighborX="-7736" custLinFactNeighborY="-18716"/>
      <dgm:spPr/>
    </dgm:pt>
    <dgm:pt modelId="{CABA394F-0F52-CD47-BE2B-D4D66269657E}" type="pres">
      <dgm:prSet presAssocID="{C8D7D7C2-F798-A347-865C-252D273D92E3}" presName="desTx" presStyleLbl="fgAcc1" presStyleIdx="0" presStyleCnt="2">
        <dgm:presLayoutVars>
          <dgm:bulletEnabled val="1"/>
        </dgm:presLayoutVars>
      </dgm:prSet>
      <dgm:spPr/>
    </dgm:pt>
    <dgm:pt modelId="{3AF44007-9CC9-5F4F-8CB0-97A4A8266D22}" type="pres">
      <dgm:prSet presAssocID="{55F66D66-9FFC-E84E-AF59-17B0939A4905}" presName="sibTrans" presStyleLbl="sibTrans2D1" presStyleIdx="0" presStyleCnt="1" custLinFactNeighborX="29155" custLinFactNeighborY="5215"/>
      <dgm:spPr/>
    </dgm:pt>
    <dgm:pt modelId="{86164894-BCBE-9741-A0A2-951C8414EBCE}" type="pres">
      <dgm:prSet presAssocID="{55F66D66-9FFC-E84E-AF59-17B0939A4905}" presName="connTx" presStyleLbl="sibTrans2D1" presStyleIdx="0" presStyleCnt="1"/>
      <dgm:spPr/>
    </dgm:pt>
    <dgm:pt modelId="{D8381DC5-DB9B-FE42-A6A0-02F9E26A4295}" type="pres">
      <dgm:prSet presAssocID="{06761D61-12D4-3146-82B9-59D6029988E7}" presName="composite" presStyleCnt="0"/>
      <dgm:spPr/>
    </dgm:pt>
    <dgm:pt modelId="{DE626465-0B81-CA40-9E13-EB19B075482D}" type="pres">
      <dgm:prSet presAssocID="{06761D61-12D4-3146-82B9-59D6029988E7}" presName="parTx" presStyleLbl="node1" presStyleIdx="0" presStyleCnt="2">
        <dgm:presLayoutVars>
          <dgm:chMax val="0"/>
          <dgm:chPref val="0"/>
          <dgm:bulletEnabled val="1"/>
        </dgm:presLayoutVars>
      </dgm:prSet>
      <dgm:spPr/>
    </dgm:pt>
    <dgm:pt modelId="{EFD5E353-F84C-4A41-87D9-5C68E27E54FA}" type="pres">
      <dgm:prSet presAssocID="{06761D61-12D4-3146-82B9-59D6029988E7}" presName="parSh" presStyleLbl="node1" presStyleIdx="1" presStyleCnt="2"/>
      <dgm:spPr/>
    </dgm:pt>
    <dgm:pt modelId="{836B6222-3FE4-CE4F-8C00-1C2767FAD178}" type="pres">
      <dgm:prSet presAssocID="{06761D61-12D4-3146-82B9-59D6029988E7}" presName="desTx" presStyleLbl="fgAcc1" presStyleIdx="1" presStyleCnt="2" custLinFactNeighborX="-1652" custLinFactNeighborY="-5555">
        <dgm:presLayoutVars>
          <dgm:bulletEnabled val="1"/>
        </dgm:presLayoutVars>
      </dgm:prSet>
      <dgm:spPr/>
    </dgm:pt>
  </dgm:ptLst>
  <dgm:cxnLst>
    <dgm:cxn modelId="{F52FC606-06EA-6044-8FCC-B7FB86F361C4}" type="presOf" srcId="{C7F01263-D478-054F-A03D-0D112F6ED28A}" destId="{836B6222-3FE4-CE4F-8C00-1C2767FAD178}" srcOrd="0" destOrd="0" presId="urn:microsoft.com/office/officeart/2005/8/layout/process3"/>
    <dgm:cxn modelId="{5825A436-D8C9-A446-95EE-503AF896AEED}" type="presOf" srcId="{06761D61-12D4-3146-82B9-59D6029988E7}" destId="{DE626465-0B81-CA40-9E13-EB19B075482D}" srcOrd="0" destOrd="0" presId="urn:microsoft.com/office/officeart/2005/8/layout/process3"/>
    <dgm:cxn modelId="{C359A638-4AE6-7F4D-82E7-2B477AC7FD4F}" type="presOf" srcId="{55F66D66-9FFC-E84E-AF59-17B0939A4905}" destId="{86164894-BCBE-9741-A0A2-951C8414EBCE}" srcOrd="1" destOrd="0" presId="urn:microsoft.com/office/officeart/2005/8/layout/process3"/>
    <dgm:cxn modelId="{64B67A3A-960E-8C4E-B7F1-96C087769EEC}" srcId="{451CBB68-ACE7-4348-AF3D-48688753FEA1}" destId="{06761D61-12D4-3146-82B9-59D6029988E7}" srcOrd="1" destOrd="0" parTransId="{9D68EC03-7245-D64C-852A-00761C685554}" sibTransId="{D54A109B-3A15-184B-A959-218859A2F47E}"/>
    <dgm:cxn modelId="{1505495B-EDB0-B341-82EB-50D16BD89AA1}" type="presOf" srcId="{C8D7D7C2-F798-A347-865C-252D273D92E3}" destId="{79C414C1-EE73-E64D-97DB-279B80C7B39E}" srcOrd="0" destOrd="0" presId="urn:microsoft.com/office/officeart/2005/8/layout/process3"/>
    <dgm:cxn modelId="{62208D5B-DBA2-AB4D-B55A-C85A8EBA80B2}" type="presOf" srcId="{0289B34D-64FA-9043-B9A8-D65312B300E1}" destId="{CABA394F-0F52-CD47-BE2B-D4D66269657E}" srcOrd="0" destOrd="0" presId="urn:microsoft.com/office/officeart/2005/8/layout/process3"/>
    <dgm:cxn modelId="{46E8A767-7AC0-2147-9FF7-5DF066785D0B}" srcId="{451CBB68-ACE7-4348-AF3D-48688753FEA1}" destId="{C8D7D7C2-F798-A347-865C-252D273D92E3}" srcOrd="0" destOrd="0" parTransId="{29DAE324-5BD2-5A45-A21A-736E2247C31E}" sibTransId="{55F66D66-9FFC-E84E-AF59-17B0939A4905}"/>
    <dgm:cxn modelId="{F4BFC879-35D5-6E40-A455-BB5176676BE7}" type="presOf" srcId="{06761D61-12D4-3146-82B9-59D6029988E7}" destId="{EFD5E353-F84C-4A41-87D9-5C68E27E54FA}" srcOrd="1" destOrd="0" presId="urn:microsoft.com/office/officeart/2005/8/layout/process3"/>
    <dgm:cxn modelId="{860DC684-5EA1-A741-903C-4E9D1CBD7483}" type="presOf" srcId="{55F66D66-9FFC-E84E-AF59-17B0939A4905}" destId="{3AF44007-9CC9-5F4F-8CB0-97A4A8266D22}" srcOrd="0" destOrd="0" presId="urn:microsoft.com/office/officeart/2005/8/layout/process3"/>
    <dgm:cxn modelId="{C7D37D89-F6CB-DB43-8F13-379014A92DE8}" srcId="{06761D61-12D4-3146-82B9-59D6029988E7}" destId="{C7F01263-D478-054F-A03D-0D112F6ED28A}" srcOrd="0" destOrd="0" parTransId="{1CE129DE-CF5D-4B44-9665-08AE66051759}" sibTransId="{06C78DB6-6C25-1643-AB1E-C2DEDEBC7714}"/>
    <dgm:cxn modelId="{B18376B8-07CB-4643-8BF2-98EED2221A40}" type="presOf" srcId="{C8D7D7C2-F798-A347-865C-252D273D92E3}" destId="{0B6759C6-428D-6B49-8223-D95863202905}" srcOrd="1" destOrd="0" presId="urn:microsoft.com/office/officeart/2005/8/layout/process3"/>
    <dgm:cxn modelId="{D29585BE-6453-B94C-8536-2BD4E962A93D}" type="presOf" srcId="{451CBB68-ACE7-4348-AF3D-48688753FEA1}" destId="{12B6DD66-5BEB-9F43-884A-2B25F199F6E3}" srcOrd="0" destOrd="0" presId="urn:microsoft.com/office/officeart/2005/8/layout/process3"/>
    <dgm:cxn modelId="{70C89DDC-4752-FD49-80FA-ED020282F153}" srcId="{C8D7D7C2-F798-A347-865C-252D273D92E3}" destId="{0289B34D-64FA-9043-B9A8-D65312B300E1}" srcOrd="0" destOrd="0" parTransId="{3A6ADE91-032B-CC4C-BCE1-DCE7BEA358C4}" sibTransId="{349FB358-2EFC-8746-BBCD-5F20F9DCF05D}"/>
    <dgm:cxn modelId="{D7546D03-4A27-D84A-A9F1-D43BB01A69CB}" type="presParOf" srcId="{12B6DD66-5BEB-9F43-884A-2B25F199F6E3}" destId="{6DDAE609-0163-7B4F-A0C3-CAA6A3D3589E}" srcOrd="0" destOrd="0" presId="urn:microsoft.com/office/officeart/2005/8/layout/process3"/>
    <dgm:cxn modelId="{48B1B23F-86A0-3549-8DB8-66BF8CA44C5C}" type="presParOf" srcId="{6DDAE609-0163-7B4F-A0C3-CAA6A3D3589E}" destId="{79C414C1-EE73-E64D-97DB-279B80C7B39E}" srcOrd="0" destOrd="0" presId="urn:microsoft.com/office/officeart/2005/8/layout/process3"/>
    <dgm:cxn modelId="{3E5D56C8-2F5D-2141-86EC-EC96068F2CD1}" type="presParOf" srcId="{6DDAE609-0163-7B4F-A0C3-CAA6A3D3589E}" destId="{0B6759C6-428D-6B49-8223-D95863202905}" srcOrd="1" destOrd="0" presId="urn:microsoft.com/office/officeart/2005/8/layout/process3"/>
    <dgm:cxn modelId="{5BD74C71-90DA-7243-BEB9-D7F37B418574}" type="presParOf" srcId="{6DDAE609-0163-7B4F-A0C3-CAA6A3D3589E}" destId="{CABA394F-0F52-CD47-BE2B-D4D66269657E}" srcOrd="2" destOrd="0" presId="urn:microsoft.com/office/officeart/2005/8/layout/process3"/>
    <dgm:cxn modelId="{5C3029E2-028A-054E-8740-41FBA54E4E87}" type="presParOf" srcId="{12B6DD66-5BEB-9F43-884A-2B25F199F6E3}" destId="{3AF44007-9CC9-5F4F-8CB0-97A4A8266D22}" srcOrd="1" destOrd="0" presId="urn:microsoft.com/office/officeart/2005/8/layout/process3"/>
    <dgm:cxn modelId="{3C2ED08C-0487-F24D-8BF2-58140A1C7930}" type="presParOf" srcId="{3AF44007-9CC9-5F4F-8CB0-97A4A8266D22}" destId="{86164894-BCBE-9741-A0A2-951C8414EBCE}" srcOrd="0" destOrd="0" presId="urn:microsoft.com/office/officeart/2005/8/layout/process3"/>
    <dgm:cxn modelId="{B9D1529E-C05B-B847-9052-AEA6AA652CCE}" type="presParOf" srcId="{12B6DD66-5BEB-9F43-884A-2B25F199F6E3}" destId="{D8381DC5-DB9B-FE42-A6A0-02F9E26A4295}" srcOrd="2" destOrd="0" presId="urn:microsoft.com/office/officeart/2005/8/layout/process3"/>
    <dgm:cxn modelId="{7C990513-B33E-A441-AE19-F854ECE57044}" type="presParOf" srcId="{D8381DC5-DB9B-FE42-A6A0-02F9E26A4295}" destId="{DE626465-0B81-CA40-9E13-EB19B075482D}" srcOrd="0" destOrd="0" presId="urn:microsoft.com/office/officeart/2005/8/layout/process3"/>
    <dgm:cxn modelId="{18470324-88A6-A24D-B9D0-5CF2D3139734}" type="presParOf" srcId="{D8381DC5-DB9B-FE42-A6A0-02F9E26A4295}" destId="{EFD5E353-F84C-4A41-87D9-5C68E27E54FA}" srcOrd="1" destOrd="0" presId="urn:microsoft.com/office/officeart/2005/8/layout/process3"/>
    <dgm:cxn modelId="{85824355-9208-A94B-B8D6-A03798A56500}" type="presParOf" srcId="{D8381DC5-DB9B-FE42-A6A0-02F9E26A4295}" destId="{836B6222-3FE4-CE4F-8C00-1C2767FAD17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81AB5B-98E4-9E49-B4EB-D45120CC413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C571C6D4-AA0F-484E-B5D8-0056462E7D69}">
      <dgm:prSet phldrT="[Testo]" custT="1"/>
      <dgm:spPr/>
      <dgm:t>
        <a:bodyPr/>
        <a:lstStyle/>
        <a:p>
          <a:pPr algn="l"/>
          <a:r>
            <a:rPr lang="it-IT" sz="1800" dirty="0"/>
            <a:t>IDENTIFICARE E DESCRIVERE CAMBIAMENTI E ASPETTI INVARIANTI IN UN PARTICOLARE AMBITO DEL COMPORTAMENTO O DELL’ATTIVITA’ MENTALE E DELLE FUNZIONI CEREBRALI SOTTOSTANTI  </a:t>
          </a:r>
        </a:p>
      </dgm:t>
    </dgm:pt>
    <dgm:pt modelId="{36DF0259-5ED7-1B47-AA2A-60112BD0E62E}" type="parTrans" cxnId="{215CCCD4-C1C8-5D42-9B64-AA464F2EBCD8}">
      <dgm:prSet/>
      <dgm:spPr/>
      <dgm:t>
        <a:bodyPr/>
        <a:lstStyle/>
        <a:p>
          <a:endParaRPr lang="it-IT"/>
        </a:p>
      </dgm:t>
    </dgm:pt>
    <dgm:pt modelId="{5E8C5D51-89E3-6E42-A44C-CFD5940AAFFA}" type="sibTrans" cxnId="{215CCCD4-C1C8-5D42-9B64-AA464F2EBCD8}">
      <dgm:prSet/>
      <dgm:spPr/>
      <dgm:t>
        <a:bodyPr/>
        <a:lstStyle/>
        <a:p>
          <a:endParaRPr lang="it-IT"/>
        </a:p>
      </dgm:t>
    </dgm:pt>
    <dgm:pt modelId="{B88CD503-1EF9-DC4B-81B3-D334159EFD72}" type="pres">
      <dgm:prSet presAssocID="{C381AB5B-98E4-9E49-B4EB-D45120CC4134}" presName="linear" presStyleCnt="0">
        <dgm:presLayoutVars>
          <dgm:dir/>
          <dgm:animLvl val="lvl"/>
          <dgm:resizeHandles val="exact"/>
        </dgm:presLayoutVars>
      </dgm:prSet>
      <dgm:spPr/>
    </dgm:pt>
    <dgm:pt modelId="{E3AFE772-3801-8342-AEAC-692E87BFD46D}" type="pres">
      <dgm:prSet presAssocID="{C571C6D4-AA0F-484E-B5D8-0056462E7D69}" presName="parentLin" presStyleCnt="0"/>
      <dgm:spPr/>
    </dgm:pt>
    <dgm:pt modelId="{F248A102-8935-FD47-B650-0FB5BCDBDDFA}" type="pres">
      <dgm:prSet presAssocID="{C571C6D4-AA0F-484E-B5D8-0056462E7D69}" presName="parentLeftMargin" presStyleLbl="node1" presStyleIdx="0" presStyleCnt="1"/>
      <dgm:spPr/>
    </dgm:pt>
    <dgm:pt modelId="{2B53550B-F6BF-4A42-8ACE-AD5820403C14}" type="pres">
      <dgm:prSet presAssocID="{C571C6D4-AA0F-484E-B5D8-0056462E7D69}" presName="parentText" presStyleLbl="node1" presStyleIdx="0" presStyleCnt="1" custScaleX="129496" custScaleY="131475" custLinFactNeighborX="-2012" custLinFactNeighborY="-2079">
        <dgm:presLayoutVars>
          <dgm:chMax val="0"/>
          <dgm:bulletEnabled val="1"/>
        </dgm:presLayoutVars>
      </dgm:prSet>
      <dgm:spPr/>
    </dgm:pt>
    <dgm:pt modelId="{17CFCCEC-59CB-0244-A5DE-41BC5F6D5CDF}" type="pres">
      <dgm:prSet presAssocID="{C571C6D4-AA0F-484E-B5D8-0056462E7D69}" presName="negativeSpace" presStyleCnt="0"/>
      <dgm:spPr/>
    </dgm:pt>
    <dgm:pt modelId="{92CD48AA-1B9D-564F-8C5D-BBF20C366A29}" type="pres">
      <dgm:prSet presAssocID="{C571C6D4-AA0F-484E-B5D8-0056462E7D69}" presName="childText" presStyleLbl="conFgAcc1" presStyleIdx="0" presStyleCnt="1">
        <dgm:presLayoutVars>
          <dgm:bulletEnabled val="1"/>
        </dgm:presLayoutVars>
      </dgm:prSet>
      <dgm:spPr/>
    </dgm:pt>
  </dgm:ptLst>
  <dgm:cxnLst>
    <dgm:cxn modelId="{22FD2E9E-4E7F-5A4D-B2D6-390F7D3B659A}" type="presOf" srcId="{C381AB5B-98E4-9E49-B4EB-D45120CC4134}" destId="{B88CD503-1EF9-DC4B-81B3-D334159EFD72}" srcOrd="0" destOrd="0" presId="urn:microsoft.com/office/officeart/2005/8/layout/list1"/>
    <dgm:cxn modelId="{215CCCD4-C1C8-5D42-9B64-AA464F2EBCD8}" srcId="{C381AB5B-98E4-9E49-B4EB-D45120CC4134}" destId="{C571C6D4-AA0F-484E-B5D8-0056462E7D69}" srcOrd="0" destOrd="0" parTransId="{36DF0259-5ED7-1B47-AA2A-60112BD0E62E}" sibTransId="{5E8C5D51-89E3-6E42-A44C-CFD5940AAFFA}"/>
    <dgm:cxn modelId="{4A4533DE-0B74-0A4C-84AB-E32D81521343}" type="presOf" srcId="{C571C6D4-AA0F-484E-B5D8-0056462E7D69}" destId="{2B53550B-F6BF-4A42-8ACE-AD5820403C14}" srcOrd="1" destOrd="0" presId="urn:microsoft.com/office/officeart/2005/8/layout/list1"/>
    <dgm:cxn modelId="{4CADC7DE-8B33-F24B-8E8E-A8C4168C0BB3}" type="presOf" srcId="{C571C6D4-AA0F-484E-B5D8-0056462E7D69}" destId="{F248A102-8935-FD47-B650-0FB5BCDBDDFA}" srcOrd="0" destOrd="0" presId="urn:microsoft.com/office/officeart/2005/8/layout/list1"/>
    <dgm:cxn modelId="{BF8CA119-DB68-964F-9CBA-E9DBC0386CBB}" type="presParOf" srcId="{B88CD503-1EF9-DC4B-81B3-D334159EFD72}" destId="{E3AFE772-3801-8342-AEAC-692E87BFD46D}" srcOrd="0" destOrd="0" presId="urn:microsoft.com/office/officeart/2005/8/layout/list1"/>
    <dgm:cxn modelId="{BFE3DE1E-D565-994F-8A81-C26ABFC6AB8C}" type="presParOf" srcId="{E3AFE772-3801-8342-AEAC-692E87BFD46D}" destId="{F248A102-8935-FD47-B650-0FB5BCDBDDFA}" srcOrd="0" destOrd="0" presId="urn:microsoft.com/office/officeart/2005/8/layout/list1"/>
    <dgm:cxn modelId="{EC4B252F-DCCF-2D4A-A268-9C1DD6C3CAFE}" type="presParOf" srcId="{E3AFE772-3801-8342-AEAC-692E87BFD46D}" destId="{2B53550B-F6BF-4A42-8ACE-AD5820403C14}" srcOrd="1" destOrd="0" presId="urn:microsoft.com/office/officeart/2005/8/layout/list1"/>
    <dgm:cxn modelId="{5953E15B-AB85-4143-BE94-F03C69FDADAD}" type="presParOf" srcId="{B88CD503-1EF9-DC4B-81B3-D334159EFD72}" destId="{17CFCCEC-59CB-0244-A5DE-41BC5F6D5CDF}" srcOrd="1" destOrd="0" presId="urn:microsoft.com/office/officeart/2005/8/layout/list1"/>
    <dgm:cxn modelId="{2B2D5339-94F6-7D43-BFA4-E83522F5C1D7}" type="presParOf" srcId="{B88CD503-1EF9-DC4B-81B3-D334159EFD72}" destId="{92CD48AA-1B9D-564F-8C5D-BBF20C366A2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E1896D-A54B-5844-B2BE-A587F6B07BFB}"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it-IT"/>
        </a:p>
      </dgm:t>
    </dgm:pt>
    <dgm:pt modelId="{50279DE5-3DAD-764D-8769-E5E8F2417DB6}">
      <dgm:prSet/>
      <dgm:spPr/>
      <dgm:t>
        <a:bodyPr/>
        <a:lstStyle/>
        <a:p>
          <a:endParaRPr lang="it-IT"/>
        </a:p>
      </dgm:t>
    </dgm:pt>
    <dgm:pt modelId="{FF5A7400-0F86-1A46-98BC-121D7951C8A0}" type="parTrans" cxnId="{FF4B958D-6EB9-6C42-9BFF-229BA8342274}">
      <dgm:prSet/>
      <dgm:spPr/>
      <dgm:t>
        <a:bodyPr/>
        <a:lstStyle/>
        <a:p>
          <a:endParaRPr lang="it-IT"/>
        </a:p>
      </dgm:t>
    </dgm:pt>
    <dgm:pt modelId="{4A820BC8-61EA-804A-8914-380D62393BEA}" type="sibTrans" cxnId="{FF4B958D-6EB9-6C42-9BFF-229BA8342274}">
      <dgm:prSet/>
      <dgm:spPr/>
      <dgm:t>
        <a:bodyPr/>
        <a:lstStyle/>
        <a:p>
          <a:endParaRPr lang="it-IT"/>
        </a:p>
      </dgm:t>
    </dgm:pt>
    <dgm:pt modelId="{D914CFED-0D36-FA46-9A51-943A0A123524}">
      <dgm:prSet/>
      <dgm:spPr/>
      <dgm:t>
        <a:bodyPr/>
        <a:lstStyle/>
        <a:p>
          <a:r>
            <a:rPr lang="it-IT"/>
            <a:t>Comportamenti verbali e non verbali (prossemica e cinesica)</a:t>
          </a:r>
        </a:p>
      </dgm:t>
    </dgm:pt>
    <dgm:pt modelId="{320AD34A-29C7-044D-A59E-B92875E13FE9}" type="parTrans" cxnId="{E13292E8-1D5A-F844-A335-04CA0E68E26A}">
      <dgm:prSet/>
      <dgm:spPr/>
      <dgm:t>
        <a:bodyPr/>
        <a:lstStyle/>
        <a:p>
          <a:endParaRPr lang="it-IT"/>
        </a:p>
      </dgm:t>
    </dgm:pt>
    <dgm:pt modelId="{9061BA43-5B81-7245-B7EE-DCC80DEFF122}" type="sibTrans" cxnId="{E13292E8-1D5A-F844-A335-04CA0E68E26A}">
      <dgm:prSet/>
      <dgm:spPr/>
      <dgm:t>
        <a:bodyPr/>
        <a:lstStyle/>
        <a:p>
          <a:endParaRPr lang="it-IT"/>
        </a:p>
      </dgm:t>
    </dgm:pt>
    <dgm:pt modelId="{B0BD25D9-D090-254E-AB13-007E02D63B18}">
      <dgm:prSet/>
      <dgm:spPr/>
      <dgm:t>
        <a:bodyPr/>
        <a:lstStyle/>
        <a:p>
          <a:r>
            <a:rPr lang="it-IT"/>
            <a:t>Situazioni tipo, eventi chiave o comportamenti di attori-chiave</a:t>
          </a:r>
        </a:p>
      </dgm:t>
    </dgm:pt>
    <dgm:pt modelId="{96A75C09-F407-D747-B782-B130DE1330C3}" type="parTrans" cxnId="{A0E69CC1-51E9-BE4D-ACF0-0BDC4158EA01}">
      <dgm:prSet/>
      <dgm:spPr/>
      <dgm:t>
        <a:bodyPr/>
        <a:lstStyle/>
        <a:p>
          <a:endParaRPr lang="it-IT"/>
        </a:p>
      </dgm:t>
    </dgm:pt>
    <dgm:pt modelId="{911E2CFB-2ED2-4D4E-BA70-D51B091290A6}" type="sibTrans" cxnId="{A0E69CC1-51E9-BE4D-ACF0-0BDC4158EA01}">
      <dgm:prSet/>
      <dgm:spPr/>
      <dgm:t>
        <a:bodyPr/>
        <a:lstStyle/>
        <a:p>
          <a:endParaRPr lang="it-IT"/>
        </a:p>
      </dgm:t>
    </dgm:pt>
    <dgm:pt modelId="{260A6485-2812-B84E-94DF-C2C38F870E6F}">
      <dgm:prSet/>
      <dgm:spPr/>
      <dgm:t>
        <a:bodyPr/>
        <a:lstStyle/>
        <a:p>
          <a:r>
            <a:rPr lang="it-IT"/>
            <a:t>Dettagli che caratterizzano le varie situazioni</a:t>
          </a:r>
        </a:p>
      </dgm:t>
    </dgm:pt>
    <dgm:pt modelId="{0B77FD0E-3651-134D-970A-3286A97850EC}" type="parTrans" cxnId="{46CD3338-C67C-7F4F-ABE4-A66F144554BC}">
      <dgm:prSet/>
      <dgm:spPr/>
      <dgm:t>
        <a:bodyPr/>
        <a:lstStyle/>
        <a:p>
          <a:endParaRPr lang="it-IT"/>
        </a:p>
      </dgm:t>
    </dgm:pt>
    <dgm:pt modelId="{01637E0E-E33C-7841-8F25-E918425155AD}" type="sibTrans" cxnId="{46CD3338-C67C-7F4F-ABE4-A66F144554BC}">
      <dgm:prSet/>
      <dgm:spPr/>
      <dgm:t>
        <a:bodyPr/>
        <a:lstStyle/>
        <a:p>
          <a:endParaRPr lang="it-IT"/>
        </a:p>
      </dgm:t>
    </dgm:pt>
    <dgm:pt modelId="{A00BCA7C-03A8-CC4D-9C7F-72B30BCCBF1F}">
      <dgm:prSet/>
      <dgm:spPr/>
      <dgm:t>
        <a:bodyPr/>
        <a:lstStyle/>
        <a:p>
          <a:r>
            <a:rPr lang="it-IT"/>
            <a:t>Relazioni, ruoli espliciti</a:t>
          </a:r>
        </a:p>
      </dgm:t>
    </dgm:pt>
    <dgm:pt modelId="{C66168B4-9B60-3744-B312-F53C437B4A51}" type="parTrans" cxnId="{AC9B5500-C925-5446-A23F-3B4F9967FF47}">
      <dgm:prSet/>
      <dgm:spPr/>
      <dgm:t>
        <a:bodyPr/>
        <a:lstStyle/>
        <a:p>
          <a:endParaRPr lang="it-IT"/>
        </a:p>
      </dgm:t>
    </dgm:pt>
    <dgm:pt modelId="{94BCA8DC-ACBD-C042-BCD0-4C7F231942DE}" type="sibTrans" cxnId="{AC9B5500-C925-5446-A23F-3B4F9967FF47}">
      <dgm:prSet/>
      <dgm:spPr/>
      <dgm:t>
        <a:bodyPr/>
        <a:lstStyle/>
        <a:p>
          <a:endParaRPr lang="it-IT"/>
        </a:p>
      </dgm:t>
    </dgm:pt>
    <dgm:pt modelId="{140B09A8-54D0-DC41-80C9-F905E9622FDC}">
      <dgm:prSet/>
      <dgm:spPr/>
      <dgm:t>
        <a:bodyPr/>
        <a:lstStyle/>
        <a:p>
          <a:r>
            <a:rPr lang="it-IT"/>
            <a:t>Linee di tendenza generali</a:t>
          </a:r>
        </a:p>
      </dgm:t>
    </dgm:pt>
    <dgm:pt modelId="{6786B2C5-42B4-D74C-A184-4B26AF1D1A7A}" type="parTrans" cxnId="{CE4FD87D-4C67-3248-B9BF-368E07BBC2CD}">
      <dgm:prSet/>
      <dgm:spPr/>
      <dgm:t>
        <a:bodyPr/>
        <a:lstStyle/>
        <a:p>
          <a:endParaRPr lang="it-IT"/>
        </a:p>
      </dgm:t>
    </dgm:pt>
    <dgm:pt modelId="{78438BE3-09AD-ED4B-B91F-15CD778017F7}" type="sibTrans" cxnId="{CE4FD87D-4C67-3248-B9BF-368E07BBC2CD}">
      <dgm:prSet/>
      <dgm:spPr/>
      <dgm:t>
        <a:bodyPr/>
        <a:lstStyle/>
        <a:p>
          <a:endParaRPr lang="it-IT"/>
        </a:p>
      </dgm:t>
    </dgm:pt>
    <dgm:pt modelId="{FC4369FD-7EBC-5444-A6FD-CC1C8F945839}">
      <dgm:prSet/>
      <dgm:spPr/>
      <dgm:t>
        <a:bodyPr/>
        <a:lstStyle/>
        <a:p>
          <a:r>
            <a:rPr lang="it-IT"/>
            <a:t>Aspetto statico e dinamico delle situazioni</a:t>
          </a:r>
        </a:p>
      </dgm:t>
    </dgm:pt>
    <dgm:pt modelId="{CAEB5086-7A86-7943-B2BF-C37FFA7CD36B}" type="parTrans" cxnId="{5C0FB921-B068-EB46-813A-D2AA3903F1E2}">
      <dgm:prSet/>
      <dgm:spPr/>
      <dgm:t>
        <a:bodyPr/>
        <a:lstStyle/>
        <a:p>
          <a:endParaRPr lang="it-IT"/>
        </a:p>
      </dgm:t>
    </dgm:pt>
    <dgm:pt modelId="{F67B3C94-B3FB-A743-9125-2C278D98A32B}" type="sibTrans" cxnId="{5C0FB921-B068-EB46-813A-D2AA3903F1E2}">
      <dgm:prSet/>
      <dgm:spPr/>
      <dgm:t>
        <a:bodyPr/>
        <a:lstStyle/>
        <a:p>
          <a:endParaRPr lang="it-IT"/>
        </a:p>
      </dgm:t>
    </dgm:pt>
    <dgm:pt modelId="{9F32ED06-3240-AB4F-859B-52B7B3A968DC}">
      <dgm:prSet/>
      <dgm:spPr/>
      <dgm:t>
        <a:bodyPr/>
        <a:lstStyle/>
        <a:p>
          <a:r>
            <a:rPr lang="it-IT"/>
            <a:t>Relazioni e successioni temporali</a:t>
          </a:r>
        </a:p>
      </dgm:t>
    </dgm:pt>
    <dgm:pt modelId="{B06C983F-0FEC-D045-BEA3-1E0E8A51E935}" type="parTrans" cxnId="{A68E6A85-9289-3C45-8049-2DBCCB0356BE}">
      <dgm:prSet/>
      <dgm:spPr/>
      <dgm:t>
        <a:bodyPr/>
        <a:lstStyle/>
        <a:p>
          <a:endParaRPr lang="it-IT"/>
        </a:p>
      </dgm:t>
    </dgm:pt>
    <dgm:pt modelId="{00568C80-1801-7741-B4DE-D8D7A24ACF9D}" type="sibTrans" cxnId="{A68E6A85-9289-3C45-8049-2DBCCB0356BE}">
      <dgm:prSet/>
      <dgm:spPr/>
      <dgm:t>
        <a:bodyPr/>
        <a:lstStyle/>
        <a:p>
          <a:endParaRPr lang="it-IT"/>
        </a:p>
      </dgm:t>
    </dgm:pt>
    <dgm:pt modelId="{5120727A-17A1-DA44-BA3B-71047490E96F}">
      <dgm:prSet/>
      <dgm:spPr/>
      <dgm:t>
        <a:bodyPr/>
        <a:lstStyle/>
        <a:p>
          <a:r>
            <a:rPr lang="it-IT"/>
            <a:t>Assenza di fatti</a:t>
          </a:r>
        </a:p>
      </dgm:t>
    </dgm:pt>
    <dgm:pt modelId="{4325C4C8-4C8B-E04C-9123-3547643F8AA6}" type="parTrans" cxnId="{D12017FC-ECA8-FB40-8E22-21F5918D4055}">
      <dgm:prSet/>
      <dgm:spPr/>
      <dgm:t>
        <a:bodyPr/>
        <a:lstStyle/>
        <a:p>
          <a:endParaRPr lang="it-IT"/>
        </a:p>
      </dgm:t>
    </dgm:pt>
    <dgm:pt modelId="{E09DBB67-5855-5148-9DF8-CEAD1C2B33B6}" type="sibTrans" cxnId="{D12017FC-ECA8-FB40-8E22-21F5918D4055}">
      <dgm:prSet/>
      <dgm:spPr/>
      <dgm:t>
        <a:bodyPr/>
        <a:lstStyle/>
        <a:p>
          <a:endParaRPr lang="it-IT"/>
        </a:p>
      </dgm:t>
    </dgm:pt>
    <dgm:pt modelId="{BA720600-FBB8-4B0C-B496-777C9BB0F1E8}" type="pres">
      <dgm:prSet presAssocID="{E0E1896D-A54B-5844-B2BE-A587F6B07BFB}" presName="cycle" presStyleCnt="0">
        <dgm:presLayoutVars>
          <dgm:dir/>
          <dgm:resizeHandles val="exact"/>
        </dgm:presLayoutVars>
      </dgm:prSet>
      <dgm:spPr/>
    </dgm:pt>
    <dgm:pt modelId="{B60DA781-50B8-47AF-88C3-2BF7D15782B6}" type="pres">
      <dgm:prSet presAssocID="{50279DE5-3DAD-764D-8769-E5E8F2417DB6}" presName="node" presStyleLbl="revTx" presStyleIdx="0" presStyleCnt="1">
        <dgm:presLayoutVars>
          <dgm:bulletEnabled val="1"/>
        </dgm:presLayoutVars>
      </dgm:prSet>
      <dgm:spPr/>
    </dgm:pt>
  </dgm:ptLst>
  <dgm:cxnLst>
    <dgm:cxn modelId="{AC9B5500-C925-5446-A23F-3B4F9967FF47}" srcId="{50279DE5-3DAD-764D-8769-E5E8F2417DB6}" destId="{A00BCA7C-03A8-CC4D-9C7F-72B30BCCBF1F}" srcOrd="3" destOrd="0" parTransId="{C66168B4-9B60-3744-B312-F53C437B4A51}" sibTransId="{94BCA8DC-ACBD-C042-BCD0-4C7F231942DE}"/>
    <dgm:cxn modelId="{5BEBE603-89FD-41A5-AE19-011F09C06C50}" type="presOf" srcId="{D914CFED-0D36-FA46-9A51-943A0A123524}" destId="{B60DA781-50B8-47AF-88C3-2BF7D15782B6}" srcOrd="0" destOrd="1" presId="urn:microsoft.com/office/officeart/2005/8/layout/cycle1"/>
    <dgm:cxn modelId="{D2710308-1A8E-4E15-A0AA-E92DFEAC1973}" type="presOf" srcId="{FC4369FD-7EBC-5444-A6FD-CC1C8F945839}" destId="{B60DA781-50B8-47AF-88C3-2BF7D15782B6}" srcOrd="0" destOrd="6" presId="urn:microsoft.com/office/officeart/2005/8/layout/cycle1"/>
    <dgm:cxn modelId="{6F228D09-B04B-4D1F-AFD6-66C06E799426}" type="presOf" srcId="{5120727A-17A1-DA44-BA3B-71047490E96F}" destId="{B60DA781-50B8-47AF-88C3-2BF7D15782B6}" srcOrd="0" destOrd="8" presId="urn:microsoft.com/office/officeart/2005/8/layout/cycle1"/>
    <dgm:cxn modelId="{5C0FB921-B068-EB46-813A-D2AA3903F1E2}" srcId="{50279DE5-3DAD-764D-8769-E5E8F2417DB6}" destId="{FC4369FD-7EBC-5444-A6FD-CC1C8F945839}" srcOrd="5" destOrd="0" parTransId="{CAEB5086-7A86-7943-B2BF-C37FFA7CD36B}" sibTransId="{F67B3C94-B3FB-A743-9125-2C278D98A32B}"/>
    <dgm:cxn modelId="{46CD3338-C67C-7F4F-ABE4-A66F144554BC}" srcId="{50279DE5-3DAD-764D-8769-E5E8F2417DB6}" destId="{260A6485-2812-B84E-94DF-C2C38F870E6F}" srcOrd="2" destOrd="0" parTransId="{0B77FD0E-3651-134D-970A-3286A97850EC}" sibTransId="{01637E0E-E33C-7841-8F25-E918425155AD}"/>
    <dgm:cxn modelId="{AD2FB03F-986A-4379-891B-6AEFA6AFE513}" type="presOf" srcId="{E0E1896D-A54B-5844-B2BE-A587F6B07BFB}" destId="{BA720600-FBB8-4B0C-B496-777C9BB0F1E8}" srcOrd="0" destOrd="0" presId="urn:microsoft.com/office/officeart/2005/8/layout/cycle1"/>
    <dgm:cxn modelId="{E77CE574-DCBF-417C-BF24-9672A924F09B}" type="presOf" srcId="{50279DE5-3DAD-764D-8769-E5E8F2417DB6}" destId="{B60DA781-50B8-47AF-88C3-2BF7D15782B6}" srcOrd="0" destOrd="0" presId="urn:microsoft.com/office/officeart/2005/8/layout/cycle1"/>
    <dgm:cxn modelId="{3D312F75-AF22-4CDA-987C-20161A444A67}" type="presOf" srcId="{140B09A8-54D0-DC41-80C9-F905E9622FDC}" destId="{B60DA781-50B8-47AF-88C3-2BF7D15782B6}" srcOrd="0" destOrd="5" presId="urn:microsoft.com/office/officeart/2005/8/layout/cycle1"/>
    <dgm:cxn modelId="{75C1A87A-B9DA-4154-94D2-838EFE18446C}" type="presOf" srcId="{260A6485-2812-B84E-94DF-C2C38F870E6F}" destId="{B60DA781-50B8-47AF-88C3-2BF7D15782B6}" srcOrd="0" destOrd="3" presId="urn:microsoft.com/office/officeart/2005/8/layout/cycle1"/>
    <dgm:cxn modelId="{CE4FD87D-4C67-3248-B9BF-368E07BBC2CD}" srcId="{50279DE5-3DAD-764D-8769-E5E8F2417DB6}" destId="{140B09A8-54D0-DC41-80C9-F905E9622FDC}" srcOrd="4" destOrd="0" parTransId="{6786B2C5-42B4-D74C-A184-4B26AF1D1A7A}" sibTransId="{78438BE3-09AD-ED4B-B91F-15CD778017F7}"/>
    <dgm:cxn modelId="{A68E6A85-9289-3C45-8049-2DBCCB0356BE}" srcId="{50279DE5-3DAD-764D-8769-E5E8F2417DB6}" destId="{9F32ED06-3240-AB4F-859B-52B7B3A968DC}" srcOrd="6" destOrd="0" parTransId="{B06C983F-0FEC-D045-BEA3-1E0E8A51E935}" sibTransId="{00568C80-1801-7741-B4DE-D8D7A24ACF9D}"/>
    <dgm:cxn modelId="{FF4B958D-6EB9-6C42-9BFF-229BA8342274}" srcId="{E0E1896D-A54B-5844-B2BE-A587F6B07BFB}" destId="{50279DE5-3DAD-764D-8769-E5E8F2417DB6}" srcOrd="0" destOrd="0" parTransId="{FF5A7400-0F86-1A46-98BC-121D7951C8A0}" sibTransId="{4A820BC8-61EA-804A-8914-380D62393BEA}"/>
    <dgm:cxn modelId="{A0E69CC1-51E9-BE4D-ACF0-0BDC4158EA01}" srcId="{50279DE5-3DAD-764D-8769-E5E8F2417DB6}" destId="{B0BD25D9-D090-254E-AB13-007E02D63B18}" srcOrd="1" destOrd="0" parTransId="{96A75C09-F407-D747-B782-B130DE1330C3}" sibTransId="{911E2CFB-2ED2-4D4E-BA70-D51B091290A6}"/>
    <dgm:cxn modelId="{1909B7D5-14FD-4FCF-959D-EA758B496368}" type="presOf" srcId="{9F32ED06-3240-AB4F-859B-52B7B3A968DC}" destId="{B60DA781-50B8-47AF-88C3-2BF7D15782B6}" srcOrd="0" destOrd="7" presId="urn:microsoft.com/office/officeart/2005/8/layout/cycle1"/>
    <dgm:cxn modelId="{9EFAC1E1-FBB8-4D74-BD67-D6D2BA41B0FA}" type="presOf" srcId="{B0BD25D9-D090-254E-AB13-007E02D63B18}" destId="{B60DA781-50B8-47AF-88C3-2BF7D15782B6}" srcOrd="0" destOrd="2" presId="urn:microsoft.com/office/officeart/2005/8/layout/cycle1"/>
    <dgm:cxn modelId="{E13292E8-1D5A-F844-A335-04CA0E68E26A}" srcId="{50279DE5-3DAD-764D-8769-E5E8F2417DB6}" destId="{D914CFED-0D36-FA46-9A51-943A0A123524}" srcOrd="0" destOrd="0" parTransId="{320AD34A-29C7-044D-A59E-B92875E13FE9}" sibTransId="{9061BA43-5B81-7245-B7EE-DCC80DEFF122}"/>
    <dgm:cxn modelId="{D80C29EF-0B5C-46CC-8944-C12041413526}" type="presOf" srcId="{A00BCA7C-03A8-CC4D-9C7F-72B30BCCBF1F}" destId="{B60DA781-50B8-47AF-88C3-2BF7D15782B6}" srcOrd="0" destOrd="4" presId="urn:microsoft.com/office/officeart/2005/8/layout/cycle1"/>
    <dgm:cxn modelId="{D12017FC-ECA8-FB40-8E22-21F5918D4055}" srcId="{50279DE5-3DAD-764D-8769-E5E8F2417DB6}" destId="{5120727A-17A1-DA44-BA3B-71047490E96F}" srcOrd="7" destOrd="0" parTransId="{4325C4C8-4C8B-E04C-9123-3547643F8AA6}" sibTransId="{E09DBB67-5855-5148-9DF8-CEAD1C2B33B6}"/>
    <dgm:cxn modelId="{E8490FEE-31F9-44B2-84AA-5343195BD631}" type="presParOf" srcId="{BA720600-FBB8-4B0C-B496-777C9BB0F1E8}" destId="{B60DA781-50B8-47AF-88C3-2BF7D15782B6}"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A1C0AF-2DD7-8846-B934-171B14EDAA16}"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it-IT"/>
        </a:p>
      </dgm:t>
    </dgm:pt>
    <dgm:pt modelId="{CA50EFBA-FDDE-964E-ACD9-3F83396B869A}">
      <dgm:prSet phldrT="[Testo]" custT="1"/>
      <dgm:spPr/>
      <dgm:t>
        <a:bodyPr/>
        <a:lstStyle/>
        <a:p>
          <a:r>
            <a:rPr lang="it-IT" sz="1800" dirty="0"/>
            <a:t>Vigilanza</a:t>
          </a:r>
        </a:p>
      </dgm:t>
    </dgm:pt>
    <dgm:pt modelId="{38191A2B-FB07-8646-ACAA-A51C7FCE1C47}" type="parTrans" cxnId="{95EFF8A4-6735-044C-A464-E885DCFED1D0}">
      <dgm:prSet/>
      <dgm:spPr/>
      <dgm:t>
        <a:bodyPr/>
        <a:lstStyle/>
        <a:p>
          <a:endParaRPr lang="it-IT"/>
        </a:p>
      </dgm:t>
    </dgm:pt>
    <dgm:pt modelId="{4577A8CB-66E3-1246-9A32-C70959CA1343}" type="sibTrans" cxnId="{95EFF8A4-6735-044C-A464-E885DCFED1D0}">
      <dgm:prSet/>
      <dgm:spPr/>
      <dgm:t>
        <a:bodyPr/>
        <a:lstStyle/>
        <a:p>
          <a:endParaRPr lang="it-IT"/>
        </a:p>
      </dgm:t>
    </dgm:pt>
    <dgm:pt modelId="{DF78419B-0D9B-3C4E-80A8-67E051DD23DA}">
      <dgm:prSet phldrT="[Testo]" custT="1"/>
      <dgm:spPr/>
      <dgm:t>
        <a:bodyPr/>
        <a:lstStyle/>
        <a:p>
          <a:r>
            <a:rPr lang="it-IT" sz="1800" dirty="0"/>
            <a:t>Osservazione</a:t>
          </a:r>
        </a:p>
      </dgm:t>
    </dgm:pt>
    <dgm:pt modelId="{BA688AD2-515C-3344-BCBD-7BF7447EFCFE}" type="parTrans" cxnId="{4031939C-19AA-D94A-B6A0-DD9F027647DB}">
      <dgm:prSet/>
      <dgm:spPr/>
      <dgm:t>
        <a:bodyPr/>
        <a:lstStyle/>
        <a:p>
          <a:endParaRPr lang="it-IT"/>
        </a:p>
      </dgm:t>
    </dgm:pt>
    <dgm:pt modelId="{E17438D8-03EE-D042-B394-E5287443753F}" type="sibTrans" cxnId="{4031939C-19AA-D94A-B6A0-DD9F027647DB}">
      <dgm:prSet/>
      <dgm:spPr/>
      <dgm:t>
        <a:bodyPr/>
        <a:lstStyle/>
        <a:p>
          <a:endParaRPr lang="it-IT"/>
        </a:p>
      </dgm:t>
    </dgm:pt>
    <dgm:pt modelId="{F27261B8-1A2C-3042-9DDE-AEAFBB59FBFC}">
      <dgm:prSet phldrT="[Testo]" custT="1"/>
      <dgm:spPr>
        <a:solidFill>
          <a:schemeClr val="bg1"/>
        </a:solidFill>
      </dgm:spPr>
      <dgm:t>
        <a:bodyPr/>
        <a:lstStyle/>
        <a:p>
          <a:r>
            <a:rPr lang="it-IT" sz="1800" dirty="0"/>
            <a:t>Può essere paragonata a una telecamera</a:t>
          </a:r>
        </a:p>
      </dgm:t>
    </dgm:pt>
    <dgm:pt modelId="{4BADB979-459F-0641-8F5A-F3E44553E91E}" type="parTrans" cxnId="{52F6B3D1-7D65-954F-B137-12D4C2330DA4}">
      <dgm:prSet/>
      <dgm:spPr/>
      <dgm:t>
        <a:bodyPr/>
        <a:lstStyle/>
        <a:p>
          <a:endParaRPr lang="it-IT"/>
        </a:p>
      </dgm:t>
    </dgm:pt>
    <dgm:pt modelId="{9FDFA64F-682D-8140-9D2C-1ED703B4F51E}" type="sibTrans" cxnId="{52F6B3D1-7D65-954F-B137-12D4C2330DA4}">
      <dgm:prSet/>
      <dgm:spPr/>
      <dgm:t>
        <a:bodyPr/>
        <a:lstStyle/>
        <a:p>
          <a:endParaRPr lang="it-IT"/>
        </a:p>
      </dgm:t>
    </dgm:pt>
    <dgm:pt modelId="{F4A7CA9B-8490-E344-A2C4-6D588E2D13D4}">
      <dgm:prSet phldrT="[Testo]" custT="1"/>
      <dgm:spPr>
        <a:solidFill>
          <a:schemeClr val="bg1"/>
        </a:solidFill>
      </dgm:spPr>
      <dgm:t>
        <a:bodyPr/>
        <a:lstStyle/>
        <a:p>
          <a:pPr marL="0" indent="0"/>
          <a:r>
            <a:rPr lang="it-IT" sz="1800" dirty="0"/>
            <a:t>Scatta quando qualcosa attira l’attenzione, per raccogliere informazioni più precise  (corrisponde all’osservazione (incidentale) </a:t>
          </a:r>
        </a:p>
      </dgm:t>
    </dgm:pt>
    <dgm:pt modelId="{2A541374-2CF2-1841-825D-3762DA4090D8}" type="parTrans" cxnId="{C71CF122-F00B-B044-A1F7-5D3EF9A0707C}">
      <dgm:prSet/>
      <dgm:spPr/>
      <dgm:t>
        <a:bodyPr/>
        <a:lstStyle/>
        <a:p>
          <a:endParaRPr lang="it-IT"/>
        </a:p>
      </dgm:t>
    </dgm:pt>
    <dgm:pt modelId="{63E2BA24-A9C1-5F4B-9E0D-5F9AF59765BC}" type="sibTrans" cxnId="{C71CF122-F00B-B044-A1F7-5D3EF9A0707C}">
      <dgm:prSet/>
      <dgm:spPr/>
      <dgm:t>
        <a:bodyPr/>
        <a:lstStyle/>
        <a:p>
          <a:endParaRPr lang="it-IT"/>
        </a:p>
      </dgm:t>
    </dgm:pt>
    <dgm:pt modelId="{089A1C61-9F13-0A48-8AAE-799153E73694}">
      <dgm:prSet phldrT="[Testo]" custT="1"/>
      <dgm:spPr>
        <a:solidFill>
          <a:schemeClr val="bg1">
            <a:alpha val="90000"/>
          </a:schemeClr>
        </a:solidFill>
        <a:ln>
          <a:solidFill>
            <a:schemeClr val="bg1"/>
          </a:solidFill>
        </a:ln>
      </dgm:spPr>
      <dgm:t>
        <a:bodyPr/>
        <a:lstStyle/>
        <a:p>
          <a:r>
            <a:rPr lang="it-IT" sz="1800" dirty="0"/>
            <a:t>Può essere paragonata a un radar</a:t>
          </a:r>
          <a:endParaRPr lang="it-IT" sz="1400" dirty="0"/>
        </a:p>
      </dgm:t>
    </dgm:pt>
    <dgm:pt modelId="{7207AF03-9011-8F46-B825-3C4BD9E51B9F}" type="sibTrans" cxnId="{70D05BAE-4F88-184E-8D01-7DFA8A37EB40}">
      <dgm:prSet/>
      <dgm:spPr/>
      <dgm:t>
        <a:bodyPr/>
        <a:lstStyle/>
        <a:p>
          <a:endParaRPr lang="it-IT"/>
        </a:p>
      </dgm:t>
    </dgm:pt>
    <dgm:pt modelId="{F65B9335-3D8A-314F-92E3-F96514AA5F33}" type="parTrans" cxnId="{70D05BAE-4F88-184E-8D01-7DFA8A37EB40}">
      <dgm:prSet/>
      <dgm:spPr/>
      <dgm:t>
        <a:bodyPr/>
        <a:lstStyle/>
        <a:p>
          <a:endParaRPr lang="it-IT"/>
        </a:p>
      </dgm:t>
    </dgm:pt>
    <dgm:pt modelId="{550A483B-CA68-4540-8135-6038F7687747}">
      <dgm:prSet custT="1"/>
      <dgm:spPr>
        <a:solidFill>
          <a:schemeClr val="bg1"/>
        </a:solidFill>
        <a:ln>
          <a:solidFill>
            <a:schemeClr val="bg1">
              <a:alpha val="90000"/>
            </a:schemeClr>
          </a:solidFill>
        </a:ln>
      </dgm:spPr>
      <dgm:t>
        <a:bodyPr/>
        <a:lstStyle/>
        <a:p>
          <a:r>
            <a:rPr lang="it-IT" sz="1800" dirty="0"/>
            <a:t>Mira a cogliere le situazioni in cui è necessario intervenire  </a:t>
          </a:r>
        </a:p>
      </dgm:t>
    </dgm:pt>
    <dgm:pt modelId="{B841DFD3-A6A9-874E-A386-6F2B6B3A5F0C}" type="sibTrans" cxnId="{1E5DDF00-F68E-3D43-A4BE-0FA72C7190A7}">
      <dgm:prSet/>
      <dgm:spPr/>
      <dgm:t>
        <a:bodyPr/>
        <a:lstStyle/>
        <a:p>
          <a:endParaRPr lang="it-IT"/>
        </a:p>
      </dgm:t>
    </dgm:pt>
    <dgm:pt modelId="{3BBDCAF0-4241-1049-A5DD-A04307209C36}" type="parTrans" cxnId="{1E5DDF00-F68E-3D43-A4BE-0FA72C7190A7}">
      <dgm:prSet/>
      <dgm:spPr/>
      <dgm:t>
        <a:bodyPr/>
        <a:lstStyle/>
        <a:p>
          <a:endParaRPr lang="it-IT"/>
        </a:p>
      </dgm:t>
    </dgm:pt>
    <dgm:pt modelId="{41D0124A-497B-AD45-9B50-67F43B5BD8BB}" type="pres">
      <dgm:prSet presAssocID="{74A1C0AF-2DD7-8846-B934-171B14EDAA16}" presName="list" presStyleCnt="0">
        <dgm:presLayoutVars>
          <dgm:dir/>
          <dgm:animLvl val="lvl"/>
        </dgm:presLayoutVars>
      </dgm:prSet>
      <dgm:spPr/>
    </dgm:pt>
    <dgm:pt modelId="{E3744E7C-B7D7-9841-ABAA-0EF75364D1AF}" type="pres">
      <dgm:prSet presAssocID="{CA50EFBA-FDDE-964E-ACD9-3F83396B869A}" presName="posSpace" presStyleCnt="0"/>
      <dgm:spPr/>
    </dgm:pt>
    <dgm:pt modelId="{559CB52F-04C0-A447-B43A-EAD3AE8ADAB2}" type="pres">
      <dgm:prSet presAssocID="{CA50EFBA-FDDE-964E-ACD9-3F83396B869A}" presName="vertFlow" presStyleCnt="0"/>
      <dgm:spPr/>
    </dgm:pt>
    <dgm:pt modelId="{86843430-6E89-1545-9D18-F794639705CE}" type="pres">
      <dgm:prSet presAssocID="{CA50EFBA-FDDE-964E-ACD9-3F83396B869A}" presName="topSpace" presStyleCnt="0"/>
      <dgm:spPr/>
    </dgm:pt>
    <dgm:pt modelId="{D39B0DC6-72BF-AD4C-80B7-4A7586E900E9}" type="pres">
      <dgm:prSet presAssocID="{CA50EFBA-FDDE-964E-ACD9-3F83396B869A}" presName="firstComp" presStyleCnt="0"/>
      <dgm:spPr/>
    </dgm:pt>
    <dgm:pt modelId="{016C085A-659D-754B-B21E-6248178F01CB}" type="pres">
      <dgm:prSet presAssocID="{CA50EFBA-FDDE-964E-ACD9-3F83396B869A}" presName="firstChild" presStyleLbl="bgAccFollowNode1" presStyleIdx="0" presStyleCnt="4" custScaleX="143236" custLinFactNeighborX="20504"/>
      <dgm:spPr/>
    </dgm:pt>
    <dgm:pt modelId="{322AB2AE-8FBC-F743-A3A1-5DBFECB427B8}" type="pres">
      <dgm:prSet presAssocID="{CA50EFBA-FDDE-964E-ACD9-3F83396B869A}" presName="firstChildTx" presStyleLbl="bgAccFollowNode1" presStyleIdx="0" presStyleCnt="4">
        <dgm:presLayoutVars>
          <dgm:bulletEnabled val="1"/>
        </dgm:presLayoutVars>
      </dgm:prSet>
      <dgm:spPr/>
    </dgm:pt>
    <dgm:pt modelId="{B57560AF-1E1A-DD4F-B7B1-AD743E738BBB}" type="pres">
      <dgm:prSet presAssocID="{550A483B-CA68-4540-8135-6038F7687747}" presName="comp" presStyleCnt="0"/>
      <dgm:spPr/>
    </dgm:pt>
    <dgm:pt modelId="{45A44D61-C975-9B47-A76A-26FD90975A45}" type="pres">
      <dgm:prSet presAssocID="{550A483B-CA68-4540-8135-6038F7687747}" presName="child" presStyleLbl="bgAccFollowNode1" presStyleIdx="1" presStyleCnt="4" custScaleX="135638" custScaleY="146358" custLinFactNeighborX="14141" custLinFactNeighborY="14480"/>
      <dgm:spPr/>
    </dgm:pt>
    <dgm:pt modelId="{72BEB209-BEB4-7145-93E3-B6D286412255}" type="pres">
      <dgm:prSet presAssocID="{550A483B-CA68-4540-8135-6038F7687747}" presName="childTx" presStyleLbl="bgAccFollowNode1" presStyleIdx="1" presStyleCnt="4">
        <dgm:presLayoutVars>
          <dgm:bulletEnabled val="1"/>
        </dgm:presLayoutVars>
      </dgm:prSet>
      <dgm:spPr/>
    </dgm:pt>
    <dgm:pt modelId="{A8CAD586-79F5-5444-99CF-D79C3682CD74}" type="pres">
      <dgm:prSet presAssocID="{CA50EFBA-FDDE-964E-ACD9-3F83396B869A}" presName="negSpace" presStyleCnt="0"/>
      <dgm:spPr/>
    </dgm:pt>
    <dgm:pt modelId="{7DB88943-D1A5-9D4C-B377-39D81FAF5B50}" type="pres">
      <dgm:prSet presAssocID="{CA50EFBA-FDDE-964E-ACD9-3F83396B869A}" presName="circle" presStyleLbl="node1" presStyleIdx="0" presStyleCnt="2" custScaleX="138230" custLinFactNeighborX="16327" custLinFactNeighborY="-63315"/>
      <dgm:spPr/>
    </dgm:pt>
    <dgm:pt modelId="{8D8487A0-0EAF-704C-B31C-4CC84B515925}" type="pres">
      <dgm:prSet presAssocID="{4577A8CB-66E3-1246-9A32-C70959CA1343}" presName="transSpace" presStyleCnt="0"/>
      <dgm:spPr/>
    </dgm:pt>
    <dgm:pt modelId="{13012912-1E93-C349-9203-725AA62E47B3}" type="pres">
      <dgm:prSet presAssocID="{DF78419B-0D9B-3C4E-80A8-67E051DD23DA}" presName="posSpace" presStyleCnt="0"/>
      <dgm:spPr/>
    </dgm:pt>
    <dgm:pt modelId="{EDFC6952-0F8F-B447-9482-A39F0F3399D4}" type="pres">
      <dgm:prSet presAssocID="{DF78419B-0D9B-3C4E-80A8-67E051DD23DA}" presName="vertFlow" presStyleCnt="0"/>
      <dgm:spPr/>
    </dgm:pt>
    <dgm:pt modelId="{FC37BB0A-81D8-EA4A-8E2B-CFD08823FE0E}" type="pres">
      <dgm:prSet presAssocID="{DF78419B-0D9B-3C4E-80A8-67E051DD23DA}" presName="topSpace" presStyleCnt="0"/>
      <dgm:spPr/>
    </dgm:pt>
    <dgm:pt modelId="{C1AD6F2A-8992-D74D-B808-23B27C5C1A3E}" type="pres">
      <dgm:prSet presAssocID="{DF78419B-0D9B-3C4E-80A8-67E051DD23DA}" presName="firstComp" presStyleCnt="0"/>
      <dgm:spPr/>
    </dgm:pt>
    <dgm:pt modelId="{4CF25B47-6C62-B940-B63D-EFA5C9DB768E}" type="pres">
      <dgm:prSet presAssocID="{DF78419B-0D9B-3C4E-80A8-67E051DD23DA}" presName="firstChild" presStyleLbl="bgAccFollowNode1" presStyleIdx="2" presStyleCnt="4" custScaleX="126041" custLinFactNeighborX="-49717" custLinFactNeighborY="-3815"/>
      <dgm:spPr/>
    </dgm:pt>
    <dgm:pt modelId="{8E514073-356B-9947-B390-AD9F0BF48F58}" type="pres">
      <dgm:prSet presAssocID="{DF78419B-0D9B-3C4E-80A8-67E051DD23DA}" presName="firstChildTx" presStyleLbl="bgAccFollowNode1" presStyleIdx="2" presStyleCnt="4">
        <dgm:presLayoutVars>
          <dgm:bulletEnabled val="1"/>
        </dgm:presLayoutVars>
      </dgm:prSet>
      <dgm:spPr/>
    </dgm:pt>
    <dgm:pt modelId="{09FDAB1C-18ED-CB41-BF7E-9941E1A071ED}" type="pres">
      <dgm:prSet presAssocID="{F4A7CA9B-8490-E344-A2C4-6D588E2D13D4}" presName="comp" presStyleCnt="0"/>
      <dgm:spPr/>
    </dgm:pt>
    <dgm:pt modelId="{0C9EF91E-AA33-0040-84F9-ABBE852F1217}" type="pres">
      <dgm:prSet presAssocID="{F4A7CA9B-8490-E344-A2C4-6D588E2D13D4}" presName="child" presStyleLbl="bgAccFollowNode1" presStyleIdx="3" presStyleCnt="4" custScaleX="156196" custScaleY="145904" custLinFactNeighborX="-42367" custLinFactNeighborY="17386"/>
      <dgm:spPr/>
    </dgm:pt>
    <dgm:pt modelId="{EF955CCF-E222-3446-8599-2557C49FDD89}" type="pres">
      <dgm:prSet presAssocID="{F4A7CA9B-8490-E344-A2C4-6D588E2D13D4}" presName="childTx" presStyleLbl="bgAccFollowNode1" presStyleIdx="3" presStyleCnt="4">
        <dgm:presLayoutVars>
          <dgm:bulletEnabled val="1"/>
        </dgm:presLayoutVars>
      </dgm:prSet>
      <dgm:spPr/>
    </dgm:pt>
    <dgm:pt modelId="{23ACF2F7-77A4-E744-8D04-0E004772F7C6}" type="pres">
      <dgm:prSet presAssocID="{DF78419B-0D9B-3C4E-80A8-67E051DD23DA}" presName="negSpace" presStyleCnt="0"/>
      <dgm:spPr/>
    </dgm:pt>
    <dgm:pt modelId="{0724F103-A9AD-3841-BF44-3146AD9BD6B8}" type="pres">
      <dgm:prSet presAssocID="{DF78419B-0D9B-3C4E-80A8-67E051DD23DA}" presName="circle" presStyleLbl="node1" presStyleIdx="1" presStyleCnt="2" custScaleX="231688" custLinFactX="-40509" custLinFactNeighborX="-100000" custLinFactNeighborY="-71209"/>
      <dgm:spPr/>
    </dgm:pt>
  </dgm:ptLst>
  <dgm:cxnLst>
    <dgm:cxn modelId="{1E5DDF00-F68E-3D43-A4BE-0FA72C7190A7}" srcId="{CA50EFBA-FDDE-964E-ACD9-3F83396B869A}" destId="{550A483B-CA68-4540-8135-6038F7687747}" srcOrd="1" destOrd="0" parTransId="{3BBDCAF0-4241-1049-A5DD-A04307209C36}" sibTransId="{B841DFD3-A6A9-874E-A386-6F2B6B3A5F0C}"/>
    <dgm:cxn modelId="{AC552F0D-4239-FD42-BEA7-91DFA0E565A5}" type="presOf" srcId="{089A1C61-9F13-0A48-8AAE-799153E73694}" destId="{322AB2AE-8FBC-F743-A3A1-5DBFECB427B8}" srcOrd="1" destOrd="0" presId="urn:microsoft.com/office/officeart/2005/8/layout/hList9"/>
    <dgm:cxn modelId="{564EC715-FE25-E54B-A67F-BC2F29429D80}" type="presOf" srcId="{F27261B8-1A2C-3042-9DDE-AEAFBB59FBFC}" destId="{4CF25B47-6C62-B940-B63D-EFA5C9DB768E}" srcOrd="0" destOrd="0" presId="urn:microsoft.com/office/officeart/2005/8/layout/hList9"/>
    <dgm:cxn modelId="{3ADCB91A-4A12-C344-844C-4412287E735B}" type="presOf" srcId="{F4A7CA9B-8490-E344-A2C4-6D588E2D13D4}" destId="{EF955CCF-E222-3446-8599-2557C49FDD89}" srcOrd="1" destOrd="0" presId="urn:microsoft.com/office/officeart/2005/8/layout/hList9"/>
    <dgm:cxn modelId="{D12A6E1E-2820-A04A-AE5C-F703137EDE97}" type="presOf" srcId="{F27261B8-1A2C-3042-9DDE-AEAFBB59FBFC}" destId="{8E514073-356B-9947-B390-AD9F0BF48F58}" srcOrd="1" destOrd="0" presId="urn:microsoft.com/office/officeart/2005/8/layout/hList9"/>
    <dgm:cxn modelId="{C71CF122-F00B-B044-A1F7-5D3EF9A0707C}" srcId="{DF78419B-0D9B-3C4E-80A8-67E051DD23DA}" destId="{F4A7CA9B-8490-E344-A2C4-6D588E2D13D4}" srcOrd="1" destOrd="0" parTransId="{2A541374-2CF2-1841-825D-3762DA4090D8}" sibTransId="{63E2BA24-A9C1-5F4B-9E0D-5F9AF59765BC}"/>
    <dgm:cxn modelId="{671FBE4B-2F13-5F4D-9C62-FC1B7FAEED5A}" type="presOf" srcId="{F4A7CA9B-8490-E344-A2C4-6D588E2D13D4}" destId="{0C9EF91E-AA33-0040-84F9-ABBE852F1217}" srcOrd="0" destOrd="0" presId="urn:microsoft.com/office/officeart/2005/8/layout/hList9"/>
    <dgm:cxn modelId="{47AA8789-905D-A940-BD7D-A26043F93B83}" type="presOf" srcId="{CA50EFBA-FDDE-964E-ACD9-3F83396B869A}" destId="{7DB88943-D1A5-9D4C-B377-39D81FAF5B50}" srcOrd="0" destOrd="0" presId="urn:microsoft.com/office/officeart/2005/8/layout/hList9"/>
    <dgm:cxn modelId="{B82F3E8E-BA54-8C4C-9ED4-085C9FDD9DD4}" type="presOf" srcId="{DF78419B-0D9B-3C4E-80A8-67E051DD23DA}" destId="{0724F103-A9AD-3841-BF44-3146AD9BD6B8}" srcOrd="0" destOrd="0" presId="urn:microsoft.com/office/officeart/2005/8/layout/hList9"/>
    <dgm:cxn modelId="{4031939C-19AA-D94A-B6A0-DD9F027647DB}" srcId="{74A1C0AF-2DD7-8846-B934-171B14EDAA16}" destId="{DF78419B-0D9B-3C4E-80A8-67E051DD23DA}" srcOrd="1" destOrd="0" parTransId="{BA688AD2-515C-3344-BCBD-7BF7447EFCFE}" sibTransId="{E17438D8-03EE-D042-B394-E5287443753F}"/>
    <dgm:cxn modelId="{95EFF8A4-6735-044C-A464-E885DCFED1D0}" srcId="{74A1C0AF-2DD7-8846-B934-171B14EDAA16}" destId="{CA50EFBA-FDDE-964E-ACD9-3F83396B869A}" srcOrd="0" destOrd="0" parTransId="{38191A2B-FB07-8646-ACAA-A51C7FCE1C47}" sibTransId="{4577A8CB-66E3-1246-9A32-C70959CA1343}"/>
    <dgm:cxn modelId="{89AE86A6-88D7-D64E-AC2D-374F36284998}" type="presOf" srcId="{74A1C0AF-2DD7-8846-B934-171B14EDAA16}" destId="{41D0124A-497B-AD45-9B50-67F43B5BD8BB}" srcOrd="0" destOrd="0" presId="urn:microsoft.com/office/officeart/2005/8/layout/hList9"/>
    <dgm:cxn modelId="{70D05BAE-4F88-184E-8D01-7DFA8A37EB40}" srcId="{CA50EFBA-FDDE-964E-ACD9-3F83396B869A}" destId="{089A1C61-9F13-0A48-8AAE-799153E73694}" srcOrd="0" destOrd="0" parTransId="{F65B9335-3D8A-314F-92E3-F96514AA5F33}" sibTransId="{7207AF03-9011-8F46-B825-3C4BD9E51B9F}"/>
    <dgm:cxn modelId="{EC084FC9-D9FE-2E41-8640-6D2B5005009B}" type="presOf" srcId="{089A1C61-9F13-0A48-8AAE-799153E73694}" destId="{016C085A-659D-754B-B21E-6248178F01CB}" srcOrd="0" destOrd="0" presId="urn:microsoft.com/office/officeart/2005/8/layout/hList9"/>
    <dgm:cxn modelId="{52F6B3D1-7D65-954F-B137-12D4C2330DA4}" srcId="{DF78419B-0D9B-3C4E-80A8-67E051DD23DA}" destId="{F27261B8-1A2C-3042-9DDE-AEAFBB59FBFC}" srcOrd="0" destOrd="0" parTransId="{4BADB979-459F-0641-8F5A-F3E44553E91E}" sibTransId="{9FDFA64F-682D-8140-9D2C-1ED703B4F51E}"/>
    <dgm:cxn modelId="{0F4338D5-2A0A-3F4C-9682-AA4BDFA0C130}" type="presOf" srcId="{550A483B-CA68-4540-8135-6038F7687747}" destId="{45A44D61-C975-9B47-A76A-26FD90975A45}" srcOrd="0" destOrd="0" presId="urn:microsoft.com/office/officeart/2005/8/layout/hList9"/>
    <dgm:cxn modelId="{45D3F4E8-1178-9C48-BB58-DF7D8703F438}" type="presOf" srcId="{550A483B-CA68-4540-8135-6038F7687747}" destId="{72BEB209-BEB4-7145-93E3-B6D286412255}" srcOrd="1" destOrd="0" presId="urn:microsoft.com/office/officeart/2005/8/layout/hList9"/>
    <dgm:cxn modelId="{724F3F08-3DDD-C343-B69F-4813149640B6}" type="presParOf" srcId="{41D0124A-497B-AD45-9B50-67F43B5BD8BB}" destId="{E3744E7C-B7D7-9841-ABAA-0EF75364D1AF}" srcOrd="0" destOrd="0" presId="urn:microsoft.com/office/officeart/2005/8/layout/hList9"/>
    <dgm:cxn modelId="{CB052E7F-7BA7-4344-9912-98DFB663BF55}" type="presParOf" srcId="{41D0124A-497B-AD45-9B50-67F43B5BD8BB}" destId="{559CB52F-04C0-A447-B43A-EAD3AE8ADAB2}" srcOrd="1" destOrd="0" presId="urn:microsoft.com/office/officeart/2005/8/layout/hList9"/>
    <dgm:cxn modelId="{D20A7606-8653-A846-B8AB-4933950393B4}" type="presParOf" srcId="{559CB52F-04C0-A447-B43A-EAD3AE8ADAB2}" destId="{86843430-6E89-1545-9D18-F794639705CE}" srcOrd="0" destOrd="0" presId="urn:microsoft.com/office/officeart/2005/8/layout/hList9"/>
    <dgm:cxn modelId="{11935D10-8CAE-644D-A36F-367FA92BED47}" type="presParOf" srcId="{559CB52F-04C0-A447-B43A-EAD3AE8ADAB2}" destId="{D39B0DC6-72BF-AD4C-80B7-4A7586E900E9}" srcOrd="1" destOrd="0" presId="urn:microsoft.com/office/officeart/2005/8/layout/hList9"/>
    <dgm:cxn modelId="{B605404D-F578-4C4E-B53D-A7D2CEF682FE}" type="presParOf" srcId="{D39B0DC6-72BF-AD4C-80B7-4A7586E900E9}" destId="{016C085A-659D-754B-B21E-6248178F01CB}" srcOrd="0" destOrd="0" presId="urn:microsoft.com/office/officeart/2005/8/layout/hList9"/>
    <dgm:cxn modelId="{CBEEFF9E-9302-3F48-BE09-2ABF306AB122}" type="presParOf" srcId="{D39B0DC6-72BF-AD4C-80B7-4A7586E900E9}" destId="{322AB2AE-8FBC-F743-A3A1-5DBFECB427B8}" srcOrd="1" destOrd="0" presId="urn:microsoft.com/office/officeart/2005/8/layout/hList9"/>
    <dgm:cxn modelId="{46EDBE5F-AD1B-354D-9E5B-FC529047D415}" type="presParOf" srcId="{559CB52F-04C0-A447-B43A-EAD3AE8ADAB2}" destId="{B57560AF-1E1A-DD4F-B7B1-AD743E738BBB}" srcOrd="2" destOrd="0" presId="urn:microsoft.com/office/officeart/2005/8/layout/hList9"/>
    <dgm:cxn modelId="{F0B6FEE2-98C2-6D48-ADA1-7DEA28F587FF}" type="presParOf" srcId="{B57560AF-1E1A-DD4F-B7B1-AD743E738BBB}" destId="{45A44D61-C975-9B47-A76A-26FD90975A45}" srcOrd="0" destOrd="0" presId="urn:microsoft.com/office/officeart/2005/8/layout/hList9"/>
    <dgm:cxn modelId="{48DFC7B4-ABE9-4F41-9D8E-8556F4E0570E}" type="presParOf" srcId="{B57560AF-1E1A-DD4F-B7B1-AD743E738BBB}" destId="{72BEB209-BEB4-7145-93E3-B6D286412255}" srcOrd="1" destOrd="0" presId="urn:microsoft.com/office/officeart/2005/8/layout/hList9"/>
    <dgm:cxn modelId="{3E71820B-E6D7-514C-BAFC-2F7309EAE15D}" type="presParOf" srcId="{41D0124A-497B-AD45-9B50-67F43B5BD8BB}" destId="{A8CAD586-79F5-5444-99CF-D79C3682CD74}" srcOrd="2" destOrd="0" presId="urn:microsoft.com/office/officeart/2005/8/layout/hList9"/>
    <dgm:cxn modelId="{B5E62838-9BD4-E04C-A960-D18A5596622D}" type="presParOf" srcId="{41D0124A-497B-AD45-9B50-67F43B5BD8BB}" destId="{7DB88943-D1A5-9D4C-B377-39D81FAF5B50}" srcOrd="3" destOrd="0" presId="urn:microsoft.com/office/officeart/2005/8/layout/hList9"/>
    <dgm:cxn modelId="{E38E62F2-E6C1-9B42-9B29-0885515EF6A7}" type="presParOf" srcId="{41D0124A-497B-AD45-9B50-67F43B5BD8BB}" destId="{8D8487A0-0EAF-704C-B31C-4CC84B515925}" srcOrd="4" destOrd="0" presId="urn:microsoft.com/office/officeart/2005/8/layout/hList9"/>
    <dgm:cxn modelId="{B6E39B66-1100-0842-8598-B70CAF8C883E}" type="presParOf" srcId="{41D0124A-497B-AD45-9B50-67F43B5BD8BB}" destId="{13012912-1E93-C349-9203-725AA62E47B3}" srcOrd="5" destOrd="0" presId="urn:microsoft.com/office/officeart/2005/8/layout/hList9"/>
    <dgm:cxn modelId="{21085931-69A1-4C4F-A5D6-B9DD6A0D2E6E}" type="presParOf" srcId="{41D0124A-497B-AD45-9B50-67F43B5BD8BB}" destId="{EDFC6952-0F8F-B447-9482-A39F0F3399D4}" srcOrd="6" destOrd="0" presId="urn:microsoft.com/office/officeart/2005/8/layout/hList9"/>
    <dgm:cxn modelId="{5B7BB9B8-6B58-8344-8BBF-1763842CADAD}" type="presParOf" srcId="{EDFC6952-0F8F-B447-9482-A39F0F3399D4}" destId="{FC37BB0A-81D8-EA4A-8E2B-CFD08823FE0E}" srcOrd="0" destOrd="0" presId="urn:microsoft.com/office/officeart/2005/8/layout/hList9"/>
    <dgm:cxn modelId="{F7765519-E8EF-914B-B243-02120054F97A}" type="presParOf" srcId="{EDFC6952-0F8F-B447-9482-A39F0F3399D4}" destId="{C1AD6F2A-8992-D74D-B808-23B27C5C1A3E}" srcOrd="1" destOrd="0" presId="urn:microsoft.com/office/officeart/2005/8/layout/hList9"/>
    <dgm:cxn modelId="{FB115F79-400D-904E-9CA0-4250BF1AD4FA}" type="presParOf" srcId="{C1AD6F2A-8992-D74D-B808-23B27C5C1A3E}" destId="{4CF25B47-6C62-B940-B63D-EFA5C9DB768E}" srcOrd="0" destOrd="0" presId="urn:microsoft.com/office/officeart/2005/8/layout/hList9"/>
    <dgm:cxn modelId="{165C33D8-583C-F241-832F-D90693FF73FB}" type="presParOf" srcId="{C1AD6F2A-8992-D74D-B808-23B27C5C1A3E}" destId="{8E514073-356B-9947-B390-AD9F0BF48F58}" srcOrd="1" destOrd="0" presId="urn:microsoft.com/office/officeart/2005/8/layout/hList9"/>
    <dgm:cxn modelId="{294770AC-7641-E846-AB1A-E573EE606F42}" type="presParOf" srcId="{EDFC6952-0F8F-B447-9482-A39F0F3399D4}" destId="{09FDAB1C-18ED-CB41-BF7E-9941E1A071ED}" srcOrd="2" destOrd="0" presId="urn:microsoft.com/office/officeart/2005/8/layout/hList9"/>
    <dgm:cxn modelId="{5DB8D94A-0CBF-1840-BECB-97A59573AF58}" type="presParOf" srcId="{09FDAB1C-18ED-CB41-BF7E-9941E1A071ED}" destId="{0C9EF91E-AA33-0040-84F9-ABBE852F1217}" srcOrd="0" destOrd="0" presId="urn:microsoft.com/office/officeart/2005/8/layout/hList9"/>
    <dgm:cxn modelId="{5064D29F-5D2C-2345-858B-06A2D0412E27}" type="presParOf" srcId="{09FDAB1C-18ED-CB41-BF7E-9941E1A071ED}" destId="{EF955CCF-E222-3446-8599-2557C49FDD89}" srcOrd="1" destOrd="0" presId="urn:microsoft.com/office/officeart/2005/8/layout/hList9"/>
    <dgm:cxn modelId="{BAFF8BA9-CA76-6947-8F27-8D67237097E6}" type="presParOf" srcId="{41D0124A-497B-AD45-9B50-67F43B5BD8BB}" destId="{23ACF2F7-77A4-E744-8D04-0E004772F7C6}" srcOrd="7" destOrd="0" presId="urn:microsoft.com/office/officeart/2005/8/layout/hList9"/>
    <dgm:cxn modelId="{23E0E37F-E869-8646-A926-F09FFD99A084}" type="presParOf" srcId="{41D0124A-497B-AD45-9B50-67F43B5BD8BB}" destId="{0724F103-A9AD-3841-BF44-3146AD9BD6B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869E55-3B2B-8C46-8868-5CB1E84FB06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982B3766-1176-C541-91D9-D0BA0BADCA6A}">
      <dgm:prSet phldrT="[Testo]" custT="1"/>
      <dgm:spPr/>
      <dgm:t>
        <a:bodyPr/>
        <a:lstStyle/>
        <a:p>
          <a:r>
            <a:rPr lang="it-IT" sz="1800" dirty="0"/>
            <a:t>FORMULAZIONE DELLE DOMANDE A CUI SI VUOLE RISPONDERE </a:t>
          </a:r>
        </a:p>
      </dgm:t>
    </dgm:pt>
    <dgm:pt modelId="{C11FFADE-207A-4A4C-805B-9BB16F2A8D7C}" type="parTrans" cxnId="{DDD31D75-0B9E-5345-AB54-DF58306FF781}">
      <dgm:prSet/>
      <dgm:spPr/>
      <dgm:t>
        <a:bodyPr/>
        <a:lstStyle/>
        <a:p>
          <a:endParaRPr lang="it-IT"/>
        </a:p>
      </dgm:t>
    </dgm:pt>
    <dgm:pt modelId="{84FE704F-3B45-184E-8A28-3A1ED5D7DE66}" type="sibTrans" cxnId="{DDD31D75-0B9E-5345-AB54-DF58306FF781}">
      <dgm:prSet/>
      <dgm:spPr/>
      <dgm:t>
        <a:bodyPr/>
        <a:lstStyle/>
        <a:p>
          <a:endParaRPr lang="it-IT"/>
        </a:p>
      </dgm:t>
    </dgm:pt>
    <dgm:pt modelId="{36C7CE80-2785-5F4A-8C92-B4A9F5A28127}">
      <dgm:prSet phldrT="[Testo]" custT="1"/>
      <dgm:spPr/>
      <dgm:t>
        <a:bodyPr/>
        <a:lstStyle/>
        <a:p>
          <a:r>
            <a:rPr lang="it-IT" sz="1800" dirty="0"/>
            <a:t>SCELTA DEI METODI PER LA PREPARAZIONE DEL PROCESSO DI OSSERVAZIONE </a:t>
          </a:r>
        </a:p>
      </dgm:t>
    </dgm:pt>
    <dgm:pt modelId="{C85BB6BA-29A2-0546-AD65-BC08586920F7}" type="parTrans" cxnId="{90CE2055-E637-9049-B1EE-65950367B6C6}">
      <dgm:prSet/>
      <dgm:spPr/>
      <dgm:t>
        <a:bodyPr/>
        <a:lstStyle/>
        <a:p>
          <a:endParaRPr lang="it-IT"/>
        </a:p>
      </dgm:t>
    </dgm:pt>
    <dgm:pt modelId="{913F02A8-1B0F-914F-83AA-459C1D80589A}" type="sibTrans" cxnId="{90CE2055-E637-9049-B1EE-65950367B6C6}">
      <dgm:prSet/>
      <dgm:spPr/>
      <dgm:t>
        <a:bodyPr/>
        <a:lstStyle/>
        <a:p>
          <a:endParaRPr lang="it-IT"/>
        </a:p>
      </dgm:t>
    </dgm:pt>
    <dgm:pt modelId="{F7014968-65A8-9D44-8590-DDF325A27CFA}">
      <dgm:prSet phldrT="[Testo]" custT="1"/>
      <dgm:spPr/>
      <dgm:t>
        <a:bodyPr/>
        <a:lstStyle/>
        <a:p>
          <a:r>
            <a:rPr lang="it-IT" sz="1800" dirty="0"/>
            <a:t>OSSERVAZIONE</a:t>
          </a:r>
        </a:p>
      </dgm:t>
    </dgm:pt>
    <dgm:pt modelId="{59803E9F-D8C1-6244-941A-6B6A6FC3C0DD}" type="parTrans" cxnId="{2219EB95-7399-5F45-9643-81AD7200273F}">
      <dgm:prSet/>
      <dgm:spPr/>
      <dgm:t>
        <a:bodyPr/>
        <a:lstStyle/>
        <a:p>
          <a:endParaRPr lang="it-IT"/>
        </a:p>
      </dgm:t>
    </dgm:pt>
    <dgm:pt modelId="{8CD84551-7087-DA49-A31B-BF2AFD6BB74D}" type="sibTrans" cxnId="{2219EB95-7399-5F45-9643-81AD7200273F}">
      <dgm:prSet/>
      <dgm:spPr/>
      <dgm:t>
        <a:bodyPr/>
        <a:lstStyle/>
        <a:p>
          <a:endParaRPr lang="it-IT"/>
        </a:p>
      </dgm:t>
    </dgm:pt>
    <dgm:pt modelId="{90771952-E224-A946-A817-445B0FA57D39}">
      <dgm:prSet custT="1"/>
      <dgm:spPr/>
      <dgm:t>
        <a:bodyPr/>
        <a:lstStyle/>
        <a:p>
          <a:r>
            <a:rPr lang="it-IT" sz="1800" dirty="0"/>
            <a:t>BILANCIO DI CIO’ CHE SI E’ IMPARATO </a:t>
          </a:r>
        </a:p>
      </dgm:t>
    </dgm:pt>
    <dgm:pt modelId="{1AFE0A63-DA86-CD4B-BB00-A110EFB271E9}" type="parTrans" cxnId="{A2350041-0546-C248-831E-EDAB4B240E12}">
      <dgm:prSet/>
      <dgm:spPr/>
      <dgm:t>
        <a:bodyPr/>
        <a:lstStyle/>
        <a:p>
          <a:endParaRPr lang="it-IT"/>
        </a:p>
      </dgm:t>
    </dgm:pt>
    <dgm:pt modelId="{FAEE74C6-8754-8048-BB72-AC77ADB799F1}" type="sibTrans" cxnId="{A2350041-0546-C248-831E-EDAB4B240E12}">
      <dgm:prSet/>
      <dgm:spPr/>
      <dgm:t>
        <a:bodyPr/>
        <a:lstStyle/>
        <a:p>
          <a:endParaRPr lang="it-IT"/>
        </a:p>
      </dgm:t>
    </dgm:pt>
    <dgm:pt modelId="{54CAA4B7-F51A-E040-AEEF-A1DF81A8214F}" type="pres">
      <dgm:prSet presAssocID="{0C869E55-3B2B-8C46-8868-5CB1E84FB06C}" presName="linear" presStyleCnt="0">
        <dgm:presLayoutVars>
          <dgm:dir/>
          <dgm:animLvl val="lvl"/>
          <dgm:resizeHandles val="exact"/>
        </dgm:presLayoutVars>
      </dgm:prSet>
      <dgm:spPr/>
    </dgm:pt>
    <dgm:pt modelId="{107DB7E0-79A6-D04E-BFEC-8B8C22A9D810}" type="pres">
      <dgm:prSet presAssocID="{982B3766-1176-C541-91D9-D0BA0BADCA6A}" presName="parentLin" presStyleCnt="0"/>
      <dgm:spPr/>
    </dgm:pt>
    <dgm:pt modelId="{E53F5034-65EC-204E-8C29-505457508B4F}" type="pres">
      <dgm:prSet presAssocID="{982B3766-1176-C541-91D9-D0BA0BADCA6A}" presName="parentLeftMargin" presStyleLbl="node1" presStyleIdx="0" presStyleCnt="4"/>
      <dgm:spPr/>
    </dgm:pt>
    <dgm:pt modelId="{3427F376-C012-F440-A20F-F457F1B3B4EC}" type="pres">
      <dgm:prSet presAssocID="{982B3766-1176-C541-91D9-D0BA0BADCA6A}" presName="parentText" presStyleLbl="node1" presStyleIdx="0" presStyleCnt="4" custScaleY="130447">
        <dgm:presLayoutVars>
          <dgm:chMax val="0"/>
          <dgm:bulletEnabled val="1"/>
        </dgm:presLayoutVars>
      </dgm:prSet>
      <dgm:spPr/>
    </dgm:pt>
    <dgm:pt modelId="{D5E7F22F-EC67-474D-B502-3825B1391DDA}" type="pres">
      <dgm:prSet presAssocID="{982B3766-1176-C541-91D9-D0BA0BADCA6A}" presName="negativeSpace" presStyleCnt="0"/>
      <dgm:spPr/>
    </dgm:pt>
    <dgm:pt modelId="{A36E995E-22FB-3547-9154-3BCD58324BA6}" type="pres">
      <dgm:prSet presAssocID="{982B3766-1176-C541-91D9-D0BA0BADCA6A}" presName="childText" presStyleLbl="conFgAcc1" presStyleIdx="0" presStyleCnt="4">
        <dgm:presLayoutVars>
          <dgm:bulletEnabled val="1"/>
        </dgm:presLayoutVars>
      </dgm:prSet>
      <dgm:spPr/>
    </dgm:pt>
    <dgm:pt modelId="{C74EBE11-A95F-7C4E-B9E0-95797BD55C4A}" type="pres">
      <dgm:prSet presAssocID="{84FE704F-3B45-184E-8A28-3A1ED5D7DE66}" presName="spaceBetweenRectangles" presStyleCnt="0"/>
      <dgm:spPr/>
    </dgm:pt>
    <dgm:pt modelId="{F1C8F9AF-72C0-F84A-889B-227F7F9917F6}" type="pres">
      <dgm:prSet presAssocID="{36C7CE80-2785-5F4A-8C92-B4A9F5A28127}" presName="parentLin" presStyleCnt="0"/>
      <dgm:spPr/>
    </dgm:pt>
    <dgm:pt modelId="{F078E66E-7C6A-344E-9684-CB0ACD4F032C}" type="pres">
      <dgm:prSet presAssocID="{36C7CE80-2785-5F4A-8C92-B4A9F5A28127}" presName="parentLeftMargin" presStyleLbl="node1" presStyleIdx="0" presStyleCnt="4"/>
      <dgm:spPr/>
    </dgm:pt>
    <dgm:pt modelId="{F1648AC3-0F24-784E-95FF-CBEA5566D6BC}" type="pres">
      <dgm:prSet presAssocID="{36C7CE80-2785-5F4A-8C92-B4A9F5A28127}" presName="parentText" presStyleLbl="node1" presStyleIdx="1" presStyleCnt="4" custScaleY="129306">
        <dgm:presLayoutVars>
          <dgm:chMax val="0"/>
          <dgm:bulletEnabled val="1"/>
        </dgm:presLayoutVars>
      </dgm:prSet>
      <dgm:spPr/>
    </dgm:pt>
    <dgm:pt modelId="{27E6F5B7-30B5-F541-AAF0-A13DA3286E5C}" type="pres">
      <dgm:prSet presAssocID="{36C7CE80-2785-5F4A-8C92-B4A9F5A28127}" presName="negativeSpace" presStyleCnt="0"/>
      <dgm:spPr/>
    </dgm:pt>
    <dgm:pt modelId="{72845FC6-75CE-A84B-A09D-99130A6F7118}" type="pres">
      <dgm:prSet presAssocID="{36C7CE80-2785-5F4A-8C92-B4A9F5A28127}" presName="childText" presStyleLbl="conFgAcc1" presStyleIdx="1" presStyleCnt="4">
        <dgm:presLayoutVars>
          <dgm:bulletEnabled val="1"/>
        </dgm:presLayoutVars>
      </dgm:prSet>
      <dgm:spPr/>
    </dgm:pt>
    <dgm:pt modelId="{3218C48B-CAD4-624D-AA41-519446499A9D}" type="pres">
      <dgm:prSet presAssocID="{913F02A8-1B0F-914F-83AA-459C1D80589A}" presName="spaceBetweenRectangles" presStyleCnt="0"/>
      <dgm:spPr/>
    </dgm:pt>
    <dgm:pt modelId="{0E8415F7-CCA7-3143-BC86-42E0EE10DD76}" type="pres">
      <dgm:prSet presAssocID="{F7014968-65A8-9D44-8590-DDF325A27CFA}" presName="parentLin" presStyleCnt="0"/>
      <dgm:spPr/>
    </dgm:pt>
    <dgm:pt modelId="{FC480F34-C48F-E443-9133-4338926A8F07}" type="pres">
      <dgm:prSet presAssocID="{F7014968-65A8-9D44-8590-DDF325A27CFA}" presName="parentLeftMargin" presStyleLbl="node1" presStyleIdx="1" presStyleCnt="4"/>
      <dgm:spPr/>
    </dgm:pt>
    <dgm:pt modelId="{3D15E1FC-1598-FF47-ACD8-317DB307B8C2}" type="pres">
      <dgm:prSet presAssocID="{F7014968-65A8-9D44-8590-DDF325A27CFA}" presName="parentText" presStyleLbl="node1" presStyleIdx="2" presStyleCnt="4">
        <dgm:presLayoutVars>
          <dgm:chMax val="0"/>
          <dgm:bulletEnabled val="1"/>
        </dgm:presLayoutVars>
      </dgm:prSet>
      <dgm:spPr/>
    </dgm:pt>
    <dgm:pt modelId="{E76B3C3B-F72D-6344-820A-84FCBFE8546E}" type="pres">
      <dgm:prSet presAssocID="{F7014968-65A8-9D44-8590-DDF325A27CFA}" presName="negativeSpace" presStyleCnt="0"/>
      <dgm:spPr/>
    </dgm:pt>
    <dgm:pt modelId="{B68024A7-180D-9C41-897F-0C1741326918}" type="pres">
      <dgm:prSet presAssocID="{F7014968-65A8-9D44-8590-DDF325A27CFA}" presName="childText" presStyleLbl="conFgAcc1" presStyleIdx="2" presStyleCnt="4">
        <dgm:presLayoutVars>
          <dgm:bulletEnabled val="1"/>
        </dgm:presLayoutVars>
      </dgm:prSet>
      <dgm:spPr/>
    </dgm:pt>
    <dgm:pt modelId="{26ACC7FA-01C7-294E-9C15-C599D2EBD5AF}" type="pres">
      <dgm:prSet presAssocID="{8CD84551-7087-DA49-A31B-BF2AFD6BB74D}" presName="spaceBetweenRectangles" presStyleCnt="0"/>
      <dgm:spPr/>
    </dgm:pt>
    <dgm:pt modelId="{A4BF182B-75DB-554F-BCCA-D8C8A25AA001}" type="pres">
      <dgm:prSet presAssocID="{90771952-E224-A946-A817-445B0FA57D39}" presName="parentLin" presStyleCnt="0"/>
      <dgm:spPr/>
    </dgm:pt>
    <dgm:pt modelId="{CBB9C89B-80C5-074F-9C82-316CE84850CE}" type="pres">
      <dgm:prSet presAssocID="{90771952-E224-A946-A817-445B0FA57D39}" presName="parentLeftMargin" presStyleLbl="node1" presStyleIdx="2" presStyleCnt="4"/>
      <dgm:spPr/>
    </dgm:pt>
    <dgm:pt modelId="{406F5592-CA91-0F43-8374-5DF5817C1374}" type="pres">
      <dgm:prSet presAssocID="{90771952-E224-A946-A817-445B0FA57D39}" presName="parentText" presStyleLbl="node1" presStyleIdx="3" presStyleCnt="4">
        <dgm:presLayoutVars>
          <dgm:chMax val="0"/>
          <dgm:bulletEnabled val="1"/>
        </dgm:presLayoutVars>
      </dgm:prSet>
      <dgm:spPr/>
    </dgm:pt>
    <dgm:pt modelId="{78108595-50F8-8B4A-BE5D-9553E1A35807}" type="pres">
      <dgm:prSet presAssocID="{90771952-E224-A946-A817-445B0FA57D39}" presName="negativeSpace" presStyleCnt="0"/>
      <dgm:spPr/>
    </dgm:pt>
    <dgm:pt modelId="{DDE6862B-86D3-454A-B110-21B9419B7958}" type="pres">
      <dgm:prSet presAssocID="{90771952-E224-A946-A817-445B0FA57D39}" presName="childText" presStyleLbl="conFgAcc1" presStyleIdx="3" presStyleCnt="4">
        <dgm:presLayoutVars>
          <dgm:bulletEnabled val="1"/>
        </dgm:presLayoutVars>
      </dgm:prSet>
      <dgm:spPr/>
    </dgm:pt>
  </dgm:ptLst>
  <dgm:cxnLst>
    <dgm:cxn modelId="{A2350041-0546-C248-831E-EDAB4B240E12}" srcId="{0C869E55-3B2B-8C46-8868-5CB1E84FB06C}" destId="{90771952-E224-A946-A817-445B0FA57D39}" srcOrd="3" destOrd="0" parTransId="{1AFE0A63-DA86-CD4B-BB00-A110EFB271E9}" sibTransId="{FAEE74C6-8754-8048-BB72-AC77ADB799F1}"/>
    <dgm:cxn modelId="{5284DA42-039F-E94E-A190-6053151D980D}" type="presOf" srcId="{36C7CE80-2785-5F4A-8C92-B4A9F5A28127}" destId="{F1648AC3-0F24-784E-95FF-CBEA5566D6BC}" srcOrd="1" destOrd="0" presId="urn:microsoft.com/office/officeart/2005/8/layout/list1"/>
    <dgm:cxn modelId="{E4EF9552-6C50-CE4D-8470-75F2091260EA}" type="presOf" srcId="{F7014968-65A8-9D44-8590-DDF325A27CFA}" destId="{FC480F34-C48F-E443-9133-4338926A8F07}" srcOrd="0" destOrd="0" presId="urn:microsoft.com/office/officeart/2005/8/layout/list1"/>
    <dgm:cxn modelId="{DDD31D75-0B9E-5345-AB54-DF58306FF781}" srcId="{0C869E55-3B2B-8C46-8868-5CB1E84FB06C}" destId="{982B3766-1176-C541-91D9-D0BA0BADCA6A}" srcOrd="0" destOrd="0" parTransId="{C11FFADE-207A-4A4C-805B-9BB16F2A8D7C}" sibTransId="{84FE704F-3B45-184E-8A28-3A1ED5D7DE66}"/>
    <dgm:cxn modelId="{90CE2055-E637-9049-B1EE-65950367B6C6}" srcId="{0C869E55-3B2B-8C46-8868-5CB1E84FB06C}" destId="{36C7CE80-2785-5F4A-8C92-B4A9F5A28127}" srcOrd="1" destOrd="0" parTransId="{C85BB6BA-29A2-0546-AD65-BC08586920F7}" sibTransId="{913F02A8-1B0F-914F-83AA-459C1D80589A}"/>
    <dgm:cxn modelId="{2219EB95-7399-5F45-9643-81AD7200273F}" srcId="{0C869E55-3B2B-8C46-8868-5CB1E84FB06C}" destId="{F7014968-65A8-9D44-8590-DDF325A27CFA}" srcOrd="2" destOrd="0" parTransId="{59803E9F-D8C1-6244-941A-6B6A6FC3C0DD}" sibTransId="{8CD84551-7087-DA49-A31B-BF2AFD6BB74D}"/>
    <dgm:cxn modelId="{5F8001A3-A07E-4A45-AB3A-CAE7162BF1EE}" type="presOf" srcId="{90771952-E224-A946-A817-445B0FA57D39}" destId="{CBB9C89B-80C5-074F-9C82-316CE84850CE}" srcOrd="0" destOrd="0" presId="urn:microsoft.com/office/officeart/2005/8/layout/list1"/>
    <dgm:cxn modelId="{058947A3-1491-E74D-8159-930B4421BD7B}" type="presOf" srcId="{90771952-E224-A946-A817-445B0FA57D39}" destId="{406F5592-CA91-0F43-8374-5DF5817C1374}" srcOrd="1" destOrd="0" presId="urn:microsoft.com/office/officeart/2005/8/layout/list1"/>
    <dgm:cxn modelId="{FC08F9BD-8804-6640-9652-19F93CF3A3C9}" type="presOf" srcId="{0C869E55-3B2B-8C46-8868-5CB1E84FB06C}" destId="{54CAA4B7-F51A-E040-AEEF-A1DF81A8214F}" srcOrd="0" destOrd="0" presId="urn:microsoft.com/office/officeart/2005/8/layout/list1"/>
    <dgm:cxn modelId="{7841EDC9-CF1E-1D46-B669-853CB16827DC}" type="presOf" srcId="{36C7CE80-2785-5F4A-8C92-B4A9F5A28127}" destId="{F078E66E-7C6A-344E-9684-CB0ACD4F032C}" srcOrd="0" destOrd="0" presId="urn:microsoft.com/office/officeart/2005/8/layout/list1"/>
    <dgm:cxn modelId="{0292A7DB-F6BF-EF4A-A7D9-3B7007FC689E}" type="presOf" srcId="{982B3766-1176-C541-91D9-D0BA0BADCA6A}" destId="{E53F5034-65EC-204E-8C29-505457508B4F}" srcOrd="0" destOrd="0" presId="urn:microsoft.com/office/officeart/2005/8/layout/list1"/>
    <dgm:cxn modelId="{1B56D6E0-84A6-6F41-8125-F477196D1357}" type="presOf" srcId="{F7014968-65A8-9D44-8590-DDF325A27CFA}" destId="{3D15E1FC-1598-FF47-ACD8-317DB307B8C2}" srcOrd="1" destOrd="0" presId="urn:microsoft.com/office/officeart/2005/8/layout/list1"/>
    <dgm:cxn modelId="{B131AFED-34DB-1249-8285-535BA7DF2A05}" type="presOf" srcId="{982B3766-1176-C541-91D9-D0BA0BADCA6A}" destId="{3427F376-C012-F440-A20F-F457F1B3B4EC}" srcOrd="1" destOrd="0" presId="urn:microsoft.com/office/officeart/2005/8/layout/list1"/>
    <dgm:cxn modelId="{A496D80E-6858-6240-97AC-F13474E97126}" type="presParOf" srcId="{54CAA4B7-F51A-E040-AEEF-A1DF81A8214F}" destId="{107DB7E0-79A6-D04E-BFEC-8B8C22A9D810}" srcOrd="0" destOrd="0" presId="urn:microsoft.com/office/officeart/2005/8/layout/list1"/>
    <dgm:cxn modelId="{539973AD-0AD3-714E-89BA-7242A771FB50}" type="presParOf" srcId="{107DB7E0-79A6-D04E-BFEC-8B8C22A9D810}" destId="{E53F5034-65EC-204E-8C29-505457508B4F}" srcOrd="0" destOrd="0" presId="urn:microsoft.com/office/officeart/2005/8/layout/list1"/>
    <dgm:cxn modelId="{8B746CDA-87CC-D242-93AE-ABE49919F65A}" type="presParOf" srcId="{107DB7E0-79A6-D04E-BFEC-8B8C22A9D810}" destId="{3427F376-C012-F440-A20F-F457F1B3B4EC}" srcOrd="1" destOrd="0" presId="urn:microsoft.com/office/officeart/2005/8/layout/list1"/>
    <dgm:cxn modelId="{6D30A57C-39D9-164A-94BD-45939B7CC7DA}" type="presParOf" srcId="{54CAA4B7-F51A-E040-AEEF-A1DF81A8214F}" destId="{D5E7F22F-EC67-474D-B502-3825B1391DDA}" srcOrd="1" destOrd="0" presId="urn:microsoft.com/office/officeart/2005/8/layout/list1"/>
    <dgm:cxn modelId="{92C962DE-35B0-BF4D-BFE6-A6F427B995B6}" type="presParOf" srcId="{54CAA4B7-F51A-E040-AEEF-A1DF81A8214F}" destId="{A36E995E-22FB-3547-9154-3BCD58324BA6}" srcOrd="2" destOrd="0" presId="urn:microsoft.com/office/officeart/2005/8/layout/list1"/>
    <dgm:cxn modelId="{DCB5CF2E-023A-934F-B73E-1C842466C4C3}" type="presParOf" srcId="{54CAA4B7-F51A-E040-AEEF-A1DF81A8214F}" destId="{C74EBE11-A95F-7C4E-B9E0-95797BD55C4A}" srcOrd="3" destOrd="0" presId="urn:microsoft.com/office/officeart/2005/8/layout/list1"/>
    <dgm:cxn modelId="{151D8F76-D5C0-534E-9905-1B6512B4732D}" type="presParOf" srcId="{54CAA4B7-F51A-E040-AEEF-A1DF81A8214F}" destId="{F1C8F9AF-72C0-F84A-889B-227F7F9917F6}" srcOrd="4" destOrd="0" presId="urn:microsoft.com/office/officeart/2005/8/layout/list1"/>
    <dgm:cxn modelId="{CE9B8C54-50E6-ED41-8EE5-0969D51334EE}" type="presParOf" srcId="{F1C8F9AF-72C0-F84A-889B-227F7F9917F6}" destId="{F078E66E-7C6A-344E-9684-CB0ACD4F032C}" srcOrd="0" destOrd="0" presId="urn:microsoft.com/office/officeart/2005/8/layout/list1"/>
    <dgm:cxn modelId="{67883299-4746-A543-8F0A-5C40F8D570C2}" type="presParOf" srcId="{F1C8F9AF-72C0-F84A-889B-227F7F9917F6}" destId="{F1648AC3-0F24-784E-95FF-CBEA5566D6BC}" srcOrd="1" destOrd="0" presId="urn:microsoft.com/office/officeart/2005/8/layout/list1"/>
    <dgm:cxn modelId="{8B8260F5-8E62-504F-9553-207D74456842}" type="presParOf" srcId="{54CAA4B7-F51A-E040-AEEF-A1DF81A8214F}" destId="{27E6F5B7-30B5-F541-AAF0-A13DA3286E5C}" srcOrd="5" destOrd="0" presId="urn:microsoft.com/office/officeart/2005/8/layout/list1"/>
    <dgm:cxn modelId="{060CABF2-A52C-6F4D-8D64-1C948C0B9055}" type="presParOf" srcId="{54CAA4B7-F51A-E040-AEEF-A1DF81A8214F}" destId="{72845FC6-75CE-A84B-A09D-99130A6F7118}" srcOrd="6" destOrd="0" presId="urn:microsoft.com/office/officeart/2005/8/layout/list1"/>
    <dgm:cxn modelId="{C518C1A4-0C74-4E4B-A712-F3B0C4E15CFD}" type="presParOf" srcId="{54CAA4B7-F51A-E040-AEEF-A1DF81A8214F}" destId="{3218C48B-CAD4-624D-AA41-519446499A9D}" srcOrd="7" destOrd="0" presId="urn:microsoft.com/office/officeart/2005/8/layout/list1"/>
    <dgm:cxn modelId="{4250A9FF-A543-2747-B9C1-916B2DEE6B68}" type="presParOf" srcId="{54CAA4B7-F51A-E040-AEEF-A1DF81A8214F}" destId="{0E8415F7-CCA7-3143-BC86-42E0EE10DD76}" srcOrd="8" destOrd="0" presId="urn:microsoft.com/office/officeart/2005/8/layout/list1"/>
    <dgm:cxn modelId="{452D7E71-37C6-4241-BCE4-9E759C10E28C}" type="presParOf" srcId="{0E8415F7-CCA7-3143-BC86-42E0EE10DD76}" destId="{FC480F34-C48F-E443-9133-4338926A8F07}" srcOrd="0" destOrd="0" presId="urn:microsoft.com/office/officeart/2005/8/layout/list1"/>
    <dgm:cxn modelId="{766C4A94-DA1D-AE4A-968B-56A7483C9BAE}" type="presParOf" srcId="{0E8415F7-CCA7-3143-BC86-42E0EE10DD76}" destId="{3D15E1FC-1598-FF47-ACD8-317DB307B8C2}" srcOrd="1" destOrd="0" presId="urn:microsoft.com/office/officeart/2005/8/layout/list1"/>
    <dgm:cxn modelId="{C8209F47-6112-CC4A-B426-E4AEE84A425E}" type="presParOf" srcId="{54CAA4B7-F51A-E040-AEEF-A1DF81A8214F}" destId="{E76B3C3B-F72D-6344-820A-84FCBFE8546E}" srcOrd="9" destOrd="0" presId="urn:microsoft.com/office/officeart/2005/8/layout/list1"/>
    <dgm:cxn modelId="{D0FA1243-2D6D-8348-9059-61EFCD04CFA6}" type="presParOf" srcId="{54CAA4B7-F51A-E040-AEEF-A1DF81A8214F}" destId="{B68024A7-180D-9C41-897F-0C1741326918}" srcOrd="10" destOrd="0" presId="urn:microsoft.com/office/officeart/2005/8/layout/list1"/>
    <dgm:cxn modelId="{F5C0C43F-22DC-D741-ABEA-FE82A591C374}" type="presParOf" srcId="{54CAA4B7-F51A-E040-AEEF-A1DF81A8214F}" destId="{26ACC7FA-01C7-294E-9C15-C599D2EBD5AF}" srcOrd="11" destOrd="0" presId="urn:microsoft.com/office/officeart/2005/8/layout/list1"/>
    <dgm:cxn modelId="{D308BDE7-701D-2142-89EB-131C0B2C100D}" type="presParOf" srcId="{54CAA4B7-F51A-E040-AEEF-A1DF81A8214F}" destId="{A4BF182B-75DB-554F-BCCA-D8C8A25AA001}" srcOrd="12" destOrd="0" presId="urn:microsoft.com/office/officeart/2005/8/layout/list1"/>
    <dgm:cxn modelId="{1520A852-D00C-C142-9523-3B5EBE24FBC1}" type="presParOf" srcId="{A4BF182B-75DB-554F-BCCA-D8C8A25AA001}" destId="{CBB9C89B-80C5-074F-9C82-316CE84850CE}" srcOrd="0" destOrd="0" presId="urn:microsoft.com/office/officeart/2005/8/layout/list1"/>
    <dgm:cxn modelId="{368643F8-6049-F84C-825B-AC04C3960038}" type="presParOf" srcId="{A4BF182B-75DB-554F-BCCA-D8C8A25AA001}" destId="{406F5592-CA91-0F43-8374-5DF5817C1374}" srcOrd="1" destOrd="0" presId="urn:microsoft.com/office/officeart/2005/8/layout/list1"/>
    <dgm:cxn modelId="{29A78EC6-0158-2049-99DB-AD0B5FB624A3}" type="presParOf" srcId="{54CAA4B7-F51A-E040-AEEF-A1DF81A8214F}" destId="{78108595-50F8-8B4A-BE5D-9553E1A35807}" srcOrd="13" destOrd="0" presId="urn:microsoft.com/office/officeart/2005/8/layout/list1"/>
    <dgm:cxn modelId="{CC13A2A3-F568-684A-8669-3E65E5A1DD55}" type="presParOf" srcId="{54CAA4B7-F51A-E040-AEEF-A1DF81A8214F}" destId="{DDE6862B-86D3-454A-B110-21B9419B795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1AB5B-98E4-9E49-B4EB-D45120CC413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AA8D1CAC-9C04-2E49-B8D1-3E0724A79713}">
      <dgm:prSet phldrT="[Testo]" custT="1"/>
      <dgm:spPr/>
      <dgm:t>
        <a:bodyPr/>
        <a:lstStyle/>
        <a:p>
          <a:pPr algn="l"/>
          <a:r>
            <a:rPr lang="it-IT" sz="1800" dirty="0"/>
            <a:t>INDIVIDUARE LE RELAZIONI TRA CAMBIAMENTI RELATIVI AD AREE DIVERSE </a:t>
          </a:r>
        </a:p>
      </dgm:t>
    </dgm:pt>
    <dgm:pt modelId="{C0CDF137-93B8-404B-8DF4-CFE310B05F46}" type="parTrans" cxnId="{4EDD402A-912B-E54E-B404-F343B4965A59}">
      <dgm:prSet/>
      <dgm:spPr/>
      <dgm:t>
        <a:bodyPr/>
        <a:lstStyle/>
        <a:p>
          <a:endParaRPr lang="it-IT"/>
        </a:p>
      </dgm:t>
    </dgm:pt>
    <dgm:pt modelId="{3FB2D85F-8DFE-CD45-9244-DAB3FADC30B2}" type="sibTrans" cxnId="{4EDD402A-912B-E54E-B404-F343B4965A59}">
      <dgm:prSet/>
      <dgm:spPr/>
      <dgm:t>
        <a:bodyPr/>
        <a:lstStyle/>
        <a:p>
          <a:endParaRPr lang="it-IT"/>
        </a:p>
      </dgm:t>
    </dgm:pt>
    <dgm:pt modelId="{B88CD503-1EF9-DC4B-81B3-D334159EFD72}" type="pres">
      <dgm:prSet presAssocID="{C381AB5B-98E4-9E49-B4EB-D45120CC4134}" presName="linear" presStyleCnt="0">
        <dgm:presLayoutVars>
          <dgm:dir/>
          <dgm:animLvl val="lvl"/>
          <dgm:resizeHandles val="exact"/>
        </dgm:presLayoutVars>
      </dgm:prSet>
      <dgm:spPr/>
    </dgm:pt>
    <dgm:pt modelId="{B04399D7-6EAA-184E-A568-0F6C5EAF9920}" type="pres">
      <dgm:prSet presAssocID="{AA8D1CAC-9C04-2E49-B8D1-3E0724A79713}" presName="parentLin" presStyleCnt="0"/>
      <dgm:spPr/>
    </dgm:pt>
    <dgm:pt modelId="{DCA25F59-33CB-8740-AFF2-11B505D0E5C4}" type="pres">
      <dgm:prSet presAssocID="{AA8D1CAC-9C04-2E49-B8D1-3E0724A79713}" presName="parentLeftMargin" presStyleLbl="node1" presStyleIdx="0" presStyleCnt="1"/>
      <dgm:spPr/>
    </dgm:pt>
    <dgm:pt modelId="{9CDECD34-8F73-764E-BE88-E04383875B5D}" type="pres">
      <dgm:prSet presAssocID="{AA8D1CAC-9C04-2E49-B8D1-3E0724A79713}" presName="parentText" presStyleLbl="node1" presStyleIdx="0" presStyleCnt="1" custScaleX="133750" custLinFactNeighborX="-13043" custLinFactNeighborY="-26335">
        <dgm:presLayoutVars>
          <dgm:chMax val="0"/>
          <dgm:bulletEnabled val="1"/>
        </dgm:presLayoutVars>
      </dgm:prSet>
      <dgm:spPr/>
    </dgm:pt>
    <dgm:pt modelId="{74D3986A-8FD3-E349-8B9B-A066B675B615}" type="pres">
      <dgm:prSet presAssocID="{AA8D1CAC-9C04-2E49-B8D1-3E0724A79713}" presName="negativeSpace" presStyleCnt="0"/>
      <dgm:spPr/>
    </dgm:pt>
    <dgm:pt modelId="{4407E878-8489-F346-912E-6090770EFFEC}" type="pres">
      <dgm:prSet presAssocID="{AA8D1CAC-9C04-2E49-B8D1-3E0724A79713}" presName="childText" presStyleLbl="conFgAcc1" presStyleIdx="0" presStyleCnt="1">
        <dgm:presLayoutVars>
          <dgm:bulletEnabled val="1"/>
        </dgm:presLayoutVars>
      </dgm:prSet>
      <dgm:spPr/>
    </dgm:pt>
  </dgm:ptLst>
  <dgm:cxnLst>
    <dgm:cxn modelId="{3B5F6122-167E-6041-8A79-4F38E11D295B}" type="presOf" srcId="{AA8D1CAC-9C04-2E49-B8D1-3E0724A79713}" destId="{9CDECD34-8F73-764E-BE88-E04383875B5D}" srcOrd="1" destOrd="0" presId="urn:microsoft.com/office/officeart/2005/8/layout/list1"/>
    <dgm:cxn modelId="{4EDD402A-912B-E54E-B404-F343B4965A59}" srcId="{C381AB5B-98E4-9E49-B4EB-D45120CC4134}" destId="{AA8D1CAC-9C04-2E49-B8D1-3E0724A79713}" srcOrd="0" destOrd="0" parTransId="{C0CDF137-93B8-404B-8DF4-CFE310B05F46}" sibTransId="{3FB2D85F-8DFE-CD45-9244-DAB3FADC30B2}"/>
    <dgm:cxn modelId="{22FD2E9E-4E7F-5A4D-B2D6-390F7D3B659A}" type="presOf" srcId="{C381AB5B-98E4-9E49-B4EB-D45120CC4134}" destId="{B88CD503-1EF9-DC4B-81B3-D334159EFD72}" srcOrd="0" destOrd="0" presId="urn:microsoft.com/office/officeart/2005/8/layout/list1"/>
    <dgm:cxn modelId="{6B3F72BF-7198-5D49-966E-FD6593F90BC7}" type="presOf" srcId="{AA8D1CAC-9C04-2E49-B8D1-3E0724A79713}" destId="{DCA25F59-33CB-8740-AFF2-11B505D0E5C4}" srcOrd="0" destOrd="0" presId="urn:microsoft.com/office/officeart/2005/8/layout/list1"/>
    <dgm:cxn modelId="{1C5F1CBA-FCA9-3A47-B2D8-0000E4F2D9D3}" type="presParOf" srcId="{B88CD503-1EF9-DC4B-81B3-D334159EFD72}" destId="{B04399D7-6EAA-184E-A568-0F6C5EAF9920}" srcOrd="0" destOrd="0" presId="urn:microsoft.com/office/officeart/2005/8/layout/list1"/>
    <dgm:cxn modelId="{174F1AAD-4F99-1841-8F66-E6C23B617F4E}" type="presParOf" srcId="{B04399D7-6EAA-184E-A568-0F6C5EAF9920}" destId="{DCA25F59-33CB-8740-AFF2-11B505D0E5C4}" srcOrd="0" destOrd="0" presId="urn:microsoft.com/office/officeart/2005/8/layout/list1"/>
    <dgm:cxn modelId="{2FFD19A9-F8D1-D143-AF3F-382F0FED7A65}" type="presParOf" srcId="{B04399D7-6EAA-184E-A568-0F6C5EAF9920}" destId="{9CDECD34-8F73-764E-BE88-E04383875B5D}" srcOrd="1" destOrd="0" presId="urn:microsoft.com/office/officeart/2005/8/layout/list1"/>
    <dgm:cxn modelId="{D51BE42F-4149-EB4C-AA9C-E823827756B0}" type="presParOf" srcId="{B88CD503-1EF9-DC4B-81B3-D334159EFD72}" destId="{74D3986A-8FD3-E349-8B9B-A066B675B615}" srcOrd="1" destOrd="0" presId="urn:microsoft.com/office/officeart/2005/8/layout/list1"/>
    <dgm:cxn modelId="{8A612688-EA8D-8244-A7EC-38C8A447B409}" type="presParOf" srcId="{B88CD503-1EF9-DC4B-81B3-D334159EFD72}" destId="{4407E878-8489-F346-912E-6090770EFFE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81AB5B-98E4-9E49-B4EB-D45120CC413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0FB4E807-4288-0541-8052-6EA7C9815B45}">
      <dgm:prSet phldrT="[Testo]" custT="1"/>
      <dgm:spPr/>
      <dgm:t>
        <a:bodyPr/>
        <a:lstStyle/>
        <a:p>
          <a:pPr algn="l"/>
          <a:r>
            <a:rPr lang="it-IT" sz="1800" dirty="0"/>
            <a:t>IDENTIFICARE I PROCESSI CHE PRODUCONO I CAMBIAMENTI </a:t>
          </a:r>
        </a:p>
      </dgm:t>
    </dgm:pt>
    <dgm:pt modelId="{438F0E3E-6BC1-494B-92FE-5CD7D83DFE44}" type="parTrans" cxnId="{42FA1AD6-02DC-164A-8D54-399370F921BD}">
      <dgm:prSet/>
      <dgm:spPr/>
      <dgm:t>
        <a:bodyPr/>
        <a:lstStyle/>
        <a:p>
          <a:endParaRPr lang="it-IT"/>
        </a:p>
      </dgm:t>
    </dgm:pt>
    <dgm:pt modelId="{3A4D897B-BC8B-D043-8F3C-D53E08CC06A1}" type="sibTrans" cxnId="{42FA1AD6-02DC-164A-8D54-399370F921BD}">
      <dgm:prSet/>
      <dgm:spPr/>
      <dgm:t>
        <a:bodyPr/>
        <a:lstStyle/>
        <a:p>
          <a:endParaRPr lang="it-IT"/>
        </a:p>
      </dgm:t>
    </dgm:pt>
    <dgm:pt modelId="{B88CD503-1EF9-DC4B-81B3-D334159EFD72}" type="pres">
      <dgm:prSet presAssocID="{C381AB5B-98E4-9E49-B4EB-D45120CC4134}" presName="linear" presStyleCnt="0">
        <dgm:presLayoutVars>
          <dgm:dir/>
          <dgm:animLvl val="lvl"/>
          <dgm:resizeHandles val="exact"/>
        </dgm:presLayoutVars>
      </dgm:prSet>
      <dgm:spPr/>
    </dgm:pt>
    <dgm:pt modelId="{F7E57CE6-654B-924F-A901-0CD20C626CD9}" type="pres">
      <dgm:prSet presAssocID="{0FB4E807-4288-0541-8052-6EA7C9815B45}" presName="parentLin" presStyleCnt="0"/>
      <dgm:spPr/>
    </dgm:pt>
    <dgm:pt modelId="{D73726B9-2C86-5F4D-B78F-A23256BF51BB}" type="pres">
      <dgm:prSet presAssocID="{0FB4E807-4288-0541-8052-6EA7C9815B45}" presName="parentLeftMargin" presStyleLbl="node1" presStyleIdx="0" presStyleCnt="1"/>
      <dgm:spPr/>
    </dgm:pt>
    <dgm:pt modelId="{D8B3D717-1FBF-F74C-8DEC-D537E76F8483}" type="pres">
      <dgm:prSet presAssocID="{0FB4E807-4288-0541-8052-6EA7C9815B45}" presName="parentText" presStyleLbl="node1" presStyleIdx="0" presStyleCnt="1" custLinFactNeighborX="24113" custLinFactNeighborY="40374">
        <dgm:presLayoutVars>
          <dgm:chMax val="0"/>
          <dgm:bulletEnabled val="1"/>
        </dgm:presLayoutVars>
      </dgm:prSet>
      <dgm:spPr/>
    </dgm:pt>
    <dgm:pt modelId="{AC0FC983-03AC-554B-850F-394064A9323C}" type="pres">
      <dgm:prSet presAssocID="{0FB4E807-4288-0541-8052-6EA7C9815B45}" presName="negativeSpace" presStyleCnt="0"/>
      <dgm:spPr/>
    </dgm:pt>
    <dgm:pt modelId="{F9D3A160-F89D-7C49-91F7-EACCAF34FCDF}" type="pres">
      <dgm:prSet presAssocID="{0FB4E807-4288-0541-8052-6EA7C9815B45}" presName="childText" presStyleLbl="conFgAcc1" presStyleIdx="0" presStyleCnt="1" custLinFactNeighborX="-4220" custLinFactNeighborY="-5289">
        <dgm:presLayoutVars>
          <dgm:bulletEnabled val="1"/>
        </dgm:presLayoutVars>
      </dgm:prSet>
      <dgm:spPr/>
    </dgm:pt>
  </dgm:ptLst>
  <dgm:cxnLst>
    <dgm:cxn modelId="{3AC4FC2B-F440-4048-A02D-5A2AC298F3B7}" type="presOf" srcId="{0FB4E807-4288-0541-8052-6EA7C9815B45}" destId="{D73726B9-2C86-5F4D-B78F-A23256BF51BB}" srcOrd="0" destOrd="0" presId="urn:microsoft.com/office/officeart/2005/8/layout/list1"/>
    <dgm:cxn modelId="{22FD2E9E-4E7F-5A4D-B2D6-390F7D3B659A}" type="presOf" srcId="{C381AB5B-98E4-9E49-B4EB-D45120CC4134}" destId="{B88CD503-1EF9-DC4B-81B3-D334159EFD72}" srcOrd="0" destOrd="0" presId="urn:microsoft.com/office/officeart/2005/8/layout/list1"/>
    <dgm:cxn modelId="{42FA1AD6-02DC-164A-8D54-399370F921BD}" srcId="{C381AB5B-98E4-9E49-B4EB-D45120CC4134}" destId="{0FB4E807-4288-0541-8052-6EA7C9815B45}" srcOrd="0" destOrd="0" parTransId="{438F0E3E-6BC1-494B-92FE-5CD7D83DFE44}" sibTransId="{3A4D897B-BC8B-D043-8F3C-D53E08CC06A1}"/>
    <dgm:cxn modelId="{54CD7FF3-AF76-744F-9F85-0B36BFE5F29D}" type="presOf" srcId="{0FB4E807-4288-0541-8052-6EA7C9815B45}" destId="{D8B3D717-1FBF-F74C-8DEC-D537E76F8483}" srcOrd="1" destOrd="0" presId="urn:microsoft.com/office/officeart/2005/8/layout/list1"/>
    <dgm:cxn modelId="{FEE98257-B027-B342-9B0E-4AA21231611E}" type="presParOf" srcId="{B88CD503-1EF9-DC4B-81B3-D334159EFD72}" destId="{F7E57CE6-654B-924F-A901-0CD20C626CD9}" srcOrd="0" destOrd="0" presId="urn:microsoft.com/office/officeart/2005/8/layout/list1"/>
    <dgm:cxn modelId="{A996CD83-9F5C-124C-B647-574F973CD3CC}" type="presParOf" srcId="{F7E57CE6-654B-924F-A901-0CD20C626CD9}" destId="{D73726B9-2C86-5F4D-B78F-A23256BF51BB}" srcOrd="0" destOrd="0" presId="urn:microsoft.com/office/officeart/2005/8/layout/list1"/>
    <dgm:cxn modelId="{C627E48B-D2A6-1048-B1E6-955C796EFCB9}" type="presParOf" srcId="{F7E57CE6-654B-924F-A901-0CD20C626CD9}" destId="{D8B3D717-1FBF-F74C-8DEC-D537E76F8483}" srcOrd="1" destOrd="0" presId="urn:microsoft.com/office/officeart/2005/8/layout/list1"/>
    <dgm:cxn modelId="{D36DD8FE-4822-424B-99BF-90DE96DBEC74}" type="presParOf" srcId="{B88CD503-1EF9-DC4B-81B3-D334159EFD72}" destId="{AC0FC983-03AC-554B-850F-394064A9323C}" srcOrd="1" destOrd="0" presId="urn:microsoft.com/office/officeart/2005/8/layout/list1"/>
    <dgm:cxn modelId="{7F40F798-5B95-814E-862F-B153814A6030}" type="presParOf" srcId="{B88CD503-1EF9-DC4B-81B3-D334159EFD72}" destId="{F9D3A160-F89D-7C49-91F7-EACCAF34FCD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5610BF-F388-BB4D-A54F-11DDDEC32D6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2B5A23E3-8A43-B445-9E37-D64340C74723}">
      <dgm:prSet phldrT="[Testo]" custT="1"/>
      <dgm:spPr/>
      <dgm:t>
        <a:bodyPr/>
        <a:lstStyle/>
        <a:p>
          <a:r>
            <a:rPr lang="it-IT" sz="1800" dirty="0"/>
            <a:t>DISEGNO TRASVERSALE </a:t>
          </a:r>
        </a:p>
      </dgm:t>
    </dgm:pt>
    <dgm:pt modelId="{D7B7878B-E94F-F14B-BB86-CDF81BB56BDE}" type="parTrans" cxnId="{6356D5FE-BDA6-0146-87EF-A5516D6EE9C5}">
      <dgm:prSet/>
      <dgm:spPr/>
      <dgm:t>
        <a:bodyPr/>
        <a:lstStyle/>
        <a:p>
          <a:endParaRPr lang="it-IT"/>
        </a:p>
      </dgm:t>
    </dgm:pt>
    <dgm:pt modelId="{57D7C6FC-5BE4-FC42-8D5E-084D674CC5AF}" type="sibTrans" cxnId="{6356D5FE-BDA6-0146-87EF-A5516D6EE9C5}">
      <dgm:prSet/>
      <dgm:spPr/>
      <dgm:t>
        <a:bodyPr/>
        <a:lstStyle/>
        <a:p>
          <a:endParaRPr lang="it-IT"/>
        </a:p>
      </dgm:t>
    </dgm:pt>
    <dgm:pt modelId="{102052F3-8B6C-EA44-A902-B3660E4591ED}">
      <dgm:prSet phldrT="[Testo]" custT="1"/>
      <dgm:spPr/>
      <dgm:t>
        <a:bodyPr/>
        <a:lstStyle/>
        <a:p>
          <a:r>
            <a:rPr lang="it-IT" sz="1800" dirty="0"/>
            <a:t>DISEGNO LONGITUDINALE </a:t>
          </a:r>
        </a:p>
        <a:p>
          <a:r>
            <a:rPr lang="it-IT" sz="1200" dirty="0"/>
            <a:t>https://www.youtube.com/watch?v=8KkKuTCFvzI</a:t>
          </a:r>
        </a:p>
      </dgm:t>
    </dgm:pt>
    <dgm:pt modelId="{CA479AB8-A0B1-B44A-A9A8-3336EBD51199}" type="parTrans" cxnId="{660D3B02-5D71-CD4D-9079-5D8ADAC64187}">
      <dgm:prSet/>
      <dgm:spPr/>
      <dgm:t>
        <a:bodyPr/>
        <a:lstStyle/>
        <a:p>
          <a:endParaRPr lang="it-IT"/>
        </a:p>
      </dgm:t>
    </dgm:pt>
    <dgm:pt modelId="{D5CF0669-5B69-444C-88EA-A74C406D19F6}" type="sibTrans" cxnId="{660D3B02-5D71-CD4D-9079-5D8ADAC64187}">
      <dgm:prSet/>
      <dgm:spPr/>
      <dgm:t>
        <a:bodyPr/>
        <a:lstStyle/>
        <a:p>
          <a:endParaRPr lang="it-IT"/>
        </a:p>
      </dgm:t>
    </dgm:pt>
    <dgm:pt modelId="{2A9EEFFC-9A55-A24E-A4A0-826BBB44CEE1}">
      <dgm:prSet phldrT="[Testo]" custT="1"/>
      <dgm:spPr/>
      <dgm:t>
        <a:bodyPr/>
        <a:lstStyle/>
        <a:p>
          <a:r>
            <a:rPr lang="it-IT" sz="1800" dirty="0"/>
            <a:t>DISEGNO RETROSPETTIVO: problematico; memoria</a:t>
          </a:r>
        </a:p>
      </dgm:t>
    </dgm:pt>
    <dgm:pt modelId="{D7D43B0A-8C49-E240-B104-A5E4820D869D}" type="parTrans" cxnId="{05970891-9CCC-C542-A359-D6DCEF3F5694}">
      <dgm:prSet/>
      <dgm:spPr/>
      <dgm:t>
        <a:bodyPr/>
        <a:lstStyle/>
        <a:p>
          <a:endParaRPr lang="it-IT"/>
        </a:p>
      </dgm:t>
    </dgm:pt>
    <dgm:pt modelId="{3A7E1297-126F-CE46-8E15-30CF3DF98CAC}" type="sibTrans" cxnId="{05970891-9CCC-C542-A359-D6DCEF3F5694}">
      <dgm:prSet/>
      <dgm:spPr/>
      <dgm:t>
        <a:bodyPr/>
        <a:lstStyle/>
        <a:p>
          <a:endParaRPr lang="it-IT"/>
        </a:p>
      </dgm:t>
    </dgm:pt>
    <dgm:pt modelId="{268E2F1C-C76F-4946-98AC-831F19F5D56D}" type="pres">
      <dgm:prSet presAssocID="{E55610BF-F388-BB4D-A54F-11DDDEC32D69}" presName="linear" presStyleCnt="0">
        <dgm:presLayoutVars>
          <dgm:dir/>
          <dgm:animLvl val="lvl"/>
          <dgm:resizeHandles val="exact"/>
        </dgm:presLayoutVars>
      </dgm:prSet>
      <dgm:spPr/>
    </dgm:pt>
    <dgm:pt modelId="{9907ED7E-FC31-4845-8687-31330DC7A546}" type="pres">
      <dgm:prSet presAssocID="{2B5A23E3-8A43-B445-9E37-D64340C74723}" presName="parentLin" presStyleCnt="0"/>
      <dgm:spPr/>
    </dgm:pt>
    <dgm:pt modelId="{F211E0CB-5229-824C-BCAE-2404DA336F69}" type="pres">
      <dgm:prSet presAssocID="{2B5A23E3-8A43-B445-9E37-D64340C74723}" presName="parentLeftMargin" presStyleLbl="node1" presStyleIdx="0" presStyleCnt="3"/>
      <dgm:spPr/>
    </dgm:pt>
    <dgm:pt modelId="{61586AB7-7B52-C745-AA34-995BEAA871EB}" type="pres">
      <dgm:prSet presAssocID="{2B5A23E3-8A43-B445-9E37-D64340C74723}" presName="parentText" presStyleLbl="node1" presStyleIdx="0" presStyleCnt="3">
        <dgm:presLayoutVars>
          <dgm:chMax val="0"/>
          <dgm:bulletEnabled val="1"/>
        </dgm:presLayoutVars>
      </dgm:prSet>
      <dgm:spPr/>
    </dgm:pt>
    <dgm:pt modelId="{0FC88C97-2598-E74D-ABFF-BD219B02FE10}" type="pres">
      <dgm:prSet presAssocID="{2B5A23E3-8A43-B445-9E37-D64340C74723}" presName="negativeSpace" presStyleCnt="0"/>
      <dgm:spPr/>
    </dgm:pt>
    <dgm:pt modelId="{E18DAFBD-D22C-E848-953D-9DA4D436F485}" type="pres">
      <dgm:prSet presAssocID="{2B5A23E3-8A43-B445-9E37-D64340C74723}" presName="childText" presStyleLbl="conFgAcc1" presStyleIdx="0" presStyleCnt="3">
        <dgm:presLayoutVars>
          <dgm:bulletEnabled val="1"/>
        </dgm:presLayoutVars>
      </dgm:prSet>
      <dgm:spPr/>
    </dgm:pt>
    <dgm:pt modelId="{55A30D5D-B843-A949-8B3E-A317A381BC5C}" type="pres">
      <dgm:prSet presAssocID="{57D7C6FC-5BE4-FC42-8D5E-084D674CC5AF}" presName="spaceBetweenRectangles" presStyleCnt="0"/>
      <dgm:spPr/>
    </dgm:pt>
    <dgm:pt modelId="{E205627D-6E4A-2B49-8044-FF1D8532300E}" type="pres">
      <dgm:prSet presAssocID="{102052F3-8B6C-EA44-A902-B3660E4591ED}" presName="parentLin" presStyleCnt="0"/>
      <dgm:spPr/>
    </dgm:pt>
    <dgm:pt modelId="{9A538D3E-6DD6-9A42-A4FF-B42930084414}" type="pres">
      <dgm:prSet presAssocID="{102052F3-8B6C-EA44-A902-B3660E4591ED}" presName="parentLeftMargin" presStyleLbl="node1" presStyleIdx="0" presStyleCnt="3"/>
      <dgm:spPr/>
    </dgm:pt>
    <dgm:pt modelId="{1346BA07-E94E-6F47-9680-5D1771348AC6}" type="pres">
      <dgm:prSet presAssocID="{102052F3-8B6C-EA44-A902-B3660E4591ED}" presName="parentText" presStyleLbl="node1" presStyleIdx="1" presStyleCnt="3">
        <dgm:presLayoutVars>
          <dgm:chMax val="0"/>
          <dgm:bulletEnabled val="1"/>
        </dgm:presLayoutVars>
      </dgm:prSet>
      <dgm:spPr/>
    </dgm:pt>
    <dgm:pt modelId="{9D254E55-EA90-894C-972F-E2E8DCD7997C}" type="pres">
      <dgm:prSet presAssocID="{102052F3-8B6C-EA44-A902-B3660E4591ED}" presName="negativeSpace" presStyleCnt="0"/>
      <dgm:spPr/>
    </dgm:pt>
    <dgm:pt modelId="{DA3C5E36-D4E6-CC4D-9913-C9E4CD63CB36}" type="pres">
      <dgm:prSet presAssocID="{102052F3-8B6C-EA44-A902-B3660E4591ED}" presName="childText" presStyleLbl="conFgAcc1" presStyleIdx="1" presStyleCnt="3">
        <dgm:presLayoutVars>
          <dgm:bulletEnabled val="1"/>
        </dgm:presLayoutVars>
      </dgm:prSet>
      <dgm:spPr/>
    </dgm:pt>
    <dgm:pt modelId="{AE310672-B89D-D84E-B4DA-A28496723019}" type="pres">
      <dgm:prSet presAssocID="{D5CF0669-5B69-444C-88EA-A74C406D19F6}" presName="spaceBetweenRectangles" presStyleCnt="0"/>
      <dgm:spPr/>
    </dgm:pt>
    <dgm:pt modelId="{1EF7CE04-3726-2749-BD39-107FEAD3FBD6}" type="pres">
      <dgm:prSet presAssocID="{2A9EEFFC-9A55-A24E-A4A0-826BBB44CEE1}" presName="parentLin" presStyleCnt="0"/>
      <dgm:spPr/>
    </dgm:pt>
    <dgm:pt modelId="{0912D639-F3D2-3049-95BC-D00A6B99A5C9}" type="pres">
      <dgm:prSet presAssocID="{2A9EEFFC-9A55-A24E-A4A0-826BBB44CEE1}" presName="parentLeftMargin" presStyleLbl="node1" presStyleIdx="1" presStyleCnt="3"/>
      <dgm:spPr/>
    </dgm:pt>
    <dgm:pt modelId="{7C8D35AD-C2AA-FE49-A780-827750C2F7B1}" type="pres">
      <dgm:prSet presAssocID="{2A9EEFFC-9A55-A24E-A4A0-826BBB44CEE1}" presName="parentText" presStyleLbl="node1" presStyleIdx="2" presStyleCnt="3">
        <dgm:presLayoutVars>
          <dgm:chMax val="0"/>
          <dgm:bulletEnabled val="1"/>
        </dgm:presLayoutVars>
      </dgm:prSet>
      <dgm:spPr/>
    </dgm:pt>
    <dgm:pt modelId="{5051C330-1EE2-2C4E-8594-9879D2AE5115}" type="pres">
      <dgm:prSet presAssocID="{2A9EEFFC-9A55-A24E-A4A0-826BBB44CEE1}" presName="negativeSpace" presStyleCnt="0"/>
      <dgm:spPr/>
    </dgm:pt>
    <dgm:pt modelId="{DAECF2A0-4D07-6446-B157-4194BBC4FC2B}" type="pres">
      <dgm:prSet presAssocID="{2A9EEFFC-9A55-A24E-A4A0-826BBB44CEE1}" presName="childText" presStyleLbl="conFgAcc1" presStyleIdx="2" presStyleCnt="3">
        <dgm:presLayoutVars>
          <dgm:bulletEnabled val="1"/>
        </dgm:presLayoutVars>
      </dgm:prSet>
      <dgm:spPr/>
    </dgm:pt>
  </dgm:ptLst>
  <dgm:cxnLst>
    <dgm:cxn modelId="{660D3B02-5D71-CD4D-9079-5D8ADAC64187}" srcId="{E55610BF-F388-BB4D-A54F-11DDDEC32D69}" destId="{102052F3-8B6C-EA44-A902-B3660E4591ED}" srcOrd="1" destOrd="0" parTransId="{CA479AB8-A0B1-B44A-A9A8-3336EBD51199}" sibTransId="{D5CF0669-5B69-444C-88EA-A74C406D19F6}"/>
    <dgm:cxn modelId="{6ED98B08-200E-8C41-A61E-56426868943C}" type="presOf" srcId="{2B5A23E3-8A43-B445-9E37-D64340C74723}" destId="{61586AB7-7B52-C745-AA34-995BEAA871EB}" srcOrd="1" destOrd="0" presId="urn:microsoft.com/office/officeart/2005/8/layout/list1"/>
    <dgm:cxn modelId="{42B38221-D56A-BF4D-B70F-25F728C11E27}" type="presOf" srcId="{2A9EEFFC-9A55-A24E-A4A0-826BBB44CEE1}" destId="{7C8D35AD-C2AA-FE49-A780-827750C2F7B1}" srcOrd="1" destOrd="0" presId="urn:microsoft.com/office/officeart/2005/8/layout/list1"/>
    <dgm:cxn modelId="{84A9B343-4E11-3846-ABB2-555B6E139661}" type="presOf" srcId="{E55610BF-F388-BB4D-A54F-11DDDEC32D69}" destId="{268E2F1C-C76F-4946-98AC-831F19F5D56D}" srcOrd="0" destOrd="0" presId="urn:microsoft.com/office/officeart/2005/8/layout/list1"/>
    <dgm:cxn modelId="{05970891-9CCC-C542-A359-D6DCEF3F5694}" srcId="{E55610BF-F388-BB4D-A54F-11DDDEC32D69}" destId="{2A9EEFFC-9A55-A24E-A4A0-826BBB44CEE1}" srcOrd="2" destOrd="0" parTransId="{D7D43B0A-8C49-E240-B104-A5E4820D869D}" sibTransId="{3A7E1297-126F-CE46-8E15-30CF3DF98CAC}"/>
    <dgm:cxn modelId="{459B239F-5F87-A24A-9555-85BA733969BA}" type="presOf" srcId="{2B5A23E3-8A43-B445-9E37-D64340C74723}" destId="{F211E0CB-5229-824C-BCAE-2404DA336F69}" srcOrd="0" destOrd="0" presId="urn:microsoft.com/office/officeart/2005/8/layout/list1"/>
    <dgm:cxn modelId="{E27624A1-3D71-DF4D-8369-B38319B74E18}" type="presOf" srcId="{102052F3-8B6C-EA44-A902-B3660E4591ED}" destId="{9A538D3E-6DD6-9A42-A4FF-B42930084414}" srcOrd="0" destOrd="0" presId="urn:microsoft.com/office/officeart/2005/8/layout/list1"/>
    <dgm:cxn modelId="{8714F3E4-67FE-654E-B303-F64D048C2981}" type="presOf" srcId="{2A9EEFFC-9A55-A24E-A4A0-826BBB44CEE1}" destId="{0912D639-F3D2-3049-95BC-D00A6B99A5C9}" srcOrd="0" destOrd="0" presId="urn:microsoft.com/office/officeart/2005/8/layout/list1"/>
    <dgm:cxn modelId="{D3CAB7FE-308A-DD49-8559-30659FF3D439}" type="presOf" srcId="{102052F3-8B6C-EA44-A902-B3660E4591ED}" destId="{1346BA07-E94E-6F47-9680-5D1771348AC6}" srcOrd="1" destOrd="0" presId="urn:microsoft.com/office/officeart/2005/8/layout/list1"/>
    <dgm:cxn modelId="{6356D5FE-BDA6-0146-87EF-A5516D6EE9C5}" srcId="{E55610BF-F388-BB4D-A54F-11DDDEC32D69}" destId="{2B5A23E3-8A43-B445-9E37-D64340C74723}" srcOrd="0" destOrd="0" parTransId="{D7B7878B-E94F-F14B-BB86-CDF81BB56BDE}" sibTransId="{57D7C6FC-5BE4-FC42-8D5E-084D674CC5AF}"/>
    <dgm:cxn modelId="{7B0578DE-0554-194F-95C6-E15972032B98}" type="presParOf" srcId="{268E2F1C-C76F-4946-98AC-831F19F5D56D}" destId="{9907ED7E-FC31-4845-8687-31330DC7A546}" srcOrd="0" destOrd="0" presId="urn:microsoft.com/office/officeart/2005/8/layout/list1"/>
    <dgm:cxn modelId="{52198074-D506-234C-B567-754A2C82C851}" type="presParOf" srcId="{9907ED7E-FC31-4845-8687-31330DC7A546}" destId="{F211E0CB-5229-824C-BCAE-2404DA336F69}" srcOrd="0" destOrd="0" presId="urn:microsoft.com/office/officeart/2005/8/layout/list1"/>
    <dgm:cxn modelId="{5ECC8C65-0F06-9947-961E-DC0953147BC8}" type="presParOf" srcId="{9907ED7E-FC31-4845-8687-31330DC7A546}" destId="{61586AB7-7B52-C745-AA34-995BEAA871EB}" srcOrd="1" destOrd="0" presId="urn:microsoft.com/office/officeart/2005/8/layout/list1"/>
    <dgm:cxn modelId="{170C3449-72C2-2C4B-AB31-D89C7842ACEA}" type="presParOf" srcId="{268E2F1C-C76F-4946-98AC-831F19F5D56D}" destId="{0FC88C97-2598-E74D-ABFF-BD219B02FE10}" srcOrd="1" destOrd="0" presId="urn:microsoft.com/office/officeart/2005/8/layout/list1"/>
    <dgm:cxn modelId="{B0CEA549-8D8D-2C4F-89C0-B24EADB11C18}" type="presParOf" srcId="{268E2F1C-C76F-4946-98AC-831F19F5D56D}" destId="{E18DAFBD-D22C-E848-953D-9DA4D436F485}" srcOrd="2" destOrd="0" presId="urn:microsoft.com/office/officeart/2005/8/layout/list1"/>
    <dgm:cxn modelId="{3FB2CFAC-9C26-274F-9AAF-A63F2E49B42A}" type="presParOf" srcId="{268E2F1C-C76F-4946-98AC-831F19F5D56D}" destId="{55A30D5D-B843-A949-8B3E-A317A381BC5C}" srcOrd="3" destOrd="0" presId="urn:microsoft.com/office/officeart/2005/8/layout/list1"/>
    <dgm:cxn modelId="{3EE57437-5F64-B346-857D-CA9D69B0BFB1}" type="presParOf" srcId="{268E2F1C-C76F-4946-98AC-831F19F5D56D}" destId="{E205627D-6E4A-2B49-8044-FF1D8532300E}" srcOrd="4" destOrd="0" presId="urn:microsoft.com/office/officeart/2005/8/layout/list1"/>
    <dgm:cxn modelId="{345087CA-CE8E-694E-850D-844F4C595B7D}" type="presParOf" srcId="{E205627D-6E4A-2B49-8044-FF1D8532300E}" destId="{9A538D3E-6DD6-9A42-A4FF-B42930084414}" srcOrd="0" destOrd="0" presId="urn:microsoft.com/office/officeart/2005/8/layout/list1"/>
    <dgm:cxn modelId="{BD824A87-5E65-5240-92A2-A4B451EAD107}" type="presParOf" srcId="{E205627D-6E4A-2B49-8044-FF1D8532300E}" destId="{1346BA07-E94E-6F47-9680-5D1771348AC6}" srcOrd="1" destOrd="0" presId="urn:microsoft.com/office/officeart/2005/8/layout/list1"/>
    <dgm:cxn modelId="{F8374F19-03C5-CC41-B6DC-A0BEE3700713}" type="presParOf" srcId="{268E2F1C-C76F-4946-98AC-831F19F5D56D}" destId="{9D254E55-EA90-894C-972F-E2E8DCD7997C}" srcOrd="5" destOrd="0" presId="urn:microsoft.com/office/officeart/2005/8/layout/list1"/>
    <dgm:cxn modelId="{2BCE580E-81B7-D749-91A4-E5985E4C5E85}" type="presParOf" srcId="{268E2F1C-C76F-4946-98AC-831F19F5D56D}" destId="{DA3C5E36-D4E6-CC4D-9913-C9E4CD63CB36}" srcOrd="6" destOrd="0" presId="urn:microsoft.com/office/officeart/2005/8/layout/list1"/>
    <dgm:cxn modelId="{EC9AE061-15B7-AF4C-8E8F-EA732E86D683}" type="presParOf" srcId="{268E2F1C-C76F-4946-98AC-831F19F5D56D}" destId="{AE310672-B89D-D84E-B4DA-A28496723019}" srcOrd="7" destOrd="0" presId="urn:microsoft.com/office/officeart/2005/8/layout/list1"/>
    <dgm:cxn modelId="{527FC525-D12B-4747-95F9-C5A9D2519C48}" type="presParOf" srcId="{268E2F1C-C76F-4946-98AC-831F19F5D56D}" destId="{1EF7CE04-3726-2749-BD39-107FEAD3FBD6}" srcOrd="8" destOrd="0" presId="urn:microsoft.com/office/officeart/2005/8/layout/list1"/>
    <dgm:cxn modelId="{E6D40526-A5EF-F149-A82B-F3C4BC718B8E}" type="presParOf" srcId="{1EF7CE04-3726-2749-BD39-107FEAD3FBD6}" destId="{0912D639-F3D2-3049-95BC-D00A6B99A5C9}" srcOrd="0" destOrd="0" presId="urn:microsoft.com/office/officeart/2005/8/layout/list1"/>
    <dgm:cxn modelId="{C443DA5A-B023-DF44-B00F-23F1399614A1}" type="presParOf" srcId="{1EF7CE04-3726-2749-BD39-107FEAD3FBD6}" destId="{7C8D35AD-C2AA-FE49-A780-827750C2F7B1}" srcOrd="1" destOrd="0" presId="urn:microsoft.com/office/officeart/2005/8/layout/list1"/>
    <dgm:cxn modelId="{4F3F0071-E30F-7A44-AD8D-86F9FC366365}" type="presParOf" srcId="{268E2F1C-C76F-4946-98AC-831F19F5D56D}" destId="{5051C330-1EE2-2C4E-8594-9879D2AE5115}" srcOrd="9" destOrd="0" presId="urn:microsoft.com/office/officeart/2005/8/layout/list1"/>
    <dgm:cxn modelId="{990CB6CD-4396-9A46-9E4B-2C45AAFEE658}" type="presParOf" srcId="{268E2F1C-C76F-4946-98AC-831F19F5D56D}" destId="{DAECF2A0-4D07-6446-B157-4194BBC4FC2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76401-6A62-9B42-B8FC-48454A8908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ECEEDC78-6FFF-2542-9435-8A2E56E7BE35}">
      <dgm:prSet phldrT="[Testo]" custT="1"/>
      <dgm:spPr/>
      <dgm:t>
        <a:bodyPr/>
        <a:lstStyle/>
        <a:p>
          <a:r>
            <a:rPr lang="it-IT" sz="1800" dirty="0"/>
            <a:t>Necessarie</a:t>
          </a:r>
        </a:p>
      </dgm:t>
    </dgm:pt>
    <dgm:pt modelId="{E2EBED1B-D84B-CD41-A6DA-ABDD03E1B763}" type="parTrans" cxnId="{38B8B9CC-8D05-AA4A-B72E-1D9C9AC90493}">
      <dgm:prSet/>
      <dgm:spPr/>
      <dgm:t>
        <a:bodyPr/>
        <a:lstStyle/>
        <a:p>
          <a:endParaRPr lang="it-IT"/>
        </a:p>
      </dgm:t>
    </dgm:pt>
    <dgm:pt modelId="{315EEECF-BA5F-7142-BD69-251F1AB57153}" type="sibTrans" cxnId="{38B8B9CC-8D05-AA4A-B72E-1D9C9AC90493}">
      <dgm:prSet/>
      <dgm:spPr/>
      <dgm:t>
        <a:bodyPr/>
        <a:lstStyle/>
        <a:p>
          <a:endParaRPr lang="it-IT"/>
        </a:p>
      </dgm:t>
    </dgm:pt>
    <dgm:pt modelId="{F2FE94A1-42BA-194E-BF13-260C7B96AB22}">
      <dgm:prSet phldrT="[Testo]" custT="1"/>
      <dgm:spPr/>
      <dgm:t>
        <a:bodyPr/>
        <a:lstStyle/>
        <a:p>
          <a:r>
            <a:rPr lang="it-IT" sz="1800" dirty="0"/>
            <a:t>Sufficienti</a:t>
          </a:r>
        </a:p>
      </dgm:t>
    </dgm:pt>
    <dgm:pt modelId="{961F93C7-1AF8-3F42-AE20-A6A50744585B}" type="parTrans" cxnId="{EF808C3C-8EA8-944F-83E8-F04B350F13E0}">
      <dgm:prSet/>
      <dgm:spPr/>
      <dgm:t>
        <a:bodyPr/>
        <a:lstStyle/>
        <a:p>
          <a:endParaRPr lang="it-IT"/>
        </a:p>
      </dgm:t>
    </dgm:pt>
    <dgm:pt modelId="{7FE912C4-DBA5-BA45-BF68-3CD37960AE82}" type="sibTrans" cxnId="{EF808C3C-8EA8-944F-83E8-F04B350F13E0}">
      <dgm:prSet/>
      <dgm:spPr/>
      <dgm:t>
        <a:bodyPr/>
        <a:lstStyle/>
        <a:p>
          <a:endParaRPr lang="it-IT"/>
        </a:p>
      </dgm:t>
    </dgm:pt>
    <dgm:pt modelId="{9C1A3902-2B20-D544-B335-702EB9CDDFED}">
      <dgm:prSet phldrT="[Testo]" custT="1"/>
      <dgm:spPr/>
      <dgm:t>
        <a:bodyPr/>
        <a:lstStyle/>
        <a:p>
          <a:r>
            <a:rPr lang="it-IT" sz="1800" dirty="0"/>
            <a:t>Necessarie e sufficienti</a:t>
          </a:r>
        </a:p>
      </dgm:t>
    </dgm:pt>
    <dgm:pt modelId="{272B6453-D0E1-9349-BA9D-F3BBC24059A3}" type="parTrans" cxnId="{75BCF646-811A-AE4F-A9A0-342F09DB9FA8}">
      <dgm:prSet/>
      <dgm:spPr/>
      <dgm:t>
        <a:bodyPr/>
        <a:lstStyle/>
        <a:p>
          <a:endParaRPr lang="it-IT"/>
        </a:p>
      </dgm:t>
    </dgm:pt>
    <dgm:pt modelId="{CDE77C4F-FBA6-2342-B3D4-785E2F6C5740}" type="sibTrans" cxnId="{75BCF646-811A-AE4F-A9A0-342F09DB9FA8}">
      <dgm:prSet/>
      <dgm:spPr/>
      <dgm:t>
        <a:bodyPr/>
        <a:lstStyle/>
        <a:p>
          <a:endParaRPr lang="it-IT"/>
        </a:p>
      </dgm:t>
    </dgm:pt>
    <dgm:pt modelId="{9451788F-CACB-6340-A8DF-2ECAAF2921C1}" type="pres">
      <dgm:prSet presAssocID="{47F76401-6A62-9B42-B8FC-48454A89087F}" presName="linear" presStyleCnt="0">
        <dgm:presLayoutVars>
          <dgm:dir/>
          <dgm:animLvl val="lvl"/>
          <dgm:resizeHandles val="exact"/>
        </dgm:presLayoutVars>
      </dgm:prSet>
      <dgm:spPr/>
    </dgm:pt>
    <dgm:pt modelId="{A9ECCAF1-33A8-884F-9742-92E018ACCAD8}" type="pres">
      <dgm:prSet presAssocID="{ECEEDC78-6FFF-2542-9435-8A2E56E7BE35}" presName="parentLin" presStyleCnt="0"/>
      <dgm:spPr/>
    </dgm:pt>
    <dgm:pt modelId="{355D126C-1868-E442-8315-1B6B5A18C96E}" type="pres">
      <dgm:prSet presAssocID="{ECEEDC78-6FFF-2542-9435-8A2E56E7BE35}" presName="parentLeftMargin" presStyleLbl="node1" presStyleIdx="0" presStyleCnt="3"/>
      <dgm:spPr/>
    </dgm:pt>
    <dgm:pt modelId="{BE63FF44-65FD-D64F-8D4D-F4F8BEE43328}" type="pres">
      <dgm:prSet presAssocID="{ECEEDC78-6FFF-2542-9435-8A2E56E7BE35}" presName="parentText" presStyleLbl="node1" presStyleIdx="0" presStyleCnt="3">
        <dgm:presLayoutVars>
          <dgm:chMax val="0"/>
          <dgm:bulletEnabled val="1"/>
        </dgm:presLayoutVars>
      </dgm:prSet>
      <dgm:spPr/>
    </dgm:pt>
    <dgm:pt modelId="{47A05F24-E60F-3F40-BFDF-6BA556FEAC1B}" type="pres">
      <dgm:prSet presAssocID="{ECEEDC78-6FFF-2542-9435-8A2E56E7BE35}" presName="negativeSpace" presStyleCnt="0"/>
      <dgm:spPr/>
    </dgm:pt>
    <dgm:pt modelId="{05530A01-62D3-3A41-A39D-EF518D585E43}" type="pres">
      <dgm:prSet presAssocID="{ECEEDC78-6FFF-2542-9435-8A2E56E7BE35}" presName="childText" presStyleLbl="conFgAcc1" presStyleIdx="0" presStyleCnt="3">
        <dgm:presLayoutVars>
          <dgm:bulletEnabled val="1"/>
        </dgm:presLayoutVars>
      </dgm:prSet>
      <dgm:spPr/>
    </dgm:pt>
    <dgm:pt modelId="{BDD66260-81CC-9845-8704-B7A38FF8D2BD}" type="pres">
      <dgm:prSet presAssocID="{315EEECF-BA5F-7142-BD69-251F1AB57153}" presName="spaceBetweenRectangles" presStyleCnt="0"/>
      <dgm:spPr/>
    </dgm:pt>
    <dgm:pt modelId="{4C734ADC-802D-E84E-A4C6-E511337A155C}" type="pres">
      <dgm:prSet presAssocID="{F2FE94A1-42BA-194E-BF13-260C7B96AB22}" presName="parentLin" presStyleCnt="0"/>
      <dgm:spPr/>
    </dgm:pt>
    <dgm:pt modelId="{D20FA9E9-2ABB-6B45-83FF-F1F784FD2F15}" type="pres">
      <dgm:prSet presAssocID="{F2FE94A1-42BA-194E-BF13-260C7B96AB22}" presName="parentLeftMargin" presStyleLbl="node1" presStyleIdx="0" presStyleCnt="3"/>
      <dgm:spPr/>
    </dgm:pt>
    <dgm:pt modelId="{82956DC6-7628-2A47-8462-F24A7D7D5910}" type="pres">
      <dgm:prSet presAssocID="{F2FE94A1-42BA-194E-BF13-260C7B96AB22}" presName="parentText" presStyleLbl="node1" presStyleIdx="1" presStyleCnt="3" custLinFactNeighborX="15163" custLinFactNeighborY="44594">
        <dgm:presLayoutVars>
          <dgm:chMax val="0"/>
          <dgm:bulletEnabled val="1"/>
        </dgm:presLayoutVars>
      </dgm:prSet>
      <dgm:spPr/>
    </dgm:pt>
    <dgm:pt modelId="{C8C73A76-81A7-6040-8558-CA21DF61AA0C}" type="pres">
      <dgm:prSet presAssocID="{F2FE94A1-42BA-194E-BF13-260C7B96AB22}" presName="negativeSpace" presStyleCnt="0"/>
      <dgm:spPr/>
    </dgm:pt>
    <dgm:pt modelId="{F8EFA3A8-3950-AB4F-97A5-9058F9AE3209}" type="pres">
      <dgm:prSet presAssocID="{F2FE94A1-42BA-194E-BF13-260C7B96AB22}" presName="childText" presStyleLbl="conFgAcc1" presStyleIdx="1" presStyleCnt="3" custLinFactY="11849" custLinFactNeighborX="43" custLinFactNeighborY="100000">
        <dgm:presLayoutVars>
          <dgm:bulletEnabled val="1"/>
        </dgm:presLayoutVars>
      </dgm:prSet>
      <dgm:spPr/>
    </dgm:pt>
    <dgm:pt modelId="{9BDD18A5-C04E-204A-9F16-C74490EA93C9}" type="pres">
      <dgm:prSet presAssocID="{7FE912C4-DBA5-BA45-BF68-3CD37960AE82}" presName="spaceBetweenRectangles" presStyleCnt="0"/>
      <dgm:spPr/>
    </dgm:pt>
    <dgm:pt modelId="{5B913262-2BEC-244B-B146-27A429FB693B}" type="pres">
      <dgm:prSet presAssocID="{9C1A3902-2B20-D544-B335-702EB9CDDFED}" presName="parentLin" presStyleCnt="0"/>
      <dgm:spPr/>
    </dgm:pt>
    <dgm:pt modelId="{B150EFFC-6BE3-EB4E-BBDC-D71CD2C2FE9F}" type="pres">
      <dgm:prSet presAssocID="{9C1A3902-2B20-D544-B335-702EB9CDDFED}" presName="parentLeftMargin" presStyleLbl="node1" presStyleIdx="1" presStyleCnt="3"/>
      <dgm:spPr/>
    </dgm:pt>
    <dgm:pt modelId="{B11627A0-B5CB-8246-BB6C-F2B35E02B2AE}" type="pres">
      <dgm:prSet presAssocID="{9C1A3902-2B20-D544-B335-702EB9CDDFED}" presName="parentText" presStyleLbl="node1" presStyleIdx="2" presStyleCnt="3" custLinFactNeighborX="-11841" custLinFactNeighborY="37136">
        <dgm:presLayoutVars>
          <dgm:chMax val="0"/>
          <dgm:bulletEnabled val="1"/>
        </dgm:presLayoutVars>
      </dgm:prSet>
      <dgm:spPr/>
    </dgm:pt>
    <dgm:pt modelId="{C7380E83-56CD-A442-9B01-A6B31ADEA1A6}" type="pres">
      <dgm:prSet presAssocID="{9C1A3902-2B20-D544-B335-702EB9CDDFED}" presName="negativeSpace" presStyleCnt="0"/>
      <dgm:spPr/>
    </dgm:pt>
    <dgm:pt modelId="{584F2D70-EE47-D341-AE99-0EC70CC3294D}" type="pres">
      <dgm:prSet presAssocID="{9C1A3902-2B20-D544-B335-702EB9CDDFED}" presName="childText" presStyleLbl="conFgAcc1" presStyleIdx="2" presStyleCnt="3" custLinFactY="26389" custLinFactNeighborX="-1054" custLinFactNeighborY="100000">
        <dgm:presLayoutVars>
          <dgm:bulletEnabled val="1"/>
        </dgm:presLayoutVars>
      </dgm:prSet>
      <dgm:spPr/>
    </dgm:pt>
  </dgm:ptLst>
  <dgm:cxnLst>
    <dgm:cxn modelId="{2EC64707-16BD-B547-B78E-877CBEC4B1E8}" type="presOf" srcId="{F2FE94A1-42BA-194E-BF13-260C7B96AB22}" destId="{82956DC6-7628-2A47-8462-F24A7D7D5910}" srcOrd="1" destOrd="0" presId="urn:microsoft.com/office/officeart/2005/8/layout/list1"/>
    <dgm:cxn modelId="{9BA3C124-B326-C449-9447-3575E914E7A6}" type="presOf" srcId="{47F76401-6A62-9B42-B8FC-48454A89087F}" destId="{9451788F-CACB-6340-A8DF-2ECAAF2921C1}" srcOrd="0" destOrd="0" presId="urn:microsoft.com/office/officeart/2005/8/layout/list1"/>
    <dgm:cxn modelId="{CB38C332-06C8-CA4F-969D-C1E66757C6AA}" type="presOf" srcId="{9C1A3902-2B20-D544-B335-702EB9CDDFED}" destId="{B150EFFC-6BE3-EB4E-BBDC-D71CD2C2FE9F}" srcOrd="0" destOrd="0" presId="urn:microsoft.com/office/officeart/2005/8/layout/list1"/>
    <dgm:cxn modelId="{EF808C3C-8EA8-944F-83E8-F04B350F13E0}" srcId="{47F76401-6A62-9B42-B8FC-48454A89087F}" destId="{F2FE94A1-42BA-194E-BF13-260C7B96AB22}" srcOrd="1" destOrd="0" parTransId="{961F93C7-1AF8-3F42-AE20-A6A50744585B}" sibTransId="{7FE912C4-DBA5-BA45-BF68-3CD37960AE82}"/>
    <dgm:cxn modelId="{A63C6E5D-AE12-4A42-9B94-F25B82A2BD8C}" type="presOf" srcId="{9C1A3902-2B20-D544-B335-702EB9CDDFED}" destId="{B11627A0-B5CB-8246-BB6C-F2B35E02B2AE}" srcOrd="1" destOrd="0" presId="urn:microsoft.com/office/officeart/2005/8/layout/list1"/>
    <dgm:cxn modelId="{75BCF646-811A-AE4F-A9A0-342F09DB9FA8}" srcId="{47F76401-6A62-9B42-B8FC-48454A89087F}" destId="{9C1A3902-2B20-D544-B335-702EB9CDDFED}" srcOrd="2" destOrd="0" parTransId="{272B6453-D0E1-9349-BA9D-F3BBC24059A3}" sibTransId="{CDE77C4F-FBA6-2342-B3D4-785E2F6C5740}"/>
    <dgm:cxn modelId="{FD3A0599-E622-214B-AAD5-545662366AC8}" type="presOf" srcId="{ECEEDC78-6FFF-2542-9435-8A2E56E7BE35}" destId="{355D126C-1868-E442-8315-1B6B5A18C96E}" srcOrd="0" destOrd="0" presId="urn:microsoft.com/office/officeart/2005/8/layout/list1"/>
    <dgm:cxn modelId="{C2F8ABC0-9F4C-1D44-9AED-34E4AAD78CD7}" type="presOf" srcId="{ECEEDC78-6FFF-2542-9435-8A2E56E7BE35}" destId="{BE63FF44-65FD-D64F-8D4D-F4F8BEE43328}" srcOrd="1" destOrd="0" presId="urn:microsoft.com/office/officeart/2005/8/layout/list1"/>
    <dgm:cxn modelId="{38B8B9CC-8D05-AA4A-B72E-1D9C9AC90493}" srcId="{47F76401-6A62-9B42-B8FC-48454A89087F}" destId="{ECEEDC78-6FFF-2542-9435-8A2E56E7BE35}" srcOrd="0" destOrd="0" parTransId="{E2EBED1B-D84B-CD41-A6DA-ABDD03E1B763}" sibTransId="{315EEECF-BA5F-7142-BD69-251F1AB57153}"/>
    <dgm:cxn modelId="{93C902E5-9D35-4E46-BBCD-F9261619202D}" type="presOf" srcId="{F2FE94A1-42BA-194E-BF13-260C7B96AB22}" destId="{D20FA9E9-2ABB-6B45-83FF-F1F784FD2F15}" srcOrd="0" destOrd="0" presId="urn:microsoft.com/office/officeart/2005/8/layout/list1"/>
    <dgm:cxn modelId="{EE14449D-3605-DA49-A366-F85FAB1E9E59}" type="presParOf" srcId="{9451788F-CACB-6340-A8DF-2ECAAF2921C1}" destId="{A9ECCAF1-33A8-884F-9742-92E018ACCAD8}" srcOrd="0" destOrd="0" presId="urn:microsoft.com/office/officeart/2005/8/layout/list1"/>
    <dgm:cxn modelId="{528A5495-88AC-B248-ACAF-12DC368FDA2E}" type="presParOf" srcId="{A9ECCAF1-33A8-884F-9742-92E018ACCAD8}" destId="{355D126C-1868-E442-8315-1B6B5A18C96E}" srcOrd="0" destOrd="0" presId="urn:microsoft.com/office/officeart/2005/8/layout/list1"/>
    <dgm:cxn modelId="{2FC1011A-E067-E94F-BB72-3B3F30E2DEF6}" type="presParOf" srcId="{A9ECCAF1-33A8-884F-9742-92E018ACCAD8}" destId="{BE63FF44-65FD-D64F-8D4D-F4F8BEE43328}" srcOrd="1" destOrd="0" presId="urn:microsoft.com/office/officeart/2005/8/layout/list1"/>
    <dgm:cxn modelId="{A121F22C-4C13-3240-B9F5-9C117BEE9F21}" type="presParOf" srcId="{9451788F-CACB-6340-A8DF-2ECAAF2921C1}" destId="{47A05F24-E60F-3F40-BFDF-6BA556FEAC1B}" srcOrd="1" destOrd="0" presId="urn:microsoft.com/office/officeart/2005/8/layout/list1"/>
    <dgm:cxn modelId="{1AB2D300-B9F9-2D41-BD0F-F2BB250A1A14}" type="presParOf" srcId="{9451788F-CACB-6340-A8DF-2ECAAF2921C1}" destId="{05530A01-62D3-3A41-A39D-EF518D585E43}" srcOrd="2" destOrd="0" presId="urn:microsoft.com/office/officeart/2005/8/layout/list1"/>
    <dgm:cxn modelId="{C2694ABC-8E9D-CC45-90CA-C5A4B82C3F7B}" type="presParOf" srcId="{9451788F-CACB-6340-A8DF-2ECAAF2921C1}" destId="{BDD66260-81CC-9845-8704-B7A38FF8D2BD}" srcOrd="3" destOrd="0" presId="urn:microsoft.com/office/officeart/2005/8/layout/list1"/>
    <dgm:cxn modelId="{66275965-640F-0F4C-944C-E41A4DDBE881}" type="presParOf" srcId="{9451788F-CACB-6340-A8DF-2ECAAF2921C1}" destId="{4C734ADC-802D-E84E-A4C6-E511337A155C}" srcOrd="4" destOrd="0" presId="urn:microsoft.com/office/officeart/2005/8/layout/list1"/>
    <dgm:cxn modelId="{9CE96D05-9886-FA40-B312-3887F1B42843}" type="presParOf" srcId="{4C734ADC-802D-E84E-A4C6-E511337A155C}" destId="{D20FA9E9-2ABB-6B45-83FF-F1F784FD2F15}" srcOrd="0" destOrd="0" presId="urn:microsoft.com/office/officeart/2005/8/layout/list1"/>
    <dgm:cxn modelId="{05DC69BD-B32E-0948-84A8-C74B06273F55}" type="presParOf" srcId="{4C734ADC-802D-E84E-A4C6-E511337A155C}" destId="{82956DC6-7628-2A47-8462-F24A7D7D5910}" srcOrd="1" destOrd="0" presId="urn:microsoft.com/office/officeart/2005/8/layout/list1"/>
    <dgm:cxn modelId="{8A0741E6-9584-6E41-A089-18D77347FF4A}" type="presParOf" srcId="{9451788F-CACB-6340-A8DF-2ECAAF2921C1}" destId="{C8C73A76-81A7-6040-8558-CA21DF61AA0C}" srcOrd="5" destOrd="0" presId="urn:microsoft.com/office/officeart/2005/8/layout/list1"/>
    <dgm:cxn modelId="{AAA6D117-E50A-0D4F-8627-E5A24704F882}" type="presParOf" srcId="{9451788F-CACB-6340-A8DF-2ECAAF2921C1}" destId="{F8EFA3A8-3950-AB4F-97A5-9058F9AE3209}" srcOrd="6" destOrd="0" presId="urn:microsoft.com/office/officeart/2005/8/layout/list1"/>
    <dgm:cxn modelId="{F4CB57D8-7565-184A-83A5-BD958183C47A}" type="presParOf" srcId="{9451788F-CACB-6340-A8DF-2ECAAF2921C1}" destId="{9BDD18A5-C04E-204A-9F16-C74490EA93C9}" srcOrd="7" destOrd="0" presId="urn:microsoft.com/office/officeart/2005/8/layout/list1"/>
    <dgm:cxn modelId="{A18F4287-1730-0340-9AF1-DB3B425BF717}" type="presParOf" srcId="{9451788F-CACB-6340-A8DF-2ECAAF2921C1}" destId="{5B913262-2BEC-244B-B146-27A429FB693B}" srcOrd="8" destOrd="0" presId="urn:microsoft.com/office/officeart/2005/8/layout/list1"/>
    <dgm:cxn modelId="{E71539AC-A83B-D74B-9E19-E14A42B8F3EB}" type="presParOf" srcId="{5B913262-2BEC-244B-B146-27A429FB693B}" destId="{B150EFFC-6BE3-EB4E-BBDC-D71CD2C2FE9F}" srcOrd="0" destOrd="0" presId="urn:microsoft.com/office/officeart/2005/8/layout/list1"/>
    <dgm:cxn modelId="{476BE421-32F9-3441-B72F-7944C700EA7A}" type="presParOf" srcId="{5B913262-2BEC-244B-B146-27A429FB693B}" destId="{B11627A0-B5CB-8246-BB6C-F2B35E02B2AE}" srcOrd="1" destOrd="0" presId="urn:microsoft.com/office/officeart/2005/8/layout/list1"/>
    <dgm:cxn modelId="{2D9D93AF-32BF-034E-A267-1F97DAE1BF9F}" type="presParOf" srcId="{9451788F-CACB-6340-A8DF-2ECAAF2921C1}" destId="{C7380E83-56CD-A442-9B01-A6B31ADEA1A6}" srcOrd="9" destOrd="0" presId="urn:microsoft.com/office/officeart/2005/8/layout/list1"/>
    <dgm:cxn modelId="{2AFCD46A-EC9B-4E47-87DD-F93113EE3675}" type="presParOf" srcId="{9451788F-CACB-6340-A8DF-2ECAAF2921C1}" destId="{584F2D70-EE47-D341-AE99-0EC70CC3294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3B6768-F6A2-4248-A73C-88EE1709D40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30EE00E7-2ACE-5047-A890-E72F68F00404}">
      <dgm:prSet phldrT="[Testo]" custT="1"/>
      <dgm:spPr/>
      <dgm:t>
        <a:bodyPr/>
        <a:lstStyle/>
        <a:p>
          <a:r>
            <a:rPr lang="it-IT" sz="1800" dirty="0"/>
            <a:t>LA CAUSA PRECEDE L’EFFETTO</a:t>
          </a:r>
        </a:p>
      </dgm:t>
    </dgm:pt>
    <dgm:pt modelId="{3D863CD9-234B-3246-BE79-108A45281440}" type="parTrans" cxnId="{4FE913F5-A944-D44A-9DE8-1E45E6D3395E}">
      <dgm:prSet/>
      <dgm:spPr/>
      <dgm:t>
        <a:bodyPr/>
        <a:lstStyle/>
        <a:p>
          <a:endParaRPr lang="it-IT"/>
        </a:p>
      </dgm:t>
    </dgm:pt>
    <dgm:pt modelId="{8D2D4FF8-F3B0-F347-9C47-43FC706C7A71}" type="sibTrans" cxnId="{4FE913F5-A944-D44A-9DE8-1E45E6D3395E}">
      <dgm:prSet/>
      <dgm:spPr/>
      <dgm:t>
        <a:bodyPr/>
        <a:lstStyle/>
        <a:p>
          <a:endParaRPr lang="it-IT"/>
        </a:p>
      </dgm:t>
    </dgm:pt>
    <dgm:pt modelId="{A5D67487-3D6E-B84C-BAB4-96BBFF86CC92}">
      <dgm:prSet phldrT="[Testo]" custT="1"/>
      <dgm:spPr/>
      <dgm:t>
        <a:bodyPr/>
        <a:lstStyle/>
        <a:p>
          <a:r>
            <a:rPr lang="it-IT" sz="1800" dirty="0"/>
            <a:t>LA CAUSA COVARIA CON L’EFFETTO </a:t>
          </a:r>
        </a:p>
      </dgm:t>
    </dgm:pt>
    <dgm:pt modelId="{BC0D502A-8CE5-1D45-B7D1-D26F4F93E87B}" type="parTrans" cxnId="{7A23AD8B-F4BD-E544-B19C-7097D0BF432C}">
      <dgm:prSet/>
      <dgm:spPr/>
      <dgm:t>
        <a:bodyPr/>
        <a:lstStyle/>
        <a:p>
          <a:endParaRPr lang="it-IT"/>
        </a:p>
      </dgm:t>
    </dgm:pt>
    <dgm:pt modelId="{088722AC-4F21-2649-800E-2D7239ACD7A4}" type="sibTrans" cxnId="{7A23AD8B-F4BD-E544-B19C-7097D0BF432C}">
      <dgm:prSet/>
      <dgm:spPr/>
      <dgm:t>
        <a:bodyPr/>
        <a:lstStyle/>
        <a:p>
          <a:endParaRPr lang="it-IT"/>
        </a:p>
      </dgm:t>
    </dgm:pt>
    <dgm:pt modelId="{21A96A67-6837-CF46-B0BD-89EA5DB28187}">
      <dgm:prSet phldrT="[Testo]" custT="1"/>
      <dgm:spPr/>
      <dgm:t>
        <a:bodyPr/>
        <a:lstStyle/>
        <a:p>
          <a:r>
            <a:rPr lang="it-IT" sz="1800" dirty="0"/>
            <a:t>NON POSSIAMO TROVARE ALTRE SPIEGAZIONI PLAUSIBILI PER QUELL’EFFETTO </a:t>
          </a:r>
        </a:p>
      </dgm:t>
    </dgm:pt>
    <dgm:pt modelId="{01C157F3-0706-D644-801B-C8A5BB0A5A9F}" type="parTrans" cxnId="{5ACC94EA-4F7B-C041-A2C8-33B62CA8F861}">
      <dgm:prSet/>
      <dgm:spPr/>
      <dgm:t>
        <a:bodyPr/>
        <a:lstStyle/>
        <a:p>
          <a:endParaRPr lang="it-IT"/>
        </a:p>
      </dgm:t>
    </dgm:pt>
    <dgm:pt modelId="{696D4DDA-9C36-1F4E-B05F-EF9239763A13}" type="sibTrans" cxnId="{5ACC94EA-4F7B-C041-A2C8-33B62CA8F861}">
      <dgm:prSet/>
      <dgm:spPr/>
      <dgm:t>
        <a:bodyPr/>
        <a:lstStyle/>
        <a:p>
          <a:endParaRPr lang="it-IT"/>
        </a:p>
      </dgm:t>
    </dgm:pt>
    <dgm:pt modelId="{360AC1A7-CCA7-974C-970E-2630C2967034}" type="pres">
      <dgm:prSet presAssocID="{D93B6768-F6A2-4248-A73C-88EE1709D403}" presName="linear" presStyleCnt="0">
        <dgm:presLayoutVars>
          <dgm:dir/>
          <dgm:animLvl val="lvl"/>
          <dgm:resizeHandles val="exact"/>
        </dgm:presLayoutVars>
      </dgm:prSet>
      <dgm:spPr/>
    </dgm:pt>
    <dgm:pt modelId="{26422501-584B-DF44-927D-C2B62CBC74AF}" type="pres">
      <dgm:prSet presAssocID="{30EE00E7-2ACE-5047-A890-E72F68F00404}" presName="parentLin" presStyleCnt="0"/>
      <dgm:spPr/>
    </dgm:pt>
    <dgm:pt modelId="{C9A82DFE-AE4B-9F41-9E6F-01E35F23F6A9}" type="pres">
      <dgm:prSet presAssocID="{30EE00E7-2ACE-5047-A890-E72F68F00404}" presName="parentLeftMargin" presStyleLbl="node1" presStyleIdx="0" presStyleCnt="3"/>
      <dgm:spPr/>
    </dgm:pt>
    <dgm:pt modelId="{6464F689-2316-6842-B5D0-5568B1CDF363}" type="pres">
      <dgm:prSet presAssocID="{30EE00E7-2ACE-5047-A890-E72F68F00404}" presName="parentText" presStyleLbl="node1" presStyleIdx="0" presStyleCnt="3">
        <dgm:presLayoutVars>
          <dgm:chMax val="0"/>
          <dgm:bulletEnabled val="1"/>
        </dgm:presLayoutVars>
      </dgm:prSet>
      <dgm:spPr/>
    </dgm:pt>
    <dgm:pt modelId="{FB8FCB4A-0AAF-834F-9ABE-7039FA28DB59}" type="pres">
      <dgm:prSet presAssocID="{30EE00E7-2ACE-5047-A890-E72F68F00404}" presName="negativeSpace" presStyleCnt="0"/>
      <dgm:spPr/>
    </dgm:pt>
    <dgm:pt modelId="{7B42C490-10AA-0A4F-8B3E-29252428DFBF}" type="pres">
      <dgm:prSet presAssocID="{30EE00E7-2ACE-5047-A890-E72F68F00404}" presName="childText" presStyleLbl="conFgAcc1" presStyleIdx="0" presStyleCnt="3">
        <dgm:presLayoutVars>
          <dgm:bulletEnabled val="1"/>
        </dgm:presLayoutVars>
      </dgm:prSet>
      <dgm:spPr/>
    </dgm:pt>
    <dgm:pt modelId="{740BB9F9-D2CC-0742-8771-F62F3088329B}" type="pres">
      <dgm:prSet presAssocID="{8D2D4FF8-F3B0-F347-9C47-43FC706C7A71}" presName="spaceBetweenRectangles" presStyleCnt="0"/>
      <dgm:spPr/>
    </dgm:pt>
    <dgm:pt modelId="{A4C7955F-C1D6-9C41-96D6-53FD76574F39}" type="pres">
      <dgm:prSet presAssocID="{A5D67487-3D6E-B84C-BAB4-96BBFF86CC92}" presName="parentLin" presStyleCnt="0"/>
      <dgm:spPr/>
    </dgm:pt>
    <dgm:pt modelId="{C7258F7E-4B36-8048-BE0E-D7EBAFD23301}" type="pres">
      <dgm:prSet presAssocID="{A5D67487-3D6E-B84C-BAB4-96BBFF86CC92}" presName="parentLeftMargin" presStyleLbl="node1" presStyleIdx="0" presStyleCnt="3"/>
      <dgm:spPr/>
    </dgm:pt>
    <dgm:pt modelId="{F0CD9030-B42B-4A41-A67C-4059B04CD0E6}" type="pres">
      <dgm:prSet presAssocID="{A5D67487-3D6E-B84C-BAB4-96BBFF86CC92}" presName="parentText" presStyleLbl="node1" presStyleIdx="1" presStyleCnt="3">
        <dgm:presLayoutVars>
          <dgm:chMax val="0"/>
          <dgm:bulletEnabled val="1"/>
        </dgm:presLayoutVars>
      </dgm:prSet>
      <dgm:spPr/>
    </dgm:pt>
    <dgm:pt modelId="{6CF7682F-EA0D-804A-A9D6-3CA75460AE26}" type="pres">
      <dgm:prSet presAssocID="{A5D67487-3D6E-B84C-BAB4-96BBFF86CC92}" presName="negativeSpace" presStyleCnt="0"/>
      <dgm:spPr/>
    </dgm:pt>
    <dgm:pt modelId="{89E47D24-C52F-3940-9C3C-855EF609615E}" type="pres">
      <dgm:prSet presAssocID="{A5D67487-3D6E-B84C-BAB4-96BBFF86CC92}" presName="childText" presStyleLbl="conFgAcc1" presStyleIdx="1" presStyleCnt="3">
        <dgm:presLayoutVars>
          <dgm:bulletEnabled val="1"/>
        </dgm:presLayoutVars>
      </dgm:prSet>
      <dgm:spPr/>
    </dgm:pt>
    <dgm:pt modelId="{630DC686-525E-E64E-803F-5A4BA45505D0}" type="pres">
      <dgm:prSet presAssocID="{088722AC-4F21-2649-800E-2D7239ACD7A4}" presName="spaceBetweenRectangles" presStyleCnt="0"/>
      <dgm:spPr/>
    </dgm:pt>
    <dgm:pt modelId="{3E0A7F4E-1FDA-494B-81DE-E7D46CFD4BE4}" type="pres">
      <dgm:prSet presAssocID="{21A96A67-6837-CF46-B0BD-89EA5DB28187}" presName="parentLin" presStyleCnt="0"/>
      <dgm:spPr/>
    </dgm:pt>
    <dgm:pt modelId="{00AA3B43-D422-8A45-A8AE-7E89D4F74B16}" type="pres">
      <dgm:prSet presAssocID="{21A96A67-6837-CF46-B0BD-89EA5DB28187}" presName="parentLeftMargin" presStyleLbl="node1" presStyleIdx="1" presStyleCnt="3"/>
      <dgm:spPr/>
    </dgm:pt>
    <dgm:pt modelId="{D8E825A7-8EF1-DD4E-B3DA-F4B55F1A1C1A}" type="pres">
      <dgm:prSet presAssocID="{21A96A67-6837-CF46-B0BD-89EA5DB28187}" presName="parentText" presStyleLbl="node1" presStyleIdx="2" presStyleCnt="3" custScaleY="138759">
        <dgm:presLayoutVars>
          <dgm:chMax val="0"/>
          <dgm:bulletEnabled val="1"/>
        </dgm:presLayoutVars>
      </dgm:prSet>
      <dgm:spPr/>
    </dgm:pt>
    <dgm:pt modelId="{D03CEBBE-8A94-144A-B035-682AA83F71F8}" type="pres">
      <dgm:prSet presAssocID="{21A96A67-6837-CF46-B0BD-89EA5DB28187}" presName="negativeSpace" presStyleCnt="0"/>
      <dgm:spPr/>
    </dgm:pt>
    <dgm:pt modelId="{BB020552-9DAD-A64C-9049-8263DFD3ACC7}" type="pres">
      <dgm:prSet presAssocID="{21A96A67-6837-CF46-B0BD-89EA5DB28187}" presName="childText" presStyleLbl="conFgAcc1" presStyleIdx="2" presStyleCnt="3">
        <dgm:presLayoutVars>
          <dgm:bulletEnabled val="1"/>
        </dgm:presLayoutVars>
      </dgm:prSet>
      <dgm:spPr/>
    </dgm:pt>
  </dgm:ptLst>
  <dgm:cxnLst>
    <dgm:cxn modelId="{3B6F070B-6605-8F4A-826B-EFA02D9834FC}" type="presOf" srcId="{30EE00E7-2ACE-5047-A890-E72F68F00404}" destId="{C9A82DFE-AE4B-9F41-9E6F-01E35F23F6A9}" srcOrd="0" destOrd="0" presId="urn:microsoft.com/office/officeart/2005/8/layout/list1"/>
    <dgm:cxn modelId="{4A9E0D52-A2A8-A444-9B72-DB840F6F3D32}" type="presOf" srcId="{A5D67487-3D6E-B84C-BAB4-96BBFF86CC92}" destId="{F0CD9030-B42B-4A41-A67C-4059B04CD0E6}" srcOrd="1" destOrd="0" presId="urn:microsoft.com/office/officeart/2005/8/layout/list1"/>
    <dgm:cxn modelId="{7A23AD8B-F4BD-E544-B19C-7097D0BF432C}" srcId="{D93B6768-F6A2-4248-A73C-88EE1709D403}" destId="{A5D67487-3D6E-B84C-BAB4-96BBFF86CC92}" srcOrd="1" destOrd="0" parTransId="{BC0D502A-8CE5-1D45-B7D1-D26F4F93E87B}" sibTransId="{088722AC-4F21-2649-800E-2D7239ACD7A4}"/>
    <dgm:cxn modelId="{832B4297-9548-4246-A421-1C9D5CF9AFE0}" type="presOf" srcId="{21A96A67-6837-CF46-B0BD-89EA5DB28187}" destId="{00AA3B43-D422-8A45-A8AE-7E89D4F74B16}" srcOrd="0" destOrd="0" presId="urn:microsoft.com/office/officeart/2005/8/layout/list1"/>
    <dgm:cxn modelId="{DF60ED9A-A58C-E849-9F36-55427AB73BF6}" type="presOf" srcId="{21A96A67-6837-CF46-B0BD-89EA5DB28187}" destId="{D8E825A7-8EF1-DD4E-B3DA-F4B55F1A1C1A}" srcOrd="1" destOrd="0" presId="urn:microsoft.com/office/officeart/2005/8/layout/list1"/>
    <dgm:cxn modelId="{98CBD9BC-2F7B-EB4E-AB1A-76FF946A8F00}" type="presOf" srcId="{A5D67487-3D6E-B84C-BAB4-96BBFF86CC92}" destId="{C7258F7E-4B36-8048-BE0E-D7EBAFD23301}" srcOrd="0" destOrd="0" presId="urn:microsoft.com/office/officeart/2005/8/layout/list1"/>
    <dgm:cxn modelId="{9DB9F7DD-1088-BD49-A474-DFB7D7839C90}" type="presOf" srcId="{30EE00E7-2ACE-5047-A890-E72F68F00404}" destId="{6464F689-2316-6842-B5D0-5568B1CDF363}" srcOrd="1" destOrd="0" presId="urn:microsoft.com/office/officeart/2005/8/layout/list1"/>
    <dgm:cxn modelId="{FCA789E1-815E-0B48-BF2E-F68AF82AE5E1}" type="presOf" srcId="{D93B6768-F6A2-4248-A73C-88EE1709D403}" destId="{360AC1A7-CCA7-974C-970E-2630C2967034}" srcOrd="0" destOrd="0" presId="urn:microsoft.com/office/officeart/2005/8/layout/list1"/>
    <dgm:cxn modelId="{5ACC94EA-4F7B-C041-A2C8-33B62CA8F861}" srcId="{D93B6768-F6A2-4248-A73C-88EE1709D403}" destId="{21A96A67-6837-CF46-B0BD-89EA5DB28187}" srcOrd="2" destOrd="0" parTransId="{01C157F3-0706-D644-801B-C8A5BB0A5A9F}" sibTransId="{696D4DDA-9C36-1F4E-B05F-EF9239763A13}"/>
    <dgm:cxn modelId="{4FE913F5-A944-D44A-9DE8-1E45E6D3395E}" srcId="{D93B6768-F6A2-4248-A73C-88EE1709D403}" destId="{30EE00E7-2ACE-5047-A890-E72F68F00404}" srcOrd="0" destOrd="0" parTransId="{3D863CD9-234B-3246-BE79-108A45281440}" sibTransId="{8D2D4FF8-F3B0-F347-9C47-43FC706C7A71}"/>
    <dgm:cxn modelId="{4FF120BE-3ADE-A342-A18E-7FF39C3AB4FD}" type="presParOf" srcId="{360AC1A7-CCA7-974C-970E-2630C2967034}" destId="{26422501-584B-DF44-927D-C2B62CBC74AF}" srcOrd="0" destOrd="0" presId="urn:microsoft.com/office/officeart/2005/8/layout/list1"/>
    <dgm:cxn modelId="{F8012DA8-FC89-4945-AF35-1F61C1750BB6}" type="presParOf" srcId="{26422501-584B-DF44-927D-C2B62CBC74AF}" destId="{C9A82DFE-AE4B-9F41-9E6F-01E35F23F6A9}" srcOrd="0" destOrd="0" presId="urn:microsoft.com/office/officeart/2005/8/layout/list1"/>
    <dgm:cxn modelId="{D4B73B88-D5A2-F34D-B64B-9CA05CC3F212}" type="presParOf" srcId="{26422501-584B-DF44-927D-C2B62CBC74AF}" destId="{6464F689-2316-6842-B5D0-5568B1CDF363}" srcOrd="1" destOrd="0" presId="urn:microsoft.com/office/officeart/2005/8/layout/list1"/>
    <dgm:cxn modelId="{C67222A4-C6FB-0045-B8D9-AEA4F4F14C67}" type="presParOf" srcId="{360AC1A7-CCA7-974C-970E-2630C2967034}" destId="{FB8FCB4A-0AAF-834F-9ABE-7039FA28DB59}" srcOrd="1" destOrd="0" presId="urn:microsoft.com/office/officeart/2005/8/layout/list1"/>
    <dgm:cxn modelId="{B5738650-66E9-314E-A18E-A1AC8DFF82E3}" type="presParOf" srcId="{360AC1A7-CCA7-974C-970E-2630C2967034}" destId="{7B42C490-10AA-0A4F-8B3E-29252428DFBF}" srcOrd="2" destOrd="0" presId="urn:microsoft.com/office/officeart/2005/8/layout/list1"/>
    <dgm:cxn modelId="{04FFB524-A057-D64C-A2EB-971F361286EB}" type="presParOf" srcId="{360AC1A7-CCA7-974C-970E-2630C2967034}" destId="{740BB9F9-D2CC-0742-8771-F62F3088329B}" srcOrd="3" destOrd="0" presId="urn:microsoft.com/office/officeart/2005/8/layout/list1"/>
    <dgm:cxn modelId="{6EE8031B-26AD-DD4B-B887-A83B04CB8BF8}" type="presParOf" srcId="{360AC1A7-CCA7-974C-970E-2630C2967034}" destId="{A4C7955F-C1D6-9C41-96D6-53FD76574F39}" srcOrd="4" destOrd="0" presId="urn:microsoft.com/office/officeart/2005/8/layout/list1"/>
    <dgm:cxn modelId="{206A47B3-C168-5540-8E13-CA1446CBA102}" type="presParOf" srcId="{A4C7955F-C1D6-9C41-96D6-53FD76574F39}" destId="{C7258F7E-4B36-8048-BE0E-D7EBAFD23301}" srcOrd="0" destOrd="0" presId="urn:microsoft.com/office/officeart/2005/8/layout/list1"/>
    <dgm:cxn modelId="{85F428A3-3970-A24B-900F-C460E49D949E}" type="presParOf" srcId="{A4C7955F-C1D6-9C41-96D6-53FD76574F39}" destId="{F0CD9030-B42B-4A41-A67C-4059B04CD0E6}" srcOrd="1" destOrd="0" presId="urn:microsoft.com/office/officeart/2005/8/layout/list1"/>
    <dgm:cxn modelId="{FC11AA11-247A-5B41-86ED-1835FB4B7FF0}" type="presParOf" srcId="{360AC1A7-CCA7-974C-970E-2630C2967034}" destId="{6CF7682F-EA0D-804A-A9D6-3CA75460AE26}" srcOrd="5" destOrd="0" presId="urn:microsoft.com/office/officeart/2005/8/layout/list1"/>
    <dgm:cxn modelId="{9B527893-F182-9A4E-9665-6D32CAE4AD56}" type="presParOf" srcId="{360AC1A7-CCA7-974C-970E-2630C2967034}" destId="{89E47D24-C52F-3940-9C3C-855EF609615E}" srcOrd="6" destOrd="0" presId="urn:microsoft.com/office/officeart/2005/8/layout/list1"/>
    <dgm:cxn modelId="{3A925966-213C-DF40-8C82-A719BDAAA67E}" type="presParOf" srcId="{360AC1A7-CCA7-974C-970E-2630C2967034}" destId="{630DC686-525E-E64E-803F-5A4BA45505D0}" srcOrd="7" destOrd="0" presId="urn:microsoft.com/office/officeart/2005/8/layout/list1"/>
    <dgm:cxn modelId="{BFACC282-3537-4846-A4E3-A6EE10855AF0}" type="presParOf" srcId="{360AC1A7-CCA7-974C-970E-2630C2967034}" destId="{3E0A7F4E-1FDA-494B-81DE-E7D46CFD4BE4}" srcOrd="8" destOrd="0" presId="urn:microsoft.com/office/officeart/2005/8/layout/list1"/>
    <dgm:cxn modelId="{DAA9FCAA-72AF-514D-865F-8FFE818696A3}" type="presParOf" srcId="{3E0A7F4E-1FDA-494B-81DE-E7D46CFD4BE4}" destId="{00AA3B43-D422-8A45-A8AE-7E89D4F74B16}" srcOrd="0" destOrd="0" presId="urn:microsoft.com/office/officeart/2005/8/layout/list1"/>
    <dgm:cxn modelId="{B18DF93B-0467-2A47-8F4C-FCA17C6F57A2}" type="presParOf" srcId="{3E0A7F4E-1FDA-494B-81DE-E7D46CFD4BE4}" destId="{D8E825A7-8EF1-DD4E-B3DA-F4B55F1A1C1A}" srcOrd="1" destOrd="0" presId="urn:microsoft.com/office/officeart/2005/8/layout/list1"/>
    <dgm:cxn modelId="{E4811148-823D-9148-82EA-2CC2615BB246}" type="presParOf" srcId="{360AC1A7-CCA7-974C-970E-2630C2967034}" destId="{D03CEBBE-8A94-144A-B035-682AA83F71F8}" srcOrd="9" destOrd="0" presId="urn:microsoft.com/office/officeart/2005/8/layout/list1"/>
    <dgm:cxn modelId="{764DD766-7076-6B4E-93DA-D25F157A172C}" type="presParOf" srcId="{360AC1A7-CCA7-974C-970E-2630C2967034}" destId="{BB020552-9DAD-A64C-9049-8263DFD3ACC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415A5-A788-9C45-998A-56842F6C504C}"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F96ED147-BC28-734B-A991-94FCC5EA6805}">
      <dgm:prSet phldrT="[Testo]" custT="1"/>
      <dgm:spPr/>
      <dgm:t>
        <a:bodyPr/>
        <a:lstStyle/>
        <a:p>
          <a:r>
            <a:rPr lang="it-IT" sz="1800" dirty="0"/>
            <a:t>VARIABILI DIPENDENTI</a:t>
          </a:r>
        </a:p>
      </dgm:t>
    </dgm:pt>
    <dgm:pt modelId="{61871AC8-D74A-FE47-BFE7-B85057A58ECC}" type="parTrans" cxnId="{D22CD24E-1BCA-3943-B90A-8453BDE59AD6}">
      <dgm:prSet/>
      <dgm:spPr/>
      <dgm:t>
        <a:bodyPr/>
        <a:lstStyle/>
        <a:p>
          <a:endParaRPr lang="it-IT"/>
        </a:p>
      </dgm:t>
    </dgm:pt>
    <dgm:pt modelId="{F8D30B14-C1FE-CF4F-8504-D515868BBB05}" type="sibTrans" cxnId="{D22CD24E-1BCA-3943-B90A-8453BDE59AD6}">
      <dgm:prSet/>
      <dgm:spPr/>
      <dgm:t>
        <a:bodyPr/>
        <a:lstStyle/>
        <a:p>
          <a:endParaRPr lang="it-IT"/>
        </a:p>
      </dgm:t>
    </dgm:pt>
    <dgm:pt modelId="{2CC665D8-5AE5-214A-BA2B-FC061A8AEE80}" type="asst">
      <dgm:prSet phldrT="[Testo]" custT="1"/>
      <dgm:spPr/>
      <dgm:t>
        <a:bodyPr/>
        <a:lstStyle/>
        <a:p>
          <a:r>
            <a:rPr lang="it-IT" sz="1800" dirty="0"/>
            <a:t>MANIPOLABILI </a:t>
          </a:r>
        </a:p>
      </dgm:t>
    </dgm:pt>
    <dgm:pt modelId="{086EB2AB-5D42-1043-BC5E-DD045F5F6AA9}" type="parTrans" cxnId="{A006127C-B261-FD48-B846-C52DE252DDA6}">
      <dgm:prSet/>
      <dgm:spPr/>
      <dgm:t>
        <a:bodyPr/>
        <a:lstStyle/>
        <a:p>
          <a:endParaRPr lang="it-IT" sz="1400"/>
        </a:p>
      </dgm:t>
    </dgm:pt>
    <dgm:pt modelId="{F50CF6B5-6439-DD46-9E04-953D77C84E3A}" type="sibTrans" cxnId="{A006127C-B261-FD48-B846-C52DE252DDA6}">
      <dgm:prSet/>
      <dgm:spPr/>
      <dgm:t>
        <a:bodyPr/>
        <a:lstStyle/>
        <a:p>
          <a:endParaRPr lang="it-IT"/>
        </a:p>
      </dgm:t>
    </dgm:pt>
    <dgm:pt modelId="{6D810D7C-4D06-5B4C-8332-9758E09BAAA6}">
      <dgm:prSet phldrT="[Testo]" custT="1"/>
      <dgm:spPr/>
      <dgm:t>
        <a:bodyPr/>
        <a:lstStyle/>
        <a:p>
          <a:r>
            <a:rPr lang="it-IT" sz="1800" dirty="0"/>
            <a:t>VARIABILI INDIPENDENTI </a:t>
          </a:r>
        </a:p>
      </dgm:t>
    </dgm:pt>
    <dgm:pt modelId="{564B57C0-BE3C-1B42-BFCD-40B0C4C66C84}" type="parTrans" cxnId="{73A65BC4-754B-3D41-9191-96E1A126A398}">
      <dgm:prSet/>
      <dgm:spPr/>
      <dgm:t>
        <a:bodyPr/>
        <a:lstStyle/>
        <a:p>
          <a:endParaRPr lang="it-IT"/>
        </a:p>
      </dgm:t>
    </dgm:pt>
    <dgm:pt modelId="{9B22408A-C3DA-6C43-97D4-E2E461777322}" type="sibTrans" cxnId="{73A65BC4-754B-3D41-9191-96E1A126A398}">
      <dgm:prSet/>
      <dgm:spPr/>
      <dgm:t>
        <a:bodyPr/>
        <a:lstStyle/>
        <a:p>
          <a:endParaRPr lang="it-IT"/>
        </a:p>
      </dgm:t>
    </dgm:pt>
    <dgm:pt modelId="{A2B23B7F-1FE4-3947-B062-0E0C6434C119}" type="asst">
      <dgm:prSet phldrT="[Testo]" custT="1"/>
      <dgm:spPr/>
      <dgm:t>
        <a:bodyPr/>
        <a:lstStyle/>
        <a:p>
          <a:r>
            <a:rPr lang="it-IT" sz="1800" dirty="0"/>
            <a:t>NON MANIPOLABILI </a:t>
          </a:r>
        </a:p>
      </dgm:t>
    </dgm:pt>
    <dgm:pt modelId="{9091275C-B758-4B41-8425-96962BFD9BF6}" type="parTrans" cxnId="{1885BCBC-C842-5F47-95EB-2C156DA730C8}">
      <dgm:prSet/>
      <dgm:spPr/>
      <dgm:t>
        <a:bodyPr/>
        <a:lstStyle/>
        <a:p>
          <a:endParaRPr lang="it-IT" sz="1400"/>
        </a:p>
      </dgm:t>
    </dgm:pt>
    <dgm:pt modelId="{1711DC33-59C3-874D-86EF-0B1951FEC0B5}" type="sibTrans" cxnId="{1885BCBC-C842-5F47-95EB-2C156DA730C8}">
      <dgm:prSet/>
      <dgm:spPr/>
      <dgm:t>
        <a:bodyPr/>
        <a:lstStyle/>
        <a:p>
          <a:endParaRPr lang="it-IT"/>
        </a:p>
      </dgm:t>
    </dgm:pt>
    <dgm:pt modelId="{C266E008-1824-9C4D-884F-8EF6BCE17C32}" type="pres">
      <dgm:prSet presAssocID="{F54415A5-A788-9C45-998A-56842F6C504C}" presName="hierChild1" presStyleCnt="0">
        <dgm:presLayoutVars>
          <dgm:orgChart val="1"/>
          <dgm:chPref val="1"/>
          <dgm:dir/>
          <dgm:animOne val="branch"/>
          <dgm:animLvl val="lvl"/>
          <dgm:resizeHandles/>
        </dgm:presLayoutVars>
      </dgm:prSet>
      <dgm:spPr/>
    </dgm:pt>
    <dgm:pt modelId="{ABB15032-7703-854D-924B-5CFF5A661EA5}" type="pres">
      <dgm:prSet presAssocID="{F96ED147-BC28-734B-A991-94FCC5EA6805}" presName="hierRoot1" presStyleCnt="0">
        <dgm:presLayoutVars>
          <dgm:hierBranch val="init"/>
        </dgm:presLayoutVars>
      </dgm:prSet>
      <dgm:spPr/>
    </dgm:pt>
    <dgm:pt modelId="{AC50E7AF-219A-634C-8CC5-EE62B330E939}" type="pres">
      <dgm:prSet presAssocID="{F96ED147-BC28-734B-A991-94FCC5EA6805}" presName="rootComposite1" presStyleCnt="0"/>
      <dgm:spPr/>
    </dgm:pt>
    <dgm:pt modelId="{B36AB38C-4DD9-B846-8E6A-198FBD8DF191}" type="pres">
      <dgm:prSet presAssocID="{F96ED147-BC28-734B-A991-94FCC5EA6805}" presName="rootText1" presStyleLbl="node0" presStyleIdx="0" presStyleCnt="2">
        <dgm:presLayoutVars>
          <dgm:chPref val="3"/>
        </dgm:presLayoutVars>
      </dgm:prSet>
      <dgm:spPr/>
    </dgm:pt>
    <dgm:pt modelId="{8EC542A1-FB4D-674A-91B1-8116C7EF9F84}" type="pres">
      <dgm:prSet presAssocID="{F96ED147-BC28-734B-A991-94FCC5EA6805}" presName="rootConnector1" presStyleLbl="node1" presStyleIdx="0" presStyleCnt="0"/>
      <dgm:spPr/>
    </dgm:pt>
    <dgm:pt modelId="{C38725E9-C4C4-9C40-90CA-17A361AC5392}" type="pres">
      <dgm:prSet presAssocID="{F96ED147-BC28-734B-A991-94FCC5EA6805}" presName="hierChild2" presStyleCnt="0"/>
      <dgm:spPr/>
    </dgm:pt>
    <dgm:pt modelId="{AA5F040F-BDB7-0A45-AC72-F3A7A69B80D5}" type="pres">
      <dgm:prSet presAssocID="{F96ED147-BC28-734B-A991-94FCC5EA6805}" presName="hierChild3" presStyleCnt="0"/>
      <dgm:spPr/>
    </dgm:pt>
    <dgm:pt modelId="{98D61665-4331-B645-A2EB-3F8B8B45E4D7}" type="pres">
      <dgm:prSet presAssocID="{6D810D7C-4D06-5B4C-8332-9758E09BAAA6}" presName="hierRoot1" presStyleCnt="0">
        <dgm:presLayoutVars>
          <dgm:hierBranch val="init"/>
        </dgm:presLayoutVars>
      </dgm:prSet>
      <dgm:spPr/>
    </dgm:pt>
    <dgm:pt modelId="{1CE354E4-4615-1549-965B-252776A94A91}" type="pres">
      <dgm:prSet presAssocID="{6D810D7C-4D06-5B4C-8332-9758E09BAAA6}" presName="rootComposite1" presStyleCnt="0"/>
      <dgm:spPr/>
    </dgm:pt>
    <dgm:pt modelId="{35AF9B4E-5C57-5E40-9F56-B0DB867A4C0B}" type="pres">
      <dgm:prSet presAssocID="{6D810D7C-4D06-5B4C-8332-9758E09BAAA6}" presName="rootText1" presStyleLbl="node0" presStyleIdx="1" presStyleCnt="2">
        <dgm:presLayoutVars>
          <dgm:chPref val="3"/>
        </dgm:presLayoutVars>
      </dgm:prSet>
      <dgm:spPr/>
    </dgm:pt>
    <dgm:pt modelId="{E2E7ED10-0F3F-E14E-B3FA-8DA1FE2E4AE7}" type="pres">
      <dgm:prSet presAssocID="{6D810D7C-4D06-5B4C-8332-9758E09BAAA6}" presName="rootConnector1" presStyleLbl="node1" presStyleIdx="0" presStyleCnt="0"/>
      <dgm:spPr/>
    </dgm:pt>
    <dgm:pt modelId="{8F4C2393-FB56-5E4B-AF04-603A615034B8}" type="pres">
      <dgm:prSet presAssocID="{6D810D7C-4D06-5B4C-8332-9758E09BAAA6}" presName="hierChild2" presStyleCnt="0"/>
      <dgm:spPr/>
    </dgm:pt>
    <dgm:pt modelId="{203D85C1-6F53-EC4F-82BE-585E88666469}" type="pres">
      <dgm:prSet presAssocID="{6D810D7C-4D06-5B4C-8332-9758E09BAAA6}" presName="hierChild3" presStyleCnt="0"/>
      <dgm:spPr/>
    </dgm:pt>
    <dgm:pt modelId="{B2DFD069-722A-DD4C-9D97-8D923F7385B1}" type="pres">
      <dgm:prSet presAssocID="{086EB2AB-5D42-1043-BC5E-DD045F5F6AA9}" presName="Name111" presStyleLbl="parChTrans1D2" presStyleIdx="0" presStyleCnt="2"/>
      <dgm:spPr/>
    </dgm:pt>
    <dgm:pt modelId="{10211783-BE29-2148-8751-4D4DD0CD7C68}" type="pres">
      <dgm:prSet presAssocID="{2CC665D8-5AE5-214A-BA2B-FC061A8AEE80}" presName="hierRoot3" presStyleCnt="0">
        <dgm:presLayoutVars>
          <dgm:hierBranch val="init"/>
        </dgm:presLayoutVars>
      </dgm:prSet>
      <dgm:spPr/>
    </dgm:pt>
    <dgm:pt modelId="{EB7800D9-E13F-AB4E-A096-E5DE64E6F76D}" type="pres">
      <dgm:prSet presAssocID="{2CC665D8-5AE5-214A-BA2B-FC061A8AEE80}" presName="rootComposite3" presStyleCnt="0"/>
      <dgm:spPr/>
    </dgm:pt>
    <dgm:pt modelId="{87E50CED-1ADE-2148-8718-70EFC0B3E4C5}" type="pres">
      <dgm:prSet presAssocID="{2CC665D8-5AE5-214A-BA2B-FC061A8AEE80}" presName="rootText3" presStyleLbl="asst1" presStyleIdx="0" presStyleCnt="2">
        <dgm:presLayoutVars>
          <dgm:chPref val="3"/>
        </dgm:presLayoutVars>
      </dgm:prSet>
      <dgm:spPr/>
    </dgm:pt>
    <dgm:pt modelId="{6FBBECFE-583C-8B44-B42A-49B083AEFDDC}" type="pres">
      <dgm:prSet presAssocID="{2CC665D8-5AE5-214A-BA2B-FC061A8AEE80}" presName="rootConnector3" presStyleLbl="asst1" presStyleIdx="0" presStyleCnt="2"/>
      <dgm:spPr/>
    </dgm:pt>
    <dgm:pt modelId="{2F0A3971-D2F4-3647-8A6B-9083F9F2841E}" type="pres">
      <dgm:prSet presAssocID="{2CC665D8-5AE5-214A-BA2B-FC061A8AEE80}" presName="hierChild6" presStyleCnt="0"/>
      <dgm:spPr/>
    </dgm:pt>
    <dgm:pt modelId="{0B683992-D445-724A-B3BC-F15D8C217B9A}" type="pres">
      <dgm:prSet presAssocID="{2CC665D8-5AE5-214A-BA2B-FC061A8AEE80}" presName="hierChild7" presStyleCnt="0"/>
      <dgm:spPr/>
    </dgm:pt>
    <dgm:pt modelId="{84041573-76C9-704A-ADAF-7B842A2FE765}" type="pres">
      <dgm:prSet presAssocID="{9091275C-B758-4B41-8425-96962BFD9BF6}" presName="Name111" presStyleLbl="parChTrans1D2" presStyleIdx="1" presStyleCnt="2"/>
      <dgm:spPr/>
    </dgm:pt>
    <dgm:pt modelId="{EC6BBDAF-A213-7E4F-8839-94D7CE2C7C01}" type="pres">
      <dgm:prSet presAssocID="{A2B23B7F-1FE4-3947-B062-0E0C6434C119}" presName="hierRoot3" presStyleCnt="0">
        <dgm:presLayoutVars>
          <dgm:hierBranch val="init"/>
        </dgm:presLayoutVars>
      </dgm:prSet>
      <dgm:spPr/>
    </dgm:pt>
    <dgm:pt modelId="{F71857CE-1434-674F-B7DB-BE1EFC55086C}" type="pres">
      <dgm:prSet presAssocID="{A2B23B7F-1FE4-3947-B062-0E0C6434C119}" presName="rootComposite3" presStyleCnt="0"/>
      <dgm:spPr/>
    </dgm:pt>
    <dgm:pt modelId="{540D57F2-FD03-D843-8AF7-2692546C6D25}" type="pres">
      <dgm:prSet presAssocID="{A2B23B7F-1FE4-3947-B062-0E0C6434C119}" presName="rootText3" presStyleLbl="asst1" presStyleIdx="1" presStyleCnt="2">
        <dgm:presLayoutVars>
          <dgm:chPref val="3"/>
        </dgm:presLayoutVars>
      </dgm:prSet>
      <dgm:spPr/>
    </dgm:pt>
    <dgm:pt modelId="{76577A43-2470-6E45-8B6C-798CE3396B43}" type="pres">
      <dgm:prSet presAssocID="{A2B23B7F-1FE4-3947-B062-0E0C6434C119}" presName="rootConnector3" presStyleLbl="asst1" presStyleIdx="1" presStyleCnt="2"/>
      <dgm:spPr/>
    </dgm:pt>
    <dgm:pt modelId="{E957BE0C-3884-BD4B-909E-4A4FAC7B470F}" type="pres">
      <dgm:prSet presAssocID="{A2B23B7F-1FE4-3947-B062-0E0C6434C119}" presName="hierChild6" presStyleCnt="0"/>
      <dgm:spPr/>
    </dgm:pt>
    <dgm:pt modelId="{DFB043DA-5B2E-C047-B897-54B21D367D8C}" type="pres">
      <dgm:prSet presAssocID="{A2B23B7F-1FE4-3947-B062-0E0C6434C119}" presName="hierChild7" presStyleCnt="0"/>
      <dgm:spPr/>
    </dgm:pt>
  </dgm:ptLst>
  <dgm:cxnLst>
    <dgm:cxn modelId="{9D64EB06-7416-384A-BE26-08446CC6DFAF}" type="presOf" srcId="{2CC665D8-5AE5-214A-BA2B-FC061A8AEE80}" destId="{6FBBECFE-583C-8B44-B42A-49B083AEFDDC}" srcOrd="1" destOrd="0" presId="urn:microsoft.com/office/officeart/2005/8/layout/orgChart1"/>
    <dgm:cxn modelId="{2F1D3B12-2859-5B4F-83D2-C17D96FB8CD9}" type="presOf" srcId="{A2B23B7F-1FE4-3947-B062-0E0C6434C119}" destId="{76577A43-2470-6E45-8B6C-798CE3396B43}" srcOrd="1" destOrd="0" presId="urn:microsoft.com/office/officeart/2005/8/layout/orgChart1"/>
    <dgm:cxn modelId="{33E97B12-341C-E24A-AE54-970AC9D9A468}" type="presOf" srcId="{086EB2AB-5D42-1043-BC5E-DD045F5F6AA9}" destId="{B2DFD069-722A-DD4C-9D97-8D923F7385B1}" srcOrd="0" destOrd="0" presId="urn:microsoft.com/office/officeart/2005/8/layout/orgChart1"/>
    <dgm:cxn modelId="{0111802C-D7B9-3547-8257-6068B357776A}" type="presOf" srcId="{A2B23B7F-1FE4-3947-B062-0E0C6434C119}" destId="{540D57F2-FD03-D843-8AF7-2692546C6D25}" srcOrd="0" destOrd="0" presId="urn:microsoft.com/office/officeart/2005/8/layout/orgChart1"/>
    <dgm:cxn modelId="{51E89C4A-44FA-2C42-A516-DF6C45B413A9}" type="presOf" srcId="{2CC665D8-5AE5-214A-BA2B-FC061A8AEE80}" destId="{87E50CED-1ADE-2148-8718-70EFC0B3E4C5}" srcOrd="0" destOrd="0" presId="urn:microsoft.com/office/officeart/2005/8/layout/orgChart1"/>
    <dgm:cxn modelId="{D22CD24E-1BCA-3943-B90A-8453BDE59AD6}" srcId="{F54415A5-A788-9C45-998A-56842F6C504C}" destId="{F96ED147-BC28-734B-A991-94FCC5EA6805}" srcOrd="0" destOrd="0" parTransId="{61871AC8-D74A-FE47-BFE7-B85057A58ECC}" sibTransId="{F8D30B14-C1FE-CF4F-8504-D515868BBB05}"/>
    <dgm:cxn modelId="{6B43FE79-4A6B-3C40-AF84-2D8BCF5AD2CC}" type="presOf" srcId="{9091275C-B758-4B41-8425-96962BFD9BF6}" destId="{84041573-76C9-704A-ADAF-7B842A2FE765}" srcOrd="0" destOrd="0" presId="urn:microsoft.com/office/officeart/2005/8/layout/orgChart1"/>
    <dgm:cxn modelId="{A006127C-B261-FD48-B846-C52DE252DDA6}" srcId="{6D810D7C-4D06-5B4C-8332-9758E09BAAA6}" destId="{2CC665D8-5AE5-214A-BA2B-FC061A8AEE80}" srcOrd="0" destOrd="0" parTransId="{086EB2AB-5D42-1043-BC5E-DD045F5F6AA9}" sibTransId="{F50CF6B5-6439-DD46-9E04-953D77C84E3A}"/>
    <dgm:cxn modelId="{1885BCBC-C842-5F47-95EB-2C156DA730C8}" srcId="{6D810D7C-4D06-5B4C-8332-9758E09BAAA6}" destId="{A2B23B7F-1FE4-3947-B062-0E0C6434C119}" srcOrd="1" destOrd="0" parTransId="{9091275C-B758-4B41-8425-96962BFD9BF6}" sibTransId="{1711DC33-59C3-874D-86EF-0B1951FEC0B5}"/>
    <dgm:cxn modelId="{73A65BC4-754B-3D41-9191-96E1A126A398}" srcId="{F54415A5-A788-9C45-998A-56842F6C504C}" destId="{6D810D7C-4D06-5B4C-8332-9758E09BAAA6}" srcOrd="1" destOrd="0" parTransId="{564B57C0-BE3C-1B42-BFCD-40B0C4C66C84}" sibTransId="{9B22408A-C3DA-6C43-97D4-E2E461777322}"/>
    <dgm:cxn modelId="{1515E2CB-5CB3-C846-9B84-E055942AFCC1}" type="presOf" srcId="{6D810D7C-4D06-5B4C-8332-9758E09BAAA6}" destId="{35AF9B4E-5C57-5E40-9F56-B0DB867A4C0B}" srcOrd="0" destOrd="0" presId="urn:microsoft.com/office/officeart/2005/8/layout/orgChart1"/>
    <dgm:cxn modelId="{A3CA77D7-3EA1-684D-8CF6-F055653A16B8}" type="presOf" srcId="{F96ED147-BC28-734B-A991-94FCC5EA6805}" destId="{B36AB38C-4DD9-B846-8E6A-198FBD8DF191}" srcOrd="0" destOrd="0" presId="urn:microsoft.com/office/officeart/2005/8/layout/orgChart1"/>
    <dgm:cxn modelId="{1CD7B8EF-28BF-654B-A247-D48430DBB8DB}" type="presOf" srcId="{F54415A5-A788-9C45-998A-56842F6C504C}" destId="{C266E008-1824-9C4D-884F-8EF6BCE17C32}" srcOrd="0" destOrd="0" presId="urn:microsoft.com/office/officeart/2005/8/layout/orgChart1"/>
    <dgm:cxn modelId="{86C657F8-D5F9-C844-8C91-0ED0F4FB65D5}" type="presOf" srcId="{6D810D7C-4D06-5B4C-8332-9758E09BAAA6}" destId="{E2E7ED10-0F3F-E14E-B3FA-8DA1FE2E4AE7}" srcOrd="1" destOrd="0" presId="urn:microsoft.com/office/officeart/2005/8/layout/orgChart1"/>
    <dgm:cxn modelId="{45F319FE-C8F6-5944-80A5-AC4247BD3EE8}" type="presOf" srcId="{F96ED147-BC28-734B-A991-94FCC5EA6805}" destId="{8EC542A1-FB4D-674A-91B1-8116C7EF9F84}" srcOrd="1" destOrd="0" presId="urn:microsoft.com/office/officeart/2005/8/layout/orgChart1"/>
    <dgm:cxn modelId="{E8D9F760-6DE9-EF4B-8D5E-381E477D91F1}" type="presParOf" srcId="{C266E008-1824-9C4D-884F-8EF6BCE17C32}" destId="{ABB15032-7703-854D-924B-5CFF5A661EA5}" srcOrd="0" destOrd="0" presId="urn:microsoft.com/office/officeart/2005/8/layout/orgChart1"/>
    <dgm:cxn modelId="{F0BD900D-F988-1347-88ED-BE1CFCE49AC6}" type="presParOf" srcId="{ABB15032-7703-854D-924B-5CFF5A661EA5}" destId="{AC50E7AF-219A-634C-8CC5-EE62B330E939}" srcOrd="0" destOrd="0" presId="urn:microsoft.com/office/officeart/2005/8/layout/orgChart1"/>
    <dgm:cxn modelId="{89CCFC11-4066-D64F-A2B7-BF8C35266D5F}" type="presParOf" srcId="{AC50E7AF-219A-634C-8CC5-EE62B330E939}" destId="{B36AB38C-4DD9-B846-8E6A-198FBD8DF191}" srcOrd="0" destOrd="0" presId="urn:microsoft.com/office/officeart/2005/8/layout/orgChart1"/>
    <dgm:cxn modelId="{F1D74082-B5B3-894F-A3EE-22592DF11191}" type="presParOf" srcId="{AC50E7AF-219A-634C-8CC5-EE62B330E939}" destId="{8EC542A1-FB4D-674A-91B1-8116C7EF9F84}" srcOrd="1" destOrd="0" presId="urn:microsoft.com/office/officeart/2005/8/layout/orgChart1"/>
    <dgm:cxn modelId="{CFDFA03B-9EC1-C542-8734-5B4234468ED0}" type="presParOf" srcId="{ABB15032-7703-854D-924B-5CFF5A661EA5}" destId="{C38725E9-C4C4-9C40-90CA-17A361AC5392}" srcOrd="1" destOrd="0" presId="urn:microsoft.com/office/officeart/2005/8/layout/orgChart1"/>
    <dgm:cxn modelId="{51B03D0A-E5AF-D94E-9890-4C1979A82639}" type="presParOf" srcId="{ABB15032-7703-854D-924B-5CFF5A661EA5}" destId="{AA5F040F-BDB7-0A45-AC72-F3A7A69B80D5}" srcOrd="2" destOrd="0" presId="urn:microsoft.com/office/officeart/2005/8/layout/orgChart1"/>
    <dgm:cxn modelId="{6B831ED5-F254-E048-B147-46324AC47603}" type="presParOf" srcId="{C266E008-1824-9C4D-884F-8EF6BCE17C32}" destId="{98D61665-4331-B645-A2EB-3F8B8B45E4D7}" srcOrd="1" destOrd="0" presId="urn:microsoft.com/office/officeart/2005/8/layout/orgChart1"/>
    <dgm:cxn modelId="{729A4DC4-9EAD-4D49-B99B-732E6218152D}" type="presParOf" srcId="{98D61665-4331-B645-A2EB-3F8B8B45E4D7}" destId="{1CE354E4-4615-1549-965B-252776A94A91}" srcOrd="0" destOrd="0" presId="urn:microsoft.com/office/officeart/2005/8/layout/orgChart1"/>
    <dgm:cxn modelId="{EF71E495-EEA3-AB4F-A9D1-527D350BE814}" type="presParOf" srcId="{1CE354E4-4615-1549-965B-252776A94A91}" destId="{35AF9B4E-5C57-5E40-9F56-B0DB867A4C0B}" srcOrd="0" destOrd="0" presId="urn:microsoft.com/office/officeart/2005/8/layout/orgChart1"/>
    <dgm:cxn modelId="{3CAF4701-462A-C346-93C8-CC19E9699BE2}" type="presParOf" srcId="{1CE354E4-4615-1549-965B-252776A94A91}" destId="{E2E7ED10-0F3F-E14E-B3FA-8DA1FE2E4AE7}" srcOrd="1" destOrd="0" presId="urn:microsoft.com/office/officeart/2005/8/layout/orgChart1"/>
    <dgm:cxn modelId="{6A18BB1B-5474-2541-9197-988BD17CA309}" type="presParOf" srcId="{98D61665-4331-B645-A2EB-3F8B8B45E4D7}" destId="{8F4C2393-FB56-5E4B-AF04-603A615034B8}" srcOrd="1" destOrd="0" presId="urn:microsoft.com/office/officeart/2005/8/layout/orgChart1"/>
    <dgm:cxn modelId="{F6669D52-2850-EB41-ABFA-66A26B340A17}" type="presParOf" srcId="{98D61665-4331-B645-A2EB-3F8B8B45E4D7}" destId="{203D85C1-6F53-EC4F-82BE-585E88666469}" srcOrd="2" destOrd="0" presId="urn:microsoft.com/office/officeart/2005/8/layout/orgChart1"/>
    <dgm:cxn modelId="{4C2D82DF-112E-4840-92A6-4C56F94A6688}" type="presParOf" srcId="{203D85C1-6F53-EC4F-82BE-585E88666469}" destId="{B2DFD069-722A-DD4C-9D97-8D923F7385B1}" srcOrd="0" destOrd="0" presId="urn:microsoft.com/office/officeart/2005/8/layout/orgChart1"/>
    <dgm:cxn modelId="{54036E50-44DB-0445-9A74-5E688D19E252}" type="presParOf" srcId="{203D85C1-6F53-EC4F-82BE-585E88666469}" destId="{10211783-BE29-2148-8751-4D4DD0CD7C68}" srcOrd="1" destOrd="0" presId="urn:microsoft.com/office/officeart/2005/8/layout/orgChart1"/>
    <dgm:cxn modelId="{77420714-4AFB-D24C-9E1C-AB02ED3616E1}" type="presParOf" srcId="{10211783-BE29-2148-8751-4D4DD0CD7C68}" destId="{EB7800D9-E13F-AB4E-A096-E5DE64E6F76D}" srcOrd="0" destOrd="0" presId="urn:microsoft.com/office/officeart/2005/8/layout/orgChart1"/>
    <dgm:cxn modelId="{F78CF363-CD43-1748-A9CA-5151EFF72DDA}" type="presParOf" srcId="{EB7800D9-E13F-AB4E-A096-E5DE64E6F76D}" destId="{87E50CED-1ADE-2148-8718-70EFC0B3E4C5}" srcOrd="0" destOrd="0" presId="urn:microsoft.com/office/officeart/2005/8/layout/orgChart1"/>
    <dgm:cxn modelId="{3CAD300F-EBA4-C644-B05A-E552A7AC9920}" type="presParOf" srcId="{EB7800D9-E13F-AB4E-A096-E5DE64E6F76D}" destId="{6FBBECFE-583C-8B44-B42A-49B083AEFDDC}" srcOrd="1" destOrd="0" presId="urn:microsoft.com/office/officeart/2005/8/layout/orgChart1"/>
    <dgm:cxn modelId="{E7FD05ED-F7F4-E749-841B-FFC60708A53B}" type="presParOf" srcId="{10211783-BE29-2148-8751-4D4DD0CD7C68}" destId="{2F0A3971-D2F4-3647-8A6B-9083F9F2841E}" srcOrd="1" destOrd="0" presId="urn:microsoft.com/office/officeart/2005/8/layout/orgChart1"/>
    <dgm:cxn modelId="{796B630C-53C9-F54C-986D-A6978C682F68}" type="presParOf" srcId="{10211783-BE29-2148-8751-4D4DD0CD7C68}" destId="{0B683992-D445-724A-B3BC-F15D8C217B9A}" srcOrd="2" destOrd="0" presId="urn:microsoft.com/office/officeart/2005/8/layout/orgChart1"/>
    <dgm:cxn modelId="{6B59EE6C-3285-344F-9601-36582074B49D}" type="presParOf" srcId="{203D85C1-6F53-EC4F-82BE-585E88666469}" destId="{84041573-76C9-704A-ADAF-7B842A2FE765}" srcOrd="2" destOrd="0" presId="urn:microsoft.com/office/officeart/2005/8/layout/orgChart1"/>
    <dgm:cxn modelId="{3E9E4E10-B406-0F4F-88BB-09DFE485FD64}" type="presParOf" srcId="{203D85C1-6F53-EC4F-82BE-585E88666469}" destId="{EC6BBDAF-A213-7E4F-8839-94D7CE2C7C01}" srcOrd="3" destOrd="0" presId="urn:microsoft.com/office/officeart/2005/8/layout/orgChart1"/>
    <dgm:cxn modelId="{A0A5CB3C-D0EC-3E45-B200-60DF590D9A70}" type="presParOf" srcId="{EC6BBDAF-A213-7E4F-8839-94D7CE2C7C01}" destId="{F71857CE-1434-674F-B7DB-BE1EFC55086C}" srcOrd="0" destOrd="0" presId="urn:microsoft.com/office/officeart/2005/8/layout/orgChart1"/>
    <dgm:cxn modelId="{D7955752-211B-7A4A-AAC3-FC8104F261E9}" type="presParOf" srcId="{F71857CE-1434-674F-B7DB-BE1EFC55086C}" destId="{540D57F2-FD03-D843-8AF7-2692546C6D25}" srcOrd="0" destOrd="0" presId="urn:microsoft.com/office/officeart/2005/8/layout/orgChart1"/>
    <dgm:cxn modelId="{9630CBE4-1CAF-2D44-A4C3-E8E46BF66197}" type="presParOf" srcId="{F71857CE-1434-674F-B7DB-BE1EFC55086C}" destId="{76577A43-2470-6E45-8B6C-798CE3396B43}" srcOrd="1" destOrd="0" presId="urn:microsoft.com/office/officeart/2005/8/layout/orgChart1"/>
    <dgm:cxn modelId="{0D9769D6-1B74-3144-A895-447C05FFF937}" type="presParOf" srcId="{EC6BBDAF-A213-7E4F-8839-94D7CE2C7C01}" destId="{E957BE0C-3884-BD4B-909E-4A4FAC7B470F}" srcOrd="1" destOrd="0" presId="urn:microsoft.com/office/officeart/2005/8/layout/orgChart1"/>
    <dgm:cxn modelId="{F49D77CE-DCC0-3A41-870A-2FB0EF66971D}" type="presParOf" srcId="{EC6BBDAF-A213-7E4F-8839-94D7CE2C7C01}" destId="{DFB043DA-5B2E-C047-B897-54B21D367D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F50A3F-46AB-A64E-9728-9AB117F4368F}"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71210073-FCB6-2D48-9038-13E7BE686E3E}">
      <dgm:prSet phldrT="[Testo]" custT="1"/>
      <dgm:spPr/>
      <dgm:t>
        <a:bodyPr/>
        <a:lstStyle/>
        <a:p>
          <a:r>
            <a:rPr lang="it-IT" sz="2000" dirty="0"/>
            <a:t>Interventi e attività basati su prove (</a:t>
          </a:r>
          <a:r>
            <a:rPr lang="it-IT" sz="2000" i="1" dirty="0" err="1"/>
            <a:t>evidence</a:t>
          </a:r>
          <a:r>
            <a:rPr lang="it-IT" sz="2000" i="1" dirty="0"/>
            <a:t> </a:t>
          </a:r>
          <a:r>
            <a:rPr lang="it-IT" sz="2000" i="1" dirty="0" err="1"/>
            <a:t>based</a:t>
          </a:r>
          <a:r>
            <a:rPr lang="it-IT" sz="2000" dirty="0"/>
            <a:t>)</a:t>
          </a:r>
        </a:p>
      </dgm:t>
    </dgm:pt>
    <dgm:pt modelId="{115C8399-A39C-DA45-951A-07880FD45A7C}" type="parTrans" cxnId="{8E62E900-BB6A-0D4A-9FC0-DF9E30B67937}">
      <dgm:prSet/>
      <dgm:spPr/>
      <dgm:t>
        <a:bodyPr/>
        <a:lstStyle/>
        <a:p>
          <a:endParaRPr lang="it-IT"/>
        </a:p>
      </dgm:t>
    </dgm:pt>
    <dgm:pt modelId="{31639E7A-F1BA-5442-9AA0-09B25AE0A4E3}" type="sibTrans" cxnId="{8E62E900-BB6A-0D4A-9FC0-DF9E30B67937}">
      <dgm:prSet/>
      <dgm:spPr/>
      <dgm:t>
        <a:bodyPr/>
        <a:lstStyle/>
        <a:p>
          <a:endParaRPr lang="it-IT"/>
        </a:p>
      </dgm:t>
    </dgm:pt>
    <dgm:pt modelId="{61C09BEB-2466-4747-8530-6529528434A7}">
      <dgm:prSet phldrT="[Testo]" custT="1"/>
      <dgm:spPr/>
      <dgm:t>
        <a:bodyPr/>
        <a:lstStyle/>
        <a:p>
          <a:r>
            <a:rPr lang="it-IT" sz="1800" dirty="0"/>
            <a:t>Interventi e attività basati  sulla ricerca</a:t>
          </a:r>
        </a:p>
      </dgm:t>
    </dgm:pt>
    <dgm:pt modelId="{6F7F6EF1-BB39-494C-A4EC-966A0446650F}" type="parTrans" cxnId="{02D3A57F-7010-114C-8F08-2ACE4227E59C}">
      <dgm:prSet/>
      <dgm:spPr/>
      <dgm:t>
        <a:bodyPr/>
        <a:lstStyle/>
        <a:p>
          <a:endParaRPr lang="it-IT"/>
        </a:p>
      </dgm:t>
    </dgm:pt>
    <dgm:pt modelId="{17013340-6DF5-4B4A-93BF-F885E56E960F}" type="sibTrans" cxnId="{02D3A57F-7010-114C-8F08-2ACE4227E59C}">
      <dgm:prSet/>
      <dgm:spPr/>
      <dgm:t>
        <a:bodyPr/>
        <a:lstStyle/>
        <a:p>
          <a:endParaRPr lang="it-IT"/>
        </a:p>
      </dgm:t>
    </dgm:pt>
    <dgm:pt modelId="{15898D64-A900-114B-A789-364145A64F3A}" type="pres">
      <dgm:prSet presAssocID="{98F50A3F-46AB-A64E-9728-9AB117F4368F}" presName="linear" presStyleCnt="0">
        <dgm:presLayoutVars>
          <dgm:dir/>
          <dgm:animLvl val="lvl"/>
          <dgm:resizeHandles val="exact"/>
        </dgm:presLayoutVars>
      </dgm:prSet>
      <dgm:spPr/>
    </dgm:pt>
    <dgm:pt modelId="{DA77634A-19EE-B34F-B150-CDA6AF6AC7AC}" type="pres">
      <dgm:prSet presAssocID="{71210073-FCB6-2D48-9038-13E7BE686E3E}" presName="parentLin" presStyleCnt="0"/>
      <dgm:spPr/>
    </dgm:pt>
    <dgm:pt modelId="{1E880A35-4367-214E-BFA5-3F69DD8C6C38}" type="pres">
      <dgm:prSet presAssocID="{71210073-FCB6-2D48-9038-13E7BE686E3E}" presName="parentLeftMargin" presStyleLbl="node1" presStyleIdx="0" presStyleCnt="2"/>
      <dgm:spPr/>
    </dgm:pt>
    <dgm:pt modelId="{675D48C3-7F14-114C-9764-06E70ED0BD35}" type="pres">
      <dgm:prSet presAssocID="{71210073-FCB6-2D48-9038-13E7BE686E3E}" presName="parentText" presStyleLbl="node1" presStyleIdx="0" presStyleCnt="2">
        <dgm:presLayoutVars>
          <dgm:chMax val="0"/>
          <dgm:bulletEnabled val="1"/>
        </dgm:presLayoutVars>
      </dgm:prSet>
      <dgm:spPr/>
    </dgm:pt>
    <dgm:pt modelId="{6E429343-E46A-3D4B-A35C-9B5140F640E6}" type="pres">
      <dgm:prSet presAssocID="{71210073-FCB6-2D48-9038-13E7BE686E3E}" presName="negativeSpace" presStyleCnt="0"/>
      <dgm:spPr/>
    </dgm:pt>
    <dgm:pt modelId="{FAB725F9-96CD-5441-852E-06A7BA1F85A9}" type="pres">
      <dgm:prSet presAssocID="{71210073-FCB6-2D48-9038-13E7BE686E3E}" presName="childText" presStyleLbl="conFgAcc1" presStyleIdx="0" presStyleCnt="2">
        <dgm:presLayoutVars>
          <dgm:bulletEnabled val="1"/>
        </dgm:presLayoutVars>
      </dgm:prSet>
      <dgm:spPr/>
    </dgm:pt>
    <dgm:pt modelId="{B6686E84-EF17-E744-A645-42A2D7CEFCA8}" type="pres">
      <dgm:prSet presAssocID="{31639E7A-F1BA-5442-9AA0-09B25AE0A4E3}" presName="spaceBetweenRectangles" presStyleCnt="0"/>
      <dgm:spPr/>
    </dgm:pt>
    <dgm:pt modelId="{97DF6A83-A4D4-D947-83AA-6AEBA1A80F14}" type="pres">
      <dgm:prSet presAssocID="{61C09BEB-2466-4747-8530-6529528434A7}" presName="parentLin" presStyleCnt="0"/>
      <dgm:spPr/>
    </dgm:pt>
    <dgm:pt modelId="{CBE7A1B2-460F-904E-8892-DFC3D342BA33}" type="pres">
      <dgm:prSet presAssocID="{61C09BEB-2466-4747-8530-6529528434A7}" presName="parentLeftMargin" presStyleLbl="node1" presStyleIdx="0" presStyleCnt="2"/>
      <dgm:spPr/>
    </dgm:pt>
    <dgm:pt modelId="{07A5C3AE-103C-D543-BB46-1B77A479FB6C}" type="pres">
      <dgm:prSet presAssocID="{61C09BEB-2466-4747-8530-6529528434A7}" presName="parentText" presStyleLbl="node1" presStyleIdx="1" presStyleCnt="2" custScaleX="108866" custLinFactNeighborX="-58117" custLinFactNeighborY="91295">
        <dgm:presLayoutVars>
          <dgm:chMax val="0"/>
          <dgm:bulletEnabled val="1"/>
        </dgm:presLayoutVars>
      </dgm:prSet>
      <dgm:spPr/>
    </dgm:pt>
    <dgm:pt modelId="{58E2D22E-E36E-BA4F-ABE0-835643ACB075}" type="pres">
      <dgm:prSet presAssocID="{61C09BEB-2466-4747-8530-6529528434A7}" presName="negativeSpace" presStyleCnt="0"/>
      <dgm:spPr/>
    </dgm:pt>
    <dgm:pt modelId="{6245502E-3EBE-B345-9D15-B3FA8C7B6BF1}" type="pres">
      <dgm:prSet presAssocID="{61C09BEB-2466-4747-8530-6529528434A7}" presName="childText" presStyleLbl="conFgAcc1" presStyleIdx="1" presStyleCnt="2" custLinFactY="35426" custLinFactNeighborY="100000">
        <dgm:presLayoutVars>
          <dgm:bulletEnabled val="1"/>
        </dgm:presLayoutVars>
      </dgm:prSet>
      <dgm:spPr/>
    </dgm:pt>
  </dgm:ptLst>
  <dgm:cxnLst>
    <dgm:cxn modelId="{8E62E900-BB6A-0D4A-9FC0-DF9E30B67937}" srcId="{98F50A3F-46AB-A64E-9728-9AB117F4368F}" destId="{71210073-FCB6-2D48-9038-13E7BE686E3E}" srcOrd="0" destOrd="0" parTransId="{115C8399-A39C-DA45-951A-07880FD45A7C}" sibTransId="{31639E7A-F1BA-5442-9AA0-09B25AE0A4E3}"/>
    <dgm:cxn modelId="{B1669C3E-9DD8-2248-B76F-D6495DC4BFD3}" type="presOf" srcId="{71210073-FCB6-2D48-9038-13E7BE686E3E}" destId="{1E880A35-4367-214E-BFA5-3F69DD8C6C38}" srcOrd="0" destOrd="0" presId="urn:microsoft.com/office/officeart/2005/8/layout/list1"/>
    <dgm:cxn modelId="{910A9145-2137-7E4D-AD35-6A6AA78683AF}" type="presOf" srcId="{71210073-FCB6-2D48-9038-13E7BE686E3E}" destId="{675D48C3-7F14-114C-9764-06E70ED0BD35}" srcOrd="1" destOrd="0" presId="urn:microsoft.com/office/officeart/2005/8/layout/list1"/>
    <dgm:cxn modelId="{A388EB69-70FC-1740-AD4B-5869775601A5}" type="presOf" srcId="{61C09BEB-2466-4747-8530-6529528434A7}" destId="{07A5C3AE-103C-D543-BB46-1B77A479FB6C}" srcOrd="1" destOrd="0" presId="urn:microsoft.com/office/officeart/2005/8/layout/list1"/>
    <dgm:cxn modelId="{2ED2334D-8EDF-AB4F-8060-89BCAFE3008B}" type="presOf" srcId="{61C09BEB-2466-4747-8530-6529528434A7}" destId="{CBE7A1B2-460F-904E-8892-DFC3D342BA33}" srcOrd="0" destOrd="0" presId="urn:microsoft.com/office/officeart/2005/8/layout/list1"/>
    <dgm:cxn modelId="{02D3A57F-7010-114C-8F08-2ACE4227E59C}" srcId="{98F50A3F-46AB-A64E-9728-9AB117F4368F}" destId="{61C09BEB-2466-4747-8530-6529528434A7}" srcOrd="1" destOrd="0" parTransId="{6F7F6EF1-BB39-494C-A4EC-966A0446650F}" sibTransId="{17013340-6DF5-4B4A-93BF-F885E56E960F}"/>
    <dgm:cxn modelId="{32235EBB-238D-7B40-BD4D-39525E227068}" type="presOf" srcId="{98F50A3F-46AB-A64E-9728-9AB117F4368F}" destId="{15898D64-A900-114B-A789-364145A64F3A}" srcOrd="0" destOrd="0" presId="urn:microsoft.com/office/officeart/2005/8/layout/list1"/>
    <dgm:cxn modelId="{AFA22FC6-4B60-DB43-9677-B9A318EBEEFF}" type="presParOf" srcId="{15898D64-A900-114B-A789-364145A64F3A}" destId="{DA77634A-19EE-B34F-B150-CDA6AF6AC7AC}" srcOrd="0" destOrd="0" presId="urn:microsoft.com/office/officeart/2005/8/layout/list1"/>
    <dgm:cxn modelId="{F79B95EE-CCA9-CB4C-A90C-199EB7089B1B}" type="presParOf" srcId="{DA77634A-19EE-B34F-B150-CDA6AF6AC7AC}" destId="{1E880A35-4367-214E-BFA5-3F69DD8C6C38}" srcOrd="0" destOrd="0" presId="urn:microsoft.com/office/officeart/2005/8/layout/list1"/>
    <dgm:cxn modelId="{406D723B-03F6-184F-9445-7E48B8F85622}" type="presParOf" srcId="{DA77634A-19EE-B34F-B150-CDA6AF6AC7AC}" destId="{675D48C3-7F14-114C-9764-06E70ED0BD35}" srcOrd="1" destOrd="0" presId="urn:microsoft.com/office/officeart/2005/8/layout/list1"/>
    <dgm:cxn modelId="{4B8D56DB-55E0-6642-AC77-95CE46A25F00}" type="presParOf" srcId="{15898D64-A900-114B-A789-364145A64F3A}" destId="{6E429343-E46A-3D4B-A35C-9B5140F640E6}" srcOrd="1" destOrd="0" presId="urn:microsoft.com/office/officeart/2005/8/layout/list1"/>
    <dgm:cxn modelId="{AA56C9E7-10F2-F647-99AC-A8771FEF32CC}" type="presParOf" srcId="{15898D64-A900-114B-A789-364145A64F3A}" destId="{FAB725F9-96CD-5441-852E-06A7BA1F85A9}" srcOrd="2" destOrd="0" presId="urn:microsoft.com/office/officeart/2005/8/layout/list1"/>
    <dgm:cxn modelId="{4780F405-18E1-DB45-8FAC-772883226449}" type="presParOf" srcId="{15898D64-A900-114B-A789-364145A64F3A}" destId="{B6686E84-EF17-E744-A645-42A2D7CEFCA8}" srcOrd="3" destOrd="0" presId="urn:microsoft.com/office/officeart/2005/8/layout/list1"/>
    <dgm:cxn modelId="{72E2D23F-95C3-9A40-B2FD-F58A173838A0}" type="presParOf" srcId="{15898D64-A900-114B-A789-364145A64F3A}" destId="{97DF6A83-A4D4-D947-83AA-6AEBA1A80F14}" srcOrd="4" destOrd="0" presId="urn:microsoft.com/office/officeart/2005/8/layout/list1"/>
    <dgm:cxn modelId="{67B0DB30-4F9F-D041-9DAC-6605C59F7F39}" type="presParOf" srcId="{97DF6A83-A4D4-D947-83AA-6AEBA1A80F14}" destId="{CBE7A1B2-460F-904E-8892-DFC3D342BA33}" srcOrd="0" destOrd="0" presId="urn:microsoft.com/office/officeart/2005/8/layout/list1"/>
    <dgm:cxn modelId="{A1DC7B5A-9B60-7340-BD98-63A19E3EF50F}" type="presParOf" srcId="{97DF6A83-A4D4-D947-83AA-6AEBA1A80F14}" destId="{07A5C3AE-103C-D543-BB46-1B77A479FB6C}" srcOrd="1" destOrd="0" presId="urn:microsoft.com/office/officeart/2005/8/layout/list1"/>
    <dgm:cxn modelId="{DE1D895E-F966-2B46-BC8B-518D50261E0E}" type="presParOf" srcId="{15898D64-A900-114B-A789-364145A64F3A}" destId="{58E2D22E-E36E-BA4F-ABE0-835643ACB075}" srcOrd="5" destOrd="0" presId="urn:microsoft.com/office/officeart/2005/8/layout/list1"/>
    <dgm:cxn modelId="{CFAA10E6-198F-9743-8F51-09D9CD7F8348}" type="presParOf" srcId="{15898D64-A900-114B-A789-364145A64F3A}" destId="{6245502E-3EBE-B345-9D15-B3FA8C7B6BF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D48AA-1B9D-564F-8C5D-BBF20C366A29}">
      <dsp:nvSpPr>
        <dsp:cNvPr id="0" name=""/>
        <dsp:cNvSpPr/>
      </dsp:nvSpPr>
      <dsp:spPr>
        <a:xfrm>
          <a:off x="0" y="699905"/>
          <a:ext cx="60960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3550B-F6BF-4A42-8ACE-AD5820403C14}">
      <dsp:nvSpPr>
        <dsp:cNvPr id="0" name=""/>
        <dsp:cNvSpPr/>
      </dsp:nvSpPr>
      <dsp:spPr>
        <a:xfrm>
          <a:off x="370655" y="265821"/>
          <a:ext cx="5525853" cy="1125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it-IT" sz="1800" kern="1200" dirty="0"/>
            <a:t>IDENTIFICARE E DESCRIVERE CAMBIAMENTI E ASPETTI  IN UN PARTICOLARE AMBITO DEL COMPORTAMENTO O DELL’ATTIVITA’ MENTALE E DELLE FUNZIONI CEREBRALI SOTTOSTANTI  </a:t>
          </a:r>
        </a:p>
      </dsp:txBody>
      <dsp:txXfrm>
        <a:off x="425599" y="320765"/>
        <a:ext cx="5415965" cy="1015643"/>
      </dsp:txXfrm>
    </dsp:sp>
    <dsp:sp modelId="{4407E878-8489-F346-912E-6090770EFFEC}">
      <dsp:nvSpPr>
        <dsp:cNvPr id="0" name=""/>
        <dsp:cNvSpPr/>
      </dsp:nvSpPr>
      <dsp:spPr>
        <a:xfrm>
          <a:off x="0" y="2015345"/>
          <a:ext cx="60960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ECD34-8F73-764E-BE88-E04383875B5D}">
      <dsp:nvSpPr>
        <dsp:cNvPr id="0" name=""/>
        <dsp:cNvSpPr/>
      </dsp:nvSpPr>
      <dsp:spPr>
        <a:xfrm>
          <a:off x="304800" y="1587305"/>
          <a:ext cx="57073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it-IT" sz="1800" kern="1200" dirty="0"/>
            <a:t>INDIVIDUARE LE RELAZIONI TRA CAMBIAMENTI RELATIVI AD AREE DIVERSE </a:t>
          </a:r>
        </a:p>
      </dsp:txBody>
      <dsp:txXfrm>
        <a:off x="346590" y="1629095"/>
        <a:ext cx="5623800" cy="772500"/>
      </dsp:txXfrm>
    </dsp:sp>
    <dsp:sp modelId="{F9D3A160-F89D-7C49-91F7-EACCAF34FCDF}">
      <dsp:nvSpPr>
        <dsp:cNvPr id="0" name=""/>
        <dsp:cNvSpPr/>
      </dsp:nvSpPr>
      <dsp:spPr>
        <a:xfrm>
          <a:off x="0" y="3256135"/>
          <a:ext cx="60960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3D717-1FBF-F74C-8DEC-D537E76F8483}">
      <dsp:nvSpPr>
        <dsp:cNvPr id="0" name=""/>
        <dsp:cNvSpPr/>
      </dsp:nvSpPr>
      <dsp:spPr>
        <a:xfrm>
          <a:off x="895545" y="2968107"/>
          <a:ext cx="426720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it-IT" sz="1800" kern="1200" dirty="0"/>
            <a:t>IDENTIFICARE I PROCESSI CHE PRODUCONO I CAMBIAMENTI </a:t>
          </a:r>
        </a:p>
      </dsp:txBody>
      <dsp:txXfrm>
        <a:off x="937335" y="3009897"/>
        <a:ext cx="4183620" cy="772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7E878-8489-F346-912E-6090770EFFEC}">
      <dsp:nvSpPr>
        <dsp:cNvPr id="0" name=""/>
        <dsp:cNvSpPr/>
      </dsp:nvSpPr>
      <dsp:spPr>
        <a:xfrm>
          <a:off x="0" y="540192"/>
          <a:ext cx="6624736"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ECD34-8F73-764E-BE88-E04383875B5D}">
      <dsp:nvSpPr>
        <dsp:cNvPr id="0" name=""/>
        <dsp:cNvSpPr/>
      </dsp:nvSpPr>
      <dsp:spPr>
        <a:xfrm>
          <a:off x="287752" y="123263"/>
          <a:ext cx="6196352" cy="4728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marL="0" lvl="0" indent="0" algn="l" defTabSz="800100">
            <a:lnSpc>
              <a:spcPct val="90000"/>
            </a:lnSpc>
            <a:spcBef>
              <a:spcPct val="0"/>
            </a:spcBef>
            <a:spcAft>
              <a:spcPct val="35000"/>
            </a:spcAft>
            <a:buNone/>
          </a:pPr>
          <a:r>
            <a:rPr lang="it-IT" sz="1800" kern="1200" dirty="0"/>
            <a:t>degli</a:t>
          </a:r>
          <a:r>
            <a:rPr lang="it-IT" sz="1800" kern="1200" baseline="0" dirty="0"/>
            <a:t> individui su cui ottenere informazioni</a:t>
          </a:r>
          <a:endParaRPr lang="it-IT" sz="1800" kern="1200" dirty="0"/>
        </a:p>
      </dsp:txBody>
      <dsp:txXfrm>
        <a:off x="310833" y="146344"/>
        <a:ext cx="6150190" cy="426653"/>
      </dsp:txXfrm>
    </dsp:sp>
    <dsp:sp modelId="{FE0E663F-0ADF-4D44-BDC8-E01E8BFE5425}">
      <dsp:nvSpPr>
        <dsp:cNvPr id="0" name=""/>
        <dsp:cNvSpPr/>
      </dsp:nvSpPr>
      <dsp:spPr>
        <a:xfrm>
          <a:off x="0" y="1591251"/>
          <a:ext cx="6624736" cy="20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FC3DD-693B-954F-A54B-FEF517E970D0}">
      <dsp:nvSpPr>
        <dsp:cNvPr id="0" name=""/>
        <dsp:cNvSpPr/>
      </dsp:nvSpPr>
      <dsp:spPr>
        <a:xfrm>
          <a:off x="359689" y="759840"/>
          <a:ext cx="6177496" cy="924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marL="0" lvl="0" indent="0" algn="l" defTabSz="800100">
            <a:lnSpc>
              <a:spcPct val="90000"/>
            </a:lnSpc>
            <a:spcBef>
              <a:spcPct val="0"/>
            </a:spcBef>
            <a:spcAft>
              <a:spcPct val="35000"/>
            </a:spcAft>
            <a:buNone/>
          </a:pPr>
          <a:r>
            <a:rPr lang="it-IT" sz="1800" kern="1200" dirty="0"/>
            <a:t>degli strumenti da usare per ottenere informazioni (METODICHE O TECNICHE DI RICERCA)</a:t>
          </a:r>
        </a:p>
      </dsp:txBody>
      <dsp:txXfrm>
        <a:off x="404812" y="804963"/>
        <a:ext cx="6087250" cy="834093"/>
      </dsp:txXfrm>
    </dsp:sp>
    <dsp:sp modelId="{B9BAE96C-C003-FD4B-868D-0B50E24964DD}">
      <dsp:nvSpPr>
        <dsp:cNvPr id="0" name=""/>
        <dsp:cNvSpPr/>
      </dsp:nvSpPr>
      <dsp:spPr>
        <a:xfrm>
          <a:off x="0" y="3420201"/>
          <a:ext cx="6624736" cy="1801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CA679-F016-3F41-A0D1-ECA63CFFFF6D}">
      <dsp:nvSpPr>
        <dsp:cNvPr id="0" name=""/>
        <dsp:cNvSpPr/>
      </dsp:nvSpPr>
      <dsp:spPr>
        <a:xfrm>
          <a:off x="360040" y="1854100"/>
          <a:ext cx="6116853" cy="15094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marL="0" lvl="0" indent="0" algn="l" defTabSz="800100">
            <a:lnSpc>
              <a:spcPct val="90000"/>
            </a:lnSpc>
            <a:spcBef>
              <a:spcPct val="0"/>
            </a:spcBef>
            <a:spcAft>
              <a:spcPct val="35000"/>
            </a:spcAft>
            <a:buNone/>
          </a:pPr>
          <a:r>
            <a:rPr lang="it-IT" sz="1800" kern="1200" dirty="0"/>
            <a:t>delle  strategie da usare per identificare i cambiamenti che hanno luogo con l’età, le relazioni fra traiettorie di sviluppo, i processi alla base dello sviluppo (DISEGNI DI RICERCA)</a:t>
          </a:r>
        </a:p>
      </dsp:txBody>
      <dsp:txXfrm>
        <a:off x="433724" y="1927784"/>
        <a:ext cx="5969485" cy="13620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394A-FD1D-874F-8AF4-3F745F87A6D2}">
      <dsp:nvSpPr>
        <dsp:cNvPr id="0" name=""/>
        <dsp:cNvSpPr/>
      </dsp:nvSpPr>
      <dsp:spPr>
        <a:xfrm>
          <a:off x="0" y="305079"/>
          <a:ext cx="492020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382D3-2842-9E40-9DBB-AB3ED3354B9B}">
      <dsp:nvSpPr>
        <dsp:cNvPr id="0" name=""/>
        <dsp:cNvSpPr/>
      </dsp:nvSpPr>
      <dsp:spPr>
        <a:xfrm>
          <a:off x="246010" y="39399"/>
          <a:ext cx="3444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81" tIns="0" rIns="130181" bIns="0" numCol="1" spcCol="1270" anchor="ctr" anchorCtr="0">
          <a:noAutofit/>
        </a:bodyPr>
        <a:lstStyle/>
        <a:p>
          <a:pPr marL="0" lvl="0" indent="0" algn="l" defTabSz="800100">
            <a:lnSpc>
              <a:spcPct val="90000"/>
            </a:lnSpc>
            <a:spcBef>
              <a:spcPct val="0"/>
            </a:spcBef>
            <a:spcAft>
              <a:spcPct val="35000"/>
            </a:spcAft>
            <a:buNone/>
          </a:pPr>
          <a:r>
            <a:rPr lang="it-IT" sz="1800" kern="1200" dirty="0"/>
            <a:t>OSSERVAZIONE SISTEMATICA </a:t>
          </a:r>
        </a:p>
      </dsp:txBody>
      <dsp:txXfrm>
        <a:off x="271949" y="65338"/>
        <a:ext cx="3392267" cy="479482"/>
      </dsp:txXfrm>
    </dsp:sp>
    <dsp:sp modelId="{EAB6C947-5948-8F40-8C25-9340E9C2B011}">
      <dsp:nvSpPr>
        <dsp:cNvPr id="0" name=""/>
        <dsp:cNvSpPr/>
      </dsp:nvSpPr>
      <dsp:spPr>
        <a:xfrm>
          <a:off x="0" y="1121559"/>
          <a:ext cx="492020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6A024-58A4-EE4C-82B9-ED290985A4D9}">
      <dsp:nvSpPr>
        <dsp:cNvPr id="0" name=""/>
        <dsp:cNvSpPr/>
      </dsp:nvSpPr>
      <dsp:spPr>
        <a:xfrm>
          <a:off x="246010" y="855879"/>
          <a:ext cx="3444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81" tIns="0" rIns="130181" bIns="0" numCol="1" spcCol="1270" anchor="ctr" anchorCtr="0">
          <a:noAutofit/>
        </a:bodyPr>
        <a:lstStyle/>
        <a:p>
          <a:pPr marL="0" lvl="0" indent="0" algn="l" defTabSz="800100">
            <a:lnSpc>
              <a:spcPct val="90000"/>
            </a:lnSpc>
            <a:spcBef>
              <a:spcPct val="0"/>
            </a:spcBef>
            <a:spcAft>
              <a:spcPct val="35000"/>
            </a:spcAft>
            <a:buNone/>
          </a:pPr>
          <a:r>
            <a:rPr lang="it-IT" sz="1800" kern="1200" dirty="0"/>
            <a:t>QUESTIONARI, INTERVISTE</a:t>
          </a:r>
        </a:p>
      </dsp:txBody>
      <dsp:txXfrm>
        <a:off x="271949" y="881818"/>
        <a:ext cx="3392267" cy="479482"/>
      </dsp:txXfrm>
    </dsp:sp>
    <dsp:sp modelId="{AFEF7F4A-A07D-304F-8338-E65A65F4E659}">
      <dsp:nvSpPr>
        <dsp:cNvPr id="0" name=""/>
        <dsp:cNvSpPr/>
      </dsp:nvSpPr>
      <dsp:spPr>
        <a:xfrm>
          <a:off x="0" y="1938039"/>
          <a:ext cx="492020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DBEDF-4652-0B4C-88B9-245E584D91EB}">
      <dsp:nvSpPr>
        <dsp:cNvPr id="0" name=""/>
        <dsp:cNvSpPr/>
      </dsp:nvSpPr>
      <dsp:spPr>
        <a:xfrm>
          <a:off x="251956" y="1733742"/>
          <a:ext cx="3444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81" tIns="0" rIns="130181" bIns="0" numCol="1" spcCol="1270" anchor="ctr" anchorCtr="0">
          <a:noAutofit/>
        </a:bodyPr>
        <a:lstStyle/>
        <a:p>
          <a:pPr marL="0" lvl="0" indent="0" algn="l" defTabSz="800100">
            <a:lnSpc>
              <a:spcPct val="90000"/>
            </a:lnSpc>
            <a:spcBef>
              <a:spcPct val="0"/>
            </a:spcBef>
            <a:spcAft>
              <a:spcPct val="35000"/>
            </a:spcAft>
            <a:buNone/>
          </a:pPr>
          <a:r>
            <a:rPr lang="it-IT" sz="1800" kern="1200" dirty="0"/>
            <a:t>TEST </a:t>
          </a:r>
          <a:r>
            <a:rPr lang="it-IT" sz="1800" kern="1200"/>
            <a:t>STANDARDIZZATI LA WPSII</a:t>
          </a:r>
          <a:endParaRPr lang="it-IT" sz="1800" kern="1200" dirty="0"/>
        </a:p>
      </dsp:txBody>
      <dsp:txXfrm>
        <a:off x="277895" y="1759681"/>
        <a:ext cx="3392267" cy="479482"/>
      </dsp:txXfrm>
    </dsp:sp>
    <dsp:sp modelId="{00A027C8-A6E4-E84D-AF38-4A9C87D661CD}">
      <dsp:nvSpPr>
        <dsp:cNvPr id="0" name=""/>
        <dsp:cNvSpPr/>
      </dsp:nvSpPr>
      <dsp:spPr>
        <a:xfrm>
          <a:off x="0" y="2754520"/>
          <a:ext cx="492020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DEB5D-20D4-DD4D-BBC5-C2F3B57C08BB}">
      <dsp:nvSpPr>
        <dsp:cNvPr id="0" name=""/>
        <dsp:cNvSpPr/>
      </dsp:nvSpPr>
      <dsp:spPr>
        <a:xfrm>
          <a:off x="246010" y="2488840"/>
          <a:ext cx="3444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81" tIns="0" rIns="130181" bIns="0" numCol="1" spcCol="1270" anchor="ctr" anchorCtr="0">
          <a:noAutofit/>
        </a:bodyPr>
        <a:lstStyle/>
        <a:p>
          <a:pPr marL="0" lvl="0" indent="0" algn="l" defTabSz="800100">
            <a:lnSpc>
              <a:spcPct val="90000"/>
            </a:lnSpc>
            <a:spcBef>
              <a:spcPct val="0"/>
            </a:spcBef>
            <a:spcAft>
              <a:spcPct val="35000"/>
            </a:spcAft>
            <a:buNone/>
          </a:pPr>
          <a:r>
            <a:rPr lang="it-IT" sz="1800" kern="1200" dirty="0"/>
            <a:t>VALUTAZIONE NEUROPSICOLOGICA </a:t>
          </a:r>
        </a:p>
      </dsp:txBody>
      <dsp:txXfrm>
        <a:off x="271949" y="2514779"/>
        <a:ext cx="3392267" cy="479482"/>
      </dsp:txXfrm>
    </dsp:sp>
    <dsp:sp modelId="{120CAB93-D1F6-8849-93DC-22DD6662E9F2}">
      <dsp:nvSpPr>
        <dsp:cNvPr id="0" name=""/>
        <dsp:cNvSpPr/>
      </dsp:nvSpPr>
      <dsp:spPr>
        <a:xfrm>
          <a:off x="0" y="3571000"/>
          <a:ext cx="492020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36657-D847-0542-B373-B665A555FC10}">
      <dsp:nvSpPr>
        <dsp:cNvPr id="0" name=""/>
        <dsp:cNvSpPr/>
      </dsp:nvSpPr>
      <dsp:spPr>
        <a:xfrm>
          <a:off x="246010" y="3305320"/>
          <a:ext cx="344414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81" tIns="0" rIns="130181" bIns="0" numCol="1" spcCol="1270" anchor="ctr" anchorCtr="0">
          <a:noAutofit/>
        </a:bodyPr>
        <a:lstStyle/>
        <a:p>
          <a:pPr marL="0" lvl="0" indent="0" algn="l" defTabSz="800100">
            <a:lnSpc>
              <a:spcPct val="90000"/>
            </a:lnSpc>
            <a:spcBef>
              <a:spcPct val="0"/>
            </a:spcBef>
            <a:spcAft>
              <a:spcPct val="35000"/>
            </a:spcAft>
            <a:buNone/>
          </a:pPr>
          <a:r>
            <a:rPr lang="it-IT" sz="1800" kern="1200" dirty="0"/>
            <a:t>TECNICHE COMPORTAMENTALI</a:t>
          </a:r>
        </a:p>
        <a:p>
          <a:pPr marL="0" lvl="0" indent="0" algn="l" defTabSz="800100">
            <a:lnSpc>
              <a:spcPct val="90000"/>
            </a:lnSpc>
            <a:spcBef>
              <a:spcPct val="0"/>
            </a:spcBef>
            <a:spcAft>
              <a:spcPct val="35000"/>
            </a:spcAft>
            <a:buNone/>
          </a:pPr>
          <a:r>
            <a:rPr lang="it-IT" sz="1800" kern="1200" dirty="0"/>
            <a:t>VIDEO M. </a:t>
          </a:r>
        </a:p>
      </dsp:txBody>
      <dsp:txXfrm>
        <a:off x="271949" y="3331259"/>
        <a:ext cx="3392267"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4BAC4-7AC0-A14B-968B-D8703A283B12}">
      <dsp:nvSpPr>
        <dsp:cNvPr id="0" name=""/>
        <dsp:cNvSpPr/>
      </dsp:nvSpPr>
      <dsp:spPr>
        <a:xfrm>
          <a:off x="0" y="664159"/>
          <a:ext cx="4211940" cy="10392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OSSERVAZIONE INCIDENTALE </a:t>
          </a:r>
        </a:p>
      </dsp:txBody>
      <dsp:txXfrm>
        <a:off x="519611" y="664159"/>
        <a:ext cx="3172719" cy="1039221"/>
      </dsp:txXfrm>
    </dsp:sp>
    <dsp:sp modelId="{C7DF8AEF-C903-FC43-9118-E5559FF0D00A}">
      <dsp:nvSpPr>
        <dsp:cNvPr id="0" name=""/>
        <dsp:cNvSpPr/>
      </dsp:nvSpPr>
      <dsp:spPr>
        <a:xfrm>
          <a:off x="3953404" y="688685"/>
          <a:ext cx="2598054" cy="10392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OSSERVAZIONE SISTEMATICA</a:t>
          </a:r>
        </a:p>
      </dsp:txBody>
      <dsp:txXfrm>
        <a:off x="4473015" y="688685"/>
        <a:ext cx="1558833" cy="10392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3753F-81A6-7340-961F-FE96022EACCC}">
      <dsp:nvSpPr>
        <dsp:cNvPr id="0" name=""/>
        <dsp:cNvSpPr/>
      </dsp:nvSpPr>
      <dsp:spPr>
        <a:xfrm>
          <a:off x="2856148" y="1196914"/>
          <a:ext cx="295524" cy="756018"/>
        </a:xfrm>
        <a:custGeom>
          <a:avLst/>
          <a:gdLst/>
          <a:ahLst/>
          <a:cxnLst/>
          <a:rect l="0" t="0" r="0" b="0"/>
          <a:pathLst>
            <a:path>
              <a:moveTo>
                <a:pt x="0" y="0"/>
              </a:moveTo>
              <a:lnTo>
                <a:pt x="0" y="756018"/>
              </a:lnTo>
              <a:lnTo>
                <a:pt x="295524" y="7560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2DBF5-631F-2745-AB8B-78ACE8EC0A8F}">
      <dsp:nvSpPr>
        <dsp:cNvPr id="0" name=""/>
        <dsp:cNvSpPr/>
      </dsp:nvSpPr>
      <dsp:spPr>
        <a:xfrm>
          <a:off x="2467848" y="1196914"/>
          <a:ext cx="388299" cy="719377"/>
        </a:xfrm>
        <a:custGeom>
          <a:avLst/>
          <a:gdLst/>
          <a:ahLst/>
          <a:cxnLst/>
          <a:rect l="0" t="0" r="0" b="0"/>
          <a:pathLst>
            <a:path>
              <a:moveTo>
                <a:pt x="388299" y="0"/>
              </a:moveTo>
              <a:lnTo>
                <a:pt x="388299" y="719377"/>
              </a:lnTo>
              <a:lnTo>
                <a:pt x="0" y="7193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061E2-2E1C-3844-831B-DAC7D60CF9E9}">
      <dsp:nvSpPr>
        <dsp:cNvPr id="0" name=""/>
        <dsp:cNvSpPr/>
      </dsp:nvSpPr>
      <dsp:spPr>
        <a:xfrm>
          <a:off x="1660275" y="1042"/>
          <a:ext cx="2391745" cy="1195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OSSERVAZIONE SISTEMATICA </a:t>
          </a:r>
        </a:p>
      </dsp:txBody>
      <dsp:txXfrm>
        <a:off x="1660275" y="1042"/>
        <a:ext cx="2391745" cy="1195872"/>
      </dsp:txXfrm>
    </dsp:sp>
    <dsp:sp modelId="{B44552E6-4551-CA4A-9A8C-4F85729386A6}">
      <dsp:nvSpPr>
        <dsp:cNvPr id="0" name=""/>
        <dsp:cNvSpPr/>
      </dsp:nvSpPr>
      <dsp:spPr>
        <a:xfrm>
          <a:off x="76103" y="1318355"/>
          <a:ext cx="2391745" cy="1195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NATURALISTICA </a:t>
          </a:r>
        </a:p>
      </dsp:txBody>
      <dsp:txXfrm>
        <a:off x="76103" y="1318355"/>
        <a:ext cx="2391745" cy="1195872"/>
      </dsp:txXfrm>
    </dsp:sp>
    <dsp:sp modelId="{AB4D37F5-CB57-4341-9999-326A57A5D4BB}">
      <dsp:nvSpPr>
        <dsp:cNvPr id="0" name=""/>
        <dsp:cNvSpPr/>
      </dsp:nvSpPr>
      <dsp:spPr>
        <a:xfrm>
          <a:off x="3151672" y="1354997"/>
          <a:ext cx="2391745" cy="1195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STRUTTURATA</a:t>
          </a:r>
        </a:p>
      </dsp:txBody>
      <dsp:txXfrm>
        <a:off x="3151672" y="1354997"/>
        <a:ext cx="2391745" cy="11958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061E2-2E1C-3844-831B-DAC7D60CF9E9}">
      <dsp:nvSpPr>
        <dsp:cNvPr id="0" name=""/>
        <dsp:cNvSpPr/>
      </dsp:nvSpPr>
      <dsp:spPr>
        <a:xfrm>
          <a:off x="1673" y="304521"/>
          <a:ext cx="2924809" cy="8684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ESEMPI DI OSSERVAZIONE STRUTTURATA</a:t>
          </a:r>
        </a:p>
      </dsp:txBody>
      <dsp:txXfrm>
        <a:off x="1673" y="304521"/>
        <a:ext cx="2924809" cy="8684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30A0D-5157-2F43-B479-1C68910B5320}">
      <dsp:nvSpPr>
        <dsp:cNvPr id="0" name=""/>
        <dsp:cNvSpPr/>
      </dsp:nvSpPr>
      <dsp:spPr>
        <a:xfrm>
          <a:off x="4883" y="468142"/>
          <a:ext cx="2919305" cy="11677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it-IT" sz="1700" kern="1200" dirty="0"/>
            <a:t>STRANGE SITUATION</a:t>
          </a:r>
        </a:p>
      </dsp:txBody>
      <dsp:txXfrm>
        <a:off x="588744" y="468142"/>
        <a:ext cx="1751583" cy="1167722"/>
      </dsp:txXfrm>
    </dsp:sp>
    <dsp:sp modelId="{8909987E-35CD-804B-86F1-451A81F7077E}">
      <dsp:nvSpPr>
        <dsp:cNvPr id="0" name=""/>
        <dsp:cNvSpPr/>
      </dsp:nvSpPr>
      <dsp:spPr>
        <a:xfrm>
          <a:off x="2466275" y="480836"/>
          <a:ext cx="2919305" cy="116772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it-IT" sz="1700" kern="1200" dirty="0"/>
            <a:t>PARADIGMA DEL VOLTO IMMOBILE (</a:t>
          </a:r>
          <a:r>
            <a:rPr lang="it-IT" sz="1700" i="1" kern="1200" dirty="0"/>
            <a:t>STILL FACE</a:t>
          </a:r>
          <a:r>
            <a:rPr lang="it-IT" sz="1700" kern="1200" dirty="0"/>
            <a:t>) </a:t>
          </a:r>
        </a:p>
      </dsp:txBody>
      <dsp:txXfrm>
        <a:off x="3050136" y="480836"/>
        <a:ext cx="1751583" cy="11677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9B0BE-0499-D749-9925-B0D728FCDECC}">
      <dsp:nvSpPr>
        <dsp:cNvPr id="0" name=""/>
        <dsp:cNvSpPr/>
      </dsp:nvSpPr>
      <dsp:spPr>
        <a:xfrm>
          <a:off x="1551" y="128802"/>
          <a:ext cx="3178957" cy="127033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it-IT" sz="1800" kern="1200" dirty="0"/>
            <a:t>CAMPIONAMENTO DEGLI INDIVIDUI DA OSSERVARE</a:t>
          </a:r>
        </a:p>
      </dsp:txBody>
      <dsp:txXfrm>
        <a:off x="636720" y="128802"/>
        <a:ext cx="1908619" cy="12703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F1E57-E71B-3746-88AB-6F5BC8FACCDA}">
      <dsp:nvSpPr>
        <dsp:cNvPr id="0" name=""/>
        <dsp:cNvSpPr/>
      </dsp:nvSpPr>
      <dsp:spPr>
        <a:xfrm>
          <a:off x="0" y="323668"/>
          <a:ext cx="4305833"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4F894-1951-1349-88C1-5EEE172EFFA2}">
      <dsp:nvSpPr>
        <dsp:cNvPr id="0" name=""/>
        <dsp:cNvSpPr/>
      </dsp:nvSpPr>
      <dsp:spPr>
        <a:xfrm>
          <a:off x="215291" y="43228"/>
          <a:ext cx="301408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25" tIns="0" rIns="113925" bIns="0" numCol="1" spcCol="1270" anchor="ctr" anchorCtr="0">
          <a:noAutofit/>
        </a:bodyPr>
        <a:lstStyle/>
        <a:p>
          <a:pPr marL="0" lvl="0" indent="0" algn="l" defTabSz="800100">
            <a:lnSpc>
              <a:spcPct val="90000"/>
            </a:lnSpc>
            <a:spcBef>
              <a:spcPct val="0"/>
            </a:spcBef>
            <a:spcAft>
              <a:spcPct val="35000"/>
            </a:spcAft>
            <a:buNone/>
          </a:pPr>
          <a:r>
            <a:rPr lang="it-IT" sz="1800" kern="1200" dirty="0"/>
            <a:t>OSSERVAZIONE DELL’INDIVIDUO FOCALE </a:t>
          </a:r>
        </a:p>
      </dsp:txBody>
      <dsp:txXfrm>
        <a:off x="242671" y="70608"/>
        <a:ext cx="2959323" cy="506120"/>
      </dsp:txXfrm>
    </dsp:sp>
    <dsp:sp modelId="{D0D1DAE4-CAC3-CE42-9702-098F2D6AE682}">
      <dsp:nvSpPr>
        <dsp:cNvPr id="0" name=""/>
        <dsp:cNvSpPr/>
      </dsp:nvSpPr>
      <dsp:spPr>
        <a:xfrm>
          <a:off x="0" y="1142981"/>
          <a:ext cx="4305833"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D4BA3-AF84-3044-937D-19F445B34E8F}">
      <dsp:nvSpPr>
        <dsp:cNvPr id="0" name=""/>
        <dsp:cNvSpPr/>
      </dsp:nvSpPr>
      <dsp:spPr>
        <a:xfrm>
          <a:off x="215291" y="905068"/>
          <a:ext cx="301408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25" tIns="0" rIns="113925" bIns="0" numCol="1" spcCol="1270" anchor="ctr" anchorCtr="0">
          <a:noAutofit/>
        </a:bodyPr>
        <a:lstStyle/>
        <a:p>
          <a:pPr marL="0" lvl="0" indent="0" algn="l" defTabSz="800100">
            <a:lnSpc>
              <a:spcPct val="90000"/>
            </a:lnSpc>
            <a:spcBef>
              <a:spcPct val="0"/>
            </a:spcBef>
            <a:spcAft>
              <a:spcPct val="35000"/>
            </a:spcAft>
            <a:buNone/>
          </a:pPr>
          <a:r>
            <a:rPr lang="it-IT" sz="1800" kern="1200" dirty="0"/>
            <a:t>SCAN SAMPLING </a:t>
          </a:r>
        </a:p>
      </dsp:txBody>
      <dsp:txXfrm>
        <a:off x="242671" y="932448"/>
        <a:ext cx="2959323" cy="506120"/>
      </dsp:txXfrm>
    </dsp:sp>
    <dsp:sp modelId="{E99F32C8-ABF7-434F-B8D1-1DBF04059B94}">
      <dsp:nvSpPr>
        <dsp:cNvPr id="0" name=""/>
        <dsp:cNvSpPr/>
      </dsp:nvSpPr>
      <dsp:spPr>
        <a:xfrm>
          <a:off x="0" y="2090577"/>
          <a:ext cx="4305833"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2588F-1A27-F942-809E-5D59DD563535}">
      <dsp:nvSpPr>
        <dsp:cNvPr id="0" name=""/>
        <dsp:cNvSpPr/>
      </dsp:nvSpPr>
      <dsp:spPr>
        <a:xfrm>
          <a:off x="215291" y="1766908"/>
          <a:ext cx="301408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25" tIns="0" rIns="113925" bIns="0" numCol="1" spcCol="1270" anchor="ctr" anchorCtr="0">
          <a:noAutofit/>
        </a:bodyPr>
        <a:lstStyle/>
        <a:p>
          <a:pPr marL="0" lvl="0" indent="0" algn="l" defTabSz="800100">
            <a:lnSpc>
              <a:spcPct val="90000"/>
            </a:lnSpc>
            <a:spcBef>
              <a:spcPct val="0"/>
            </a:spcBef>
            <a:spcAft>
              <a:spcPct val="35000"/>
            </a:spcAft>
            <a:buNone/>
          </a:pPr>
          <a:r>
            <a:rPr lang="it-IT" sz="1800" kern="1200" dirty="0"/>
            <a:t>CAMPIONAMENTO DEI COMPORTAMENTI</a:t>
          </a:r>
        </a:p>
      </dsp:txBody>
      <dsp:txXfrm>
        <a:off x="242671" y="1794288"/>
        <a:ext cx="2959323" cy="506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F1E57-E71B-3746-88AB-6F5BC8FACCDA}">
      <dsp:nvSpPr>
        <dsp:cNvPr id="0" name=""/>
        <dsp:cNvSpPr/>
      </dsp:nvSpPr>
      <dsp:spPr>
        <a:xfrm>
          <a:off x="0" y="576811"/>
          <a:ext cx="3264024"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4F894-1951-1349-88C1-5EEE172EFFA2}">
      <dsp:nvSpPr>
        <dsp:cNvPr id="0" name=""/>
        <dsp:cNvSpPr/>
      </dsp:nvSpPr>
      <dsp:spPr>
        <a:xfrm>
          <a:off x="163201" y="30691"/>
          <a:ext cx="2284816"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1" tIns="0" rIns="86361" bIns="0" numCol="1" spcCol="1270" anchor="ctr" anchorCtr="0">
          <a:noAutofit/>
        </a:bodyPr>
        <a:lstStyle/>
        <a:p>
          <a:pPr marL="0" lvl="0" indent="0" algn="l" defTabSz="800100">
            <a:lnSpc>
              <a:spcPct val="90000"/>
            </a:lnSpc>
            <a:spcBef>
              <a:spcPct val="0"/>
            </a:spcBef>
            <a:spcAft>
              <a:spcPct val="35000"/>
            </a:spcAft>
            <a:buNone/>
          </a:pPr>
          <a:r>
            <a:rPr lang="it-IT" sz="1800" kern="1200" dirty="0"/>
            <a:t>OSSERVAZIONE DELL’INDIVIDUO FOCALE </a:t>
          </a:r>
        </a:p>
      </dsp:txBody>
      <dsp:txXfrm>
        <a:off x="216520" y="84010"/>
        <a:ext cx="2178178" cy="985602"/>
      </dsp:txXfrm>
    </dsp:sp>
    <dsp:sp modelId="{D0D1DAE4-CAC3-CE42-9702-098F2D6AE682}">
      <dsp:nvSpPr>
        <dsp:cNvPr id="0" name=""/>
        <dsp:cNvSpPr/>
      </dsp:nvSpPr>
      <dsp:spPr>
        <a:xfrm>
          <a:off x="0" y="2255131"/>
          <a:ext cx="3264024"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D4BA3-AF84-3044-937D-19F445B34E8F}">
      <dsp:nvSpPr>
        <dsp:cNvPr id="0" name=""/>
        <dsp:cNvSpPr/>
      </dsp:nvSpPr>
      <dsp:spPr>
        <a:xfrm>
          <a:off x="163201" y="1709011"/>
          <a:ext cx="2284816"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1" tIns="0" rIns="86361" bIns="0" numCol="1" spcCol="1270" anchor="ctr" anchorCtr="0">
          <a:noAutofit/>
        </a:bodyPr>
        <a:lstStyle/>
        <a:p>
          <a:pPr marL="0" lvl="0" indent="0" algn="l" defTabSz="800100">
            <a:lnSpc>
              <a:spcPct val="90000"/>
            </a:lnSpc>
            <a:spcBef>
              <a:spcPct val="0"/>
            </a:spcBef>
            <a:spcAft>
              <a:spcPct val="35000"/>
            </a:spcAft>
            <a:buNone/>
          </a:pPr>
          <a:r>
            <a:rPr lang="it-IT" sz="1800" kern="1200" dirty="0"/>
            <a:t>SCAN SAMPLING </a:t>
          </a:r>
        </a:p>
      </dsp:txBody>
      <dsp:txXfrm>
        <a:off x="216520" y="1762330"/>
        <a:ext cx="2178178" cy="985602"/>
      </dsp:txXfrm>
    </dsp:sp>
    <dsp:sp modelId="{326190DE-EED5-ED47-A372-938E3A384DEB}">
      <dsp:nvSpPr>
        <dsp:cNvPr id="0" name=""/>
        <dsp:cNvSpPr/>
      </dsp:nvSpPr>
      <dsp:spPr>
        <a:xfrm>
          <a:off x="0" y="3933451"/>
          <a:ext cx="3264024"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91BA8-8797-1A4C-9959-2489348328BC}">
      <dsp:nvSpPr>
        <dsp:cNvPr id="0" name=""/>
        <dsp:cNvSpPr/>
      </dsp:nvSpPr>
      <dsp:spPr>
        <a:xfrm>
          <a:off x="163201" y="3387331"/>
          <a:ext cx="2284816"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1" tIns="0" rIns="86361" bIns="0" numCol="1" spcCol="1270" anchor="ctr" anchorCtr="0">
          <a:noAutofit/>
        </a:bodyPr>
        <a:lstStyle/>
        <a:p>
          <a:pPr marL="0" lvl="0" indent="0" algn="l" defTabSz="800100">
            <a:lnSpc>
              <a:spcPct val="90000"/>
            </a:lnSpc>
            <a:spcBef>
              <a:spcPct val="0"/>
            </a:spcBef>
            <a:spcAft>
              <a:spcPct val="35000"/>
            </a:spcAft>
            <a:buNone/>
          </a:pPr>
          <a:r>
            <a:rPr lang="it-IT" sz="1800" kern="1200" dirty="0"/>
            <a:t>CAMPIONAMENTO DEL COMPORTAMENTO</a:t>
          </a:r>
        </a:p>
      </dsp:txBody>
      <dsp:txXfrm>
        <a:off x="216520" y="3440650"/>
        <a:ext cx="2178178" cy="9856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759C6-428D-6B49-8223-D95863202905}">
      <dsp:nvSpPr>
        <dsp:cNvPr id="0" name=""/>
        <dsp:cNvSpPr/>
      </dsp:nvSpPr>
      <dsp:spPr>
        <a:xfrm>
          <a:off x="0" y="0"/>
          <a:ext cx="2696653" cy="93945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it-IT" sz="1600" kern="1200" dirty="0"/>
            <a:t>REGISTRAZIONE DI UN EVENTO </a:t>
          </a:r>
        </a:p>
      </dsp:txBody>
      <dsp:txXfrm>
        <a:off x="0" y="0"/>
        <a:ext cx="2696653" cy="626306"/>
      </dsp:txXfrm>
    </dsp:sp>
    <dsp:sp modelId="{CABA394F-0F52-CD47-BE2B-D4D66269657E}">
      <dsp:nvSpPr>
        <dsp:cNvPr id="0" name=""/>
        <dsp:cNvSpPr/>
      </dsp:nvSpPr>
      <dsp:spPr>
        <a:xfrm>
          <a:off x="555467" y="634309"/>
          <a:ext cx="2696653" cy="811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a:t>GRIGLIA PER LA CODIFICA DEGLI EVENTI</a:t>
          </a:r>
        </a:p>
      </dsp:txBody>
      <dsp:txXfrm>
        <a:off x="579244" y="658086"/>
        <a:ext cx="2649099" cy="764245"/>
      </dsp:txXfrm>
    </dsp:sp>
    <dsp:sp modelId="{3AF44007-9CC9-5F4F-8CB0-97A4A8266D22}">
      <dsp:nvSpPr>
        <dsp:cNvPr id="0" name=""/>
        <dsp:cNvSpPr/>
      </dsp:nvSpPr>
      <dsp:spPr>
        <a:xfrm rot="6347">
          <a:off x="3359402" y="16518"/>
          <a:ext cx="868328" cy="67138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3359402" y="150610"/>
        <a:ext cx="666912" cy="402832"/>
      </dsp:txXfrm>
    </dsp:sp>
    <dsp:sp modelId="{EFD5E353-F84C-4A41-87D9-5C68E27E54FA}">
      <dsp:nvSpPr>
        <dsp:cNvPr id="0" name=""/>
        <dsp:cNvSpPr/>
      </dsp:nvSpPr>
      <dsp:spPr>
        <a:xfrm>
          <a:off x="4335006" y="8003"/>
          <a:ext cx="2696653" cy="93945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it-IT" sz="1600" kern="1200" dirty="0"/>
            <a:t>REGISTRAZIONE DI UN INTERVALLO TEMPORALE </a:t>
          </a:r>
        </a:p>
      </dsp:txBody>
      <dsp:txXfrm>
        <a:off x="4335006" y="8003"/>
        <a:ext cx="2696653" cy="626306"/>
      </dsp:txXfrm>
    </dsp:sp>
    <dsp:sp modelId="{836B6222-3FE4-CE4F-8C00-1C2767FAD178}">
      <dsp:nvSpPr>
        <dsp:cNvPr id="0" name=""/>
        <dsp:cNvSpPr/>
      </dsp:nvSpPr>
      <dsp:spPr>
        <a:xfrm>
          <a:off x="4842784" y="589214"/>
          <a:ext cx="2696653" cy="811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a:t>GRIGLIA A INTERVALLI TEMPORALI</a:t>
          </a:r>
        </a:p>
      </dsp:txBody>
      <dsp:txXfrm>
        <a:off x="4866561" y="612991"/>
        <a:ext cx="2649099" cy="764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D48AA-1B9D-564F-8C5D-BBF20C366A29}">
      <dsp:nvSpPr>
        <dsp:cNvPr id="0" name=""/>
        <dsp:cNvSpPr/>
      </dsp:nvSpPr>
      <dsp:spPr>
        <a:xfrm>
          <a:off x="0" y="922168"/>
          <a:ext cx="60960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3550B-F6BF-4A42-8ACE-AD5820403C14}">
      <dsp:nvSpPr>
        <dsp:cNvPr id="0" name=""/>
        <dsp:cNvSpPr/>
      </dsp:nvSpPr>
      <dsp:spPr>
        <a:xfrm>
          <a:off x="298375" y="0"/>
          <a:ext cx="5520456" cy="147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it-IT" sz="1800" kern="1200" dirty="0"/>
            <a:t>IDENTIFICARE E DESCRIVERE CAMBIAMENTI E ASPETTI INVARIANTI IN UN PARTICOLARE AMBITO DEL COMPORTAMENTO O DELL’ATTIVITA’ MENTALE E DELLE FUNZIONI CEREBRALI SOTTOSTANTI  </a:t>
          </a:r>
        </a:p>
      </dsp:txBody>
      <dsp:txXfrm>
        <a:off x="370370" y="71995"/>
        <a:ext cx="5376466" cy="13308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DA781-50B8-47AF-88C3-2BF7D15782B6}">
      <dsp:nvSpPr>
        <dsp:cNvPr id="0" name=""/>
        <dsp:cNvSpPr/>
      </dsp:nvSpPr>
      <dsp:spPr>
        <a:xfrm>
          <a:off x="286726" y="2119"/>
          <a:ext cx="4124276" cy="412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it-IT" sz="2400" kern="1200"/>
        </a:p>
        <a:p>
          <a:pPr marL="171450" lvl="1" indent="-171450" algn="l" defTabSz="844550">
            <a:lnSpc>
              <a:spcPct val="90000"/>
            </a:lnSpc>
            <a:spcBef>
              <a:spcPct val="0"/>
            </a:spcBef>
            <a:spcAft>
              <a:spcPct val="15000"/>
            </a:spcAft>
            <a:buChar char="•"/>
          </a:pPr>
          <a:r>
            <a:rPr lang="it-IT" sz="1900" kern="1200"/>
            <a:t>Comportamenti verbali e non verbali (prossemica e cinesica)</a:t>
          </a:r>
        </a:p>
        <a:p>
          <a:pPr marL="171450" lvl="1" indent="-171450" algn="l" defTabSz="844550">
            <a:lnSpc>
              <a:spcPct val="90000"/>
            </a:lnSpc>
            <a:spcBef>
              <a:spcPct val="0"/>
            </a:spcBef>
            <a:spcAft>
              <a:spcPct val="15000"/>
            </a:spcAft>
            <a:buChar char="•"/>
          </a:pPr>
          <a:r>
            <a:rPr lang="it-IT" sz="1900" kern="1200"/>
            <a:t>Situazioni tipo, eventi chiave o comportamenti di attori-chiave</a:t>
          </a:r>
        </a:p>
        <a:p>
          <a:pPr marL="171450" lvl="1" indent="-171450" algn="l" defTabSz="844550">
            <a:lnSpc>
              <a:spcPct val="90000"/>
            </a:lnSpc>
            <a:spcBef>
              <a:spcPct val="0"/>
            </a:spcBef>
            <a:spcAft>
              <a:spcPct val="15000"/>
            </a:spcAft>
            <a:buChar char="•"/>
          </a:pPr>
          <a:r>
            <a:rPr lang="it-IT" sz="1900" kern="1200"/>
            <a:t>Dettagli che caratterizzano le varie situazioni</a:t>
          </a:r>
        </a:p>
        <a:p>
          <a:pPr marL="171450" lvl="1" indent="-171450" algn="l" defTabSz="844550">
            <a:lnSpc>
              <a:spcPct val="90000"/>
            </a:lnSpc>
            <a:spcBef>
              <a:spcPct val="0"/>
            </a:spcBef>
            <a:spcAft>
              <a:spcPct val="15000"/>
            </a:spcAft>
            <a:buChar char="•"/>
          </a:pPr>
          <a:r>
            <a:rPr lang="it-IT" sz="1900" kern="1200"/>
            <a:t>Relazioni, ruoli espliciti</a:t>
          </a:r>
        </a:p>
        <a:p>
          <a:pPr marL="171450" lvl="1" indent="-171450" algn="l" defTabSz="844550">
            <a:lnSpc>
              <a:spcPct val="90000"/>
            </a:lnSpc>
            <a:spcBef>
              <a:spcPct val="0"/>
            </a:spcBef>
            <a:spcAft>
              <a:spcPct val="15000"/>
            </a:spcAft>
            <a:buChar char="•"/>
          </a:pPr>
          <a:r>
            <a:rPr lang="it-IT" sz="1900" kern="1200"/>
            <a:t>Linee di tendenza generali</a:t>
          </a:r>
        </a:p>
        <a:p>
          <a:pPr marL="171450" lvl="1" indent="-171450" algn="l" defTabSz="844550">
            <a:lnSpc>
              <a:spcPct val="90000"/>
            </a:lnSpc>
            <a:spcBef>
              <a:spcPct val="0"/>
            </a:spcBef>
            <a:spcAft>
              <a:spcPct val="15000"/>
            </a:spcAft>
            <a:buChar char="•"/>
          </a:pPr>
          <a:r>
            <a:rPr lang="it-IT" sz="1900" kern="1200"/>
            <a:t>Aspetto statico e dinamico delle situazioni</a:t>
          </a:r>
        </a:p>
        <a:p>
          <a:pPr marL="171450" lvl="1" indent="-171450" algn="l" defTabSz="844550">
            <a:lnSpc>
              <a:spcPct val="90000"/>
            </a:lnSpc>
            <a:spcBef>
              <a:spcPct val="0"/>
            </a:spcBef>
            <a:spcAft>
              <a:spcPct val="15000"/>
            </a:spcAft>
            <a:buChar char="•"/>
          </a:pPr>
          <a:r>
            <a:rPr lang="it-IT" sz="1900" kern="1200"/>
            <a:t>Relazioni e successioni temporali</a:t>
          </a:r>
        </a:p>
        <a:p>
          <a:pPr marL="171450" lvl="1" indent="-171450" algn="l" defTabSz="844550">
            <a:lnSpc>
              <a:spcPct val="90000"/>
            </a:lnSpc>
            <a:spcBef>
              <a:spcPct val="0"/>
            </a:spcBef>
            <a:spcAft>
              <a:spcPct val="15000"/>
            </a:spcAft>
            <a:buChar char="•"/>
          </a:pPr>
          <a:r>
            <a:rPr lang="it-IT" sz="1900" kern="1200"/>
            <a:t>Assenza di fatti</a:t>
          </a:r>
        </a:p>
      </dsp:txBody>
      <dsp:txXfrm>
        <a:off x="286726" y="2119"/>
        <a:ext cx="4124276" cy="41242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C085A-659D-754B-B21E-6248178F01CB}">
      <dsp:nvSpPr>
        <dsp:cNvPr id="0" name=""/>
        <dsp:cNvSpPr/>
      </dsp:nvSpPr>
      <dsp:spPr>
        <a:xfrm>
          <a:off x="108225" y="1091655"/>
          <a:ext cx="2803057" cy="911283"/>
        </a:xfrm>
        <a:prstGeom prst="rect">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it-IT" sz="1800" kern="1200" dirty="0"/>
            <a:t>Può essere paragonata a un radar</a:t>
          </a:r>
          <a:endParaRPr lang="it-IT" sz="1400" kern="1200" dirty="0"/>
        </a:p>
      </dsp:txBody>
      <dsp:txXfrm>
        <a:off x="556714" y="1091655"/>
        <a:ext cx="2354568" cy="911283"/>
      </dsp:txXfrm>
    </dsp:sp>
    <dsp:sp modelId="{45A44D61-C975-9B47-A76A-26FD90975A45}">
      <dsp:nvSpPr>
        <dsp:cNvPr id="0" name=""/>
        <dsp:cNvSpPr/>
      </dsp:nvSpPr>
      <dsp:spPr>
        <a:xfrm>
          <a:off x="58049" y="2134893"/>
          <a:ext cx="2654368" cy="1333736"/>
        </a:xfrm>
        <a:prstGeom prst="rect">
          <a:avLst/>
        </a:prstGeom>
        <a:solidFill>
          <a:schemeClr val="bg1"/>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it-IT" sz="1800" kern="1200" dirty="0"/>
            <a:t>Mira a cogliere le situazioni in cui è necessario intervenire  </a:t>
          </a:r>
        </a:p>
      </dsp:txBody>
      <dsp:txXfrm>
        <a:off x="482748" y="2134893"/>
        <a:ext cx="2229669" cy="1333736"/>
      </dsp:txXfrm>
    </dsp:sp>
    <dsp:sp modelId="{7DB88943-D1A5-9D4C-B377-39D81FAF5B50}">
      <dsp:nvSpPr>
        <dsp:cNvPr id="0" name=""/>
        <dsp:cNvSpPr/>
      </dsp:nvSpPr>
      <dsp:spPr>
        <a:xfrm>
          <a:off x="638192" y="150633"/>
          <a:ext cx="1259037" cy="910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it-IT" sz="1800" kern="1200" dirty="0"/>
            <a:t>Vigilanza</a:t>
          </a:r>
        </a:p>
      </dsp:txBody>
      <dsp:txXfrm>
        <a:off x="822574" y="284021"/>
        <a:ext cx="890273" cy="644052"/>
      </dsp:txXfrm>
    </dsp:sp>
    <dsp:sp modelId="{4CF25B47-6C62-B940-B63D-EFA5C9DB768E}">
      <dsp:nvSpPr>
        <dsp:cNvPr id="0" name=""/>
        <dsp:cNvSpPr/>
      </dsp:nvSpPr>
      <dsp:spPr>
        <a:xfrm>
          <a:off x="3029855" y="1056890"/>
          <a:ext cx="2689734" cy="911283"/>
        </a:xfrm>
        <a:prstGeom prst="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it-IT" sz="1800" kern="1200" dirty="0"/>
            <a:t>Può essere paragonata a una telecamera</a:t>
          </a:r>
        </a:p>
      </dsp:txBody>
      <dsp:txXfrm>
        <a:off x="3460213" y="1056890"/>
        <a:ext cx="2259377" cy="911283"/>
      </dsp:txXfrm>
    </dsp:sp>
    <dsp:sp modelId="{0C9EF91E-AA33-0040-84F9-ABBE852F1217}">
      <dsp:nvSpPr>
        <dsp:cNvPr id="0" name=""/>
        <dsp:cNvSpPr/>
      </dsp:nvSpPr>
      <dsp:spPr>
        <a:xfrm>
          <a:off x="2864949" y="2161374"/>
          <a:ext cx="3333247" cy="1329599"/>
        </a:xfrm>
        <a:prstGeom prst="rect">
          <a:avLst/>
        </a:prstGeom>
        <a:solidFill>
          <a:schemeClr val="bg1"/>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it-IT" sz="1800" kern="1200" dirty="0"/>
            <a:t>Scatta quando qualcosa attira l’attenzione, per raccogliere informazioni più precise  (corrisponde all’osservazione (incidentale) </a:t>
          </a:r>
        </a:p>
      </dsp:txBody>
      <dsp:txXfrm>
        <a:off x="3398269" y="2161374"/>
        <a:ext cx="2799927" cy="1329599"/>
      </dsp:txXfrm>
    </dsp:sp>
    <dsp:sp modelId="{0724F103-A9AD-3841-BF44-3146AD9BD6B8}">
      <dsp:nvSpPr>
        <dsp:cNvPr id="0" name=""/>
        <dsp:cNvSpPr/>
      </dsp:nvSpPr>
      <dsp:spPr>
        <a:xfrm>
          <a:off x="2543538" y="78732"/>
          <a:ext cx="2110279" cy="910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it-IT" sz="1800" kern="1200" dirty="0"/>
            <a:t>Osservazione</a:t>
          </a:r>
        </a:p>
      </dsp:txBody>
      <dsp:txXfrm>
        <a:off x="2852581" y="212120"/>
        <a:ext cx="1492193" cy="6440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E995E-22FB-3547-9154-3BCD58324BA6}">
      <dsp:nvSpPr>
        <dsp:cNvPr id="0" name=""/>
        <dsp:cNvSpPr/>
      </dsp:nvSpPr>
      <dsp:spPr>
        <a:xfrm>
          <a:off x="0" y="586061"/>
          <a:ext cx="451277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7F376-C012-F440-A20F-F457F1B3B4EC}">
      <dsp:nvSpPr>
        <dsp:cNvPr id="0" name=""/>
        <dsp:cNvSpPr/>
      </dsp:nvSpPr>
      <dsp:spPr>
        <a:xfrm>
          <a:off x="225638" y="16110"/>
          <a:ext cx="3158941" cy="924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00" tIns="0" rIns="119400" bIns="0" numCol="1" spcCol="1270" anchor="ctr" anchorCtr="0">
          <a:noAutofit/>
        </a:bodyPr>
        <a:lstStyle/>
        <a:p>
          <a:pPr marL="0" lvl="0" indent="0" algn="l" defTabSz="800100">
            <a:lnSpc>
              <a:spcPct val="90000"/>
            </a:lnSpc>
            <a:spcBef>
              <a:spcPct val="0"/>
            </a:spcBef>
            <a:spcAft>
              <a:spcPct val="35000"/>
            </a:spcAft>
            <a:buNone/>
          </a:pPr>
          <a:r>
            <a:rPr lang="it-IT" sz="1800" kern="1200" dirty="0"/>
            <a:t>FORMULAZIONE DELLE DOMANDE A CUI SI VUOLE RISPONDERE </a:t>
          </a:r>
        </a:p>
      </dsp:txBody>
      <dsp:txXfrm>
        <a:off x="270753" y="61225"/>
        <a:ext cx="3068711" cy="833960"/>
      </dsp:txXfrm>
    </dsp:sp>
    <dsp:sp modelId="{72845FC6-75CE-A84B-A09D-99130A6F7118}">
      <dsp:nvSpPr>
        <dsp:cNvPr id="0" name=""/>
        <dsp:cNvSpPr/>
      </dsp:nvSpPr>
      <dsp:spPr>
        <a:xfrm>
          <a:off x="0" y="1882329"/>
          <a:ext cx="451277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48AC3-0F24-784E-95FF-CBEA5566D6BC}">
      <dsp:nvSpPr>
        <dsp:cNvPr id="0" name=""/>
        <dsp:cNvSpPr/>
      </dsp:nvSpPr>
      <dsp:spPr>
        <a:xfrm>
          <a:off x="225638" y="1320461"/>
          <a:ext cx="3158941" cy="9161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00" tIns="0" rIns="119400" bIns="0" numCol="1" spcCol="1270" anchor="ctr" anchorCtr="0">
          <a:noAutofit/>
        </a:bodyPr>
        <a:lstStyle/>
        <a:p>
          <a:pPr marL="0" lvl="0" indent="0" algn="l" defTabSz="800100">
            <a:lnSpc>
              <a:spcPct val="90000"/>
            </a:lnSpc>
            <a:spcBef>
              <a:spcPct val="0"/>
            </a:spcBef>
            <a:spcAft>
              <a:spcPct val="35000"/>
            </a:spcAft>
            <a:buNone/>
          </a:pPr>
          <a:r>
            <a:rPr lang="it-IT" sz="1800" kern="1200" dirty="0"/>
            <a:t>SCELTA DEI METODI PER LA PREPARAZIONE DEL PROCESSO DI OSSERVAZIONE </a:t>
          </a:r>
        </a:p>
      </dsp:txBody>
      <dsp:txXfrm>
        <a:off x="270359" y="1365182"/>
        <a:ext cx="3069499" cy="826665"/>
      </dsp:txXfrm>
    </dsp:sp>
    <dsp:sp modelId="{B68024A7-180D-9C41-897F-0C1741326918}">
      <dsp:nvSpPr>
        <dsp:cNvPr id="0" name=""/>
        <dsp:cNvSpPr/>
      </dsp:nvSpPr>
      <dsp:spPr>
        <a:xfrm>
          <a:off x="0" y="2970969"/>
          <a:ext cx="451277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5E1FC-1598-FF47-ACD8-317DB307B8C2}">
      <dsp:nvSpPr>
        <dsp:cNvPr id="0" name=""/>
        <dsp:cNvSpPr/>
      </dsp:nvSpPr>
      <dsp:spPr>
        <a:xfrm>
          <a:off x="225638" y="2616729"/>
          <a:ext cx="315894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00" tIns="0" rIns="119400" bIns="0" numCol="1" spcCol="1270" anchor="ctr" anchorCtr="0">
          <a:noAutofit/>
        </a:bodyPr>
        <a:lstStyle/>
        <a:p>
          <a:pPr marL="0" lvl="0" indent="0" algn="l" defTabSz="800100">
            <a:lnSpc>
              <a:spcPct val="90000"/>
            </a:lnSpc>
            <a:spcBef>
              <a:spcPct val="0"/>
            </a:spcBef>
            <a:spcAft>
              <a:spcPct val="35000"/>
            </a:spcAft>
            <a:buNone/>
          </a:pPr>
          <a:r>
            <a:rPr lang="it-IT" sz="1800" kern="1200" dirty="0"/>
            <a:t>OSSERVAZIONE</a:t>
          </a:r>
        </a:p>
      </dsp:txBody>
      <dsp:txXfrm>
        <a:off x="260223" y="2651314"/>
        <a:ext cx="3089771" cy="639310"/>
      </dsp:txXfrm>
    </dsp:sp>
    <dsp:sp modelId="{DDE6862B-86D3-454A-B110-21B9419B7958}">
      <dsp:nvSpPr>
        <dsp:cNvPr id="0" name=""/>
        <dsp:cNvSpPr/>
      </dsp:nvSpPr>
      <dsp:spPr>
        <a:xfrm>
          <a:off x="0" y="4059609"/>
          <a:ext cx="4512774"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6F5592-CA91-0F43-8374-5DF5817C1374}">
      <dsp:nvSpPr>
        <dsp:cNvPr id="0" name=""/>
        <dsp:cNvSpPr/>
      </dsp:nvSpPr>
      <dsp:spPr>
        <a:xfrm>
          <a:off x="225638" y="3705369"/>
          <a:ext cx="3158941"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00" tIns="0" rIns="119400" bIns="0" numCol="1" spcCol="1270" anchor="ctr" anchorCtr="0">
          <a:noAutofit/>
        </a:bodyPr>
        <a:lstStyle/>
        <a:p>
          <a:pPr marL="0" lvl="0" indent="0" algn="l" defTabSz="800100">
            <a:lnSpc>
              <a:spcPct val="90000"/>
            </a:lnSpc>
            <a:spcBef>
              <a:spcPct val="0"/>
            </a:spcBef>
            <a:spcAft>
              <a:spcPct val="35000"/>
            </a:spcAft>
            <a:buNone/>
          </a:pPr>
          <a:r>
            <a:rPr lang="it-IT" sz="1800" kern="1200" dirty="0"/>
            <a:t>BILANCIO DI CIO’ CHE SI E’ IMPARATO </a:t>
          </a:r>
        </a:p>
      </dsp:txBody>
      <dsp:txXfrm>
        <a:off x="260223" y="3739954"/>
        <a:ext cx="3089771"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7E878-8489-F346-912E-6090770EFFEC}">
      <dsp:nvSpPr>
        <dsp:cNvPr id="0" name=""/>
        <dsp:cNvSpPr/>
      </dsp:nvSpPr>
      <dsp:spPr>
        <a:xfrm>
          <a:off x="0" y="721548"/>
          <a:ext cx="6624736" cy="120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ECD34-8F73-764E-BE88-E04383875B5D}">
      <dsp:nvSpPr>
        <dsp:cNvPr id="0" name=""/>
        <dsp:cNvSpPr/>
      </dsp:nvSpPr>
      <dsp:spPr>
        <a:xfrm>
          <a:off x="288033" y="0"/>
          <a:ext cx="6202409" cy="141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marL="0" lvl="0" indent="0" algn="l" defTabSz="800100">
            <a:lnSpc>
              <a:spcPct val="90000"/>
            </a:lnSpc>
            <a:spcBef>
              <a:spcPct val="0"/>
            </a:spcBef>
            <a:spcAft>
              <a:spcPct val="35000"/>
            </a:spcAft>
            <a:buNone/>
          </a:pPr>
          <a:r>
            <a:rPr lang="it-IT" sz="1800" kern="1200" dirty="0"/>
            <a:t>INDIVIDUARE LE RELAZIONI TRA CAMBIAMENTI RELATIVI AD AREE DIVERSE </a:t>
          </a:r>
        </a:p>
      </dsp:txBody>
      <dsp:txXfrm>
        <a:off x="357203" y="69170"/>
        <a:ext cx="6064069" cy="1278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3A160-F89D-7C49-91F7-EACCAF34FCDF}">
      <dsp:nvSpPr>
        <dsp:cNvPr id="0" name=""/>
        <dsp:cNvSpPr/>
      </dsp:nvSpPr>
      <dsp:spPr>
        <a:xfrm>
          <a:off x="0" y="504056"/>
          <a:ext cx="5576797"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3D717-1FBF-F74C-8DEC-D537E76F8483}">
      <dsp:nvSpPr>
        <dsp:cNvPr id="0" name=""/>
        <dsp:cNvSpPr/>
      </dsp:nvSpPr>
      <dsp:spPr>
        <a:xfrm>
          <a:off x="346076" y="377439"/>
          <a:ext cx="3903757" cy="1062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553" tIns="0" rIns="147553" bIns="0" numCol="1" spcCol="1270" anchor="ctr" anchorCtr="0">
          <a:noAutofit/>
        </a:bodyPr>
        <a:lstStyle/>
        <a:p>
          <a:pPr marL="0" lvl="0" indent="0" algn="l" defTabSz="800100">
            <a:lnSpc>
              <a:spcPct val="90000"/>
            </a:lnSpc>
            <a:spcBef>
              <a:spcPct val="0"/>
            </a:spcBef>
            <a:spcAft>
              <a:spcPct val="35000"/>
            </a:spcAft>
            <a:buNone/>
          </a:pPr>
          <a:r>
            <a:rPr lang="it-IT" sz="1800" kern="1200" dirty="0"/>
            <a:t>IDENTIFICARE I PROCESSI CHE PRODUCONO I CAMBIAMENTI </a:t>
          </a:r>
        </a:p>
      </dsp:txBody>
      <dsp:txXfrm>
        <a:off x="397954" y="429317"/>
        <a:ext cx="3800001" cy="95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DAFBD-D22C-E848-953D-9DA4D436F485}">
      <dsp:nvSpPr>
        <dsp:cNvPr id="0" name=""/>
        <dsp:cNvSpPr/>
      </dsp:nvSpPr>
      <dsp:spPr>
        <a:xfrm>
          <a:off x="0" y="464019"/>
          <a:ext cx="4776192"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586AB7-7B52-C745-AA34-995BEAA871EB}">
      <dsp:nvSpPr>
        <dsp:cNvPr id="0" name=""/>
        <dsp:cNvSpPr/>
      </dsp:nvSpPr>
      <dsp:spPr>
        <a:xfrm>
          <a:off x="238809" y="6459"/>
          <a:ext cx="3343334"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70" tIns="0" rIns="126370" bIns="0" numCol="1" spcCol="1270" anchor="ctr" anchorCtr="0">
          <a:noAutofit/>
        </a:bodyPr>
        <a:lstStyle/>
        <a:p>
          <a:pPr marL="0" lvl="0" indent="0" algn="l" defTabSz="800100">
            <a:lnSpc>
              <a:spcPct val="90000"/>
            </a:lnSpc>
            <a:spcBef>
              <a:spcPct val="0"/>
            </a:spcBef>
            <a:spcAft>
              <a:spcPct val="35000"/>
            </a:spcAft>
            <a:buNone/>
          </a:pPr>
          <a:r>
            <a:rPr lang="it-IT" sz="1800" kern="1200" dirty="0"/>
            <a:t>DISEGNO TRASVERSALE </a:t>
          </a:r>
        </a:p>
      </dsp:txBody>
      <dsp:txXfrm>
        <a:off x="283481" y="51131"/>
        <a:ext cx="3253990" cy="825776"/>
      </dsp:txXfrm>
    </dsp:sp>
    <dsp:sp modelId="{DA3C5E36-D4E6-CC4D-9913-C9E4CD63CB36}">
      <dsp:nvSpPr>
        <dsp:cNvPr id="0" name=""/>
        <dsp:cNvSpPr/>
      </dsp:nvSpPr>
      <dsp:spPr>
        <a:xfrm>
          <a:off x="0" y="1870179"/>
          <a:ext cx="4776192"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46BA07-E94E-6F47-9680-5D1771348AC6}">
      <dsp:nvSpPr>
        <dsp:cNvPr id="0" name=""/>
        <dsp:cNvSpPr/>
      </dsp:nvSpPr>
      <dsp:spPr>
        <a:xfrm>
          <a:off x="238809" y="1412619"/>
          <a:ext cx="3343334"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70" tIns="0" rIns="126370" bIns="0" numCol="1" spcCol="1270" anchor="ctr" anchorCtr="0">
          <a:noAutofit/>
        </a:bodyPr>
        <a:lstStyle/>
        <a:p>
          <a:pPr marL="0" lvl="0" indent="0" algn="l" defTabSz="800100">
            <a:lnSpc>
              <a:spcPct val="90000"/>
            </a:lnSpc>
            <a:spcBef>
              <a:spcPct val="0"/>
            </a:spcBef>
            <a:spcAft>
              <a:spcPct val="35000"/>
            </a:spcAft>
            <a:buNone/>
          </a:pPr>
          <a:r>
            <a:rPr lang="it-IT" sz="1800" kern="1200" dirty="0"/>
            <a:t>DISEGNO LONGITUDINALE </a:t>
          </a:r>
        </a:p>
        <a:p>
          <a:pPr marL="0" lvl="0" indent="0" algn="l" defTabSz="800100">
            <a:lnSpc>
              <a:spcPct val="90000"/>
            </a:lnSpc>
            <a:spcBef>
              <a:spcPct val="0"/>
            </a:spcBef>
            <a:spcAft>
              <a:spcPct val="35000"/>
            </a:spcAft>
            <a:buNone/>
          </a:pPr>
          <a:r>
            <a:rPr lang="it-IT" sz="1200" kern="1200" dirty="0"/>
            <a:t>https://www.youtube.com/watch?v=8KkKuTCFvzI</a:t>
          </a:r>
        </a:p>
      </dsp:txBody>
      <dsp:txXfrm>
        <a:off x="283481" y="1457291"/>
        <a:ext cx="3253990" cy="825776"/>
      </dsp:txXfrm>
    </dsp:sp>
    <dsp:sp modelId="{DAECF2A0-4D07-6446-B157-4194BBC4FC2B}">
      <dsp:nvSpPr>
        <dsp:cNvPr id="0" name=""/>
        <dsp:cNvSpPr/>
      </dsp:nvSpPr>
      <dsp:spPr>
        <a:xfrm>
          <a:off x="0" y="3276340"/>
          <a:ext cx="4776192"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8D35AD-C2AA-FE49-A780-827750C2F7B1}">
      <dsp:nvSpPr>
        <dsp:cNvPr id="0" name=""/>
        <dsp:cNvSpPr/>
      </dsp:nvSpPr>
      <dsp:spPr>
        <a:xfrm>
          <a:off x="238809" y="2818780"/>
          <a:ext cx="3343334"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370" tIns="0" rIns="126370" bIns="0" numCol="1" spcCol="1270" anchor="ctr" anchorCtr="0">
          <a:noAutofit/>
        </a:bodyPr>
        <a:lstStyle/>
        <a:p>
          <a:pPr marL="0" lvl="0" indent="0" algn="l" defTabSz="800100">
            <a:lnSpc>
              <a:spcPct val="90000"/>
            </a:lnSpc>
            <a:spcBef>
              <a:spcPct val="0"/>
            </a:spcBef>
            <a:spcAft>
              <a:spcPct val="35000"/>
            </a:spcAft>
            <a:buNone/>
          </a:pPr>
          <a:r>
            <a:rPr lang="it-IT" sz="1800" kern="1200" dirty="0"/>
            <a:t>DISEGNO RETROSPETTIVO: problematico; memoria</a:t>
          </a:r>
        </a:p>
      </dsp:txBody>
      <dsp:txXfrm>
        <a:off x="283481" y="2863452"/>
        <a:ext cx="3253990"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30A01-62D3-3A41-A39D-EF518D585E43}">
      <dsp:nvSpPr>
        <dsp:cNvPr id="0" name=""/>
        <dsp:cNvSpPr/>
      </dsp:nvSpPr>
      <dsp:spPr>
        <a:xfrm>
          <a:off x="0" y="360587"/>
          <a:ext cx="291718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3FF44-65FD-D64F-8D4D-F4F8BEE43328}">
      <dsp:nvSpPr>
        <dsp:cNvPr id="0" name=""/>
        <dsp:cNvSpPr/>
      </dsp:nvSpPr>
      <dsp:spPr>
        <a:xfrm>
          <a:off x="145859" y="6347"/>
          <a:ext cx="2042026"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84" tIns="0" rIns="77184" bIns="0" numCol="1" spcCol="1270" anchor="ctr" anchorCtr="0">
          <a:noAutofit/>
        </a:bodyPr>
        <a:lstStyle/>
        <a:p>
          <a:pPr marL="0" lvl="0" indent="0" algn="l" defTabSz="800100">
            <a:lnSpc>
              <a:spcPct val="90000"/>
            </a:lnSpc>
            <a:spcBef>
              <a:spcPct val="0"/>
            </a:spcBef>
            <a:spcAft>
              <a:spcPct val="35000"/>
            </a:spcAft>
            <a:buNone/>
          </a:pPr>
          <a:r>
            <a:rPr lang="it-IT" sz="1800" kern="1200" dirty="0"/>
            <a:t>Necessarie</a:t>
          </a:r>
        </a:p>
      </dsp:txBody>
      <dsp:txXfrm>
        <a:off x="180444" y="40932"/>
        <a:ext cx="1972856" cy="639310"/>
      </dsp:txXfrm>
    </dsp:sp>
    <dsp:sp modelId="{F8EFA3A8-3950-AB4F-97A5-9058F9AE3209}">
      <dsp:nvSpPr>
        <dsp:cNvPr id="0" name=""/>
        <dsp:cNvSpPr/>
      </dsp:nvSpPr>
      <dsp:spPr>
        <a:xfrm>
          <a:off x="0" y="1650489"/>
          <a:ext cx="291718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56DC6-7628-2A47-8462-F24A7D7D5910}">
      <dsp:nvSpPr>
        <dsp:cNvPr id="0" name=""/>
        <dsp:cNvSpPr/>
      </dsp:nvSpPr>
      <dsp:spPr>
        <a:xfrm>
          <a:off x="167975" y="1410926"/>
          <a:ext cx="2042026"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84" tIns="0" rIns="77184" bIns="0" numCol="1" spcCol="1270" anchor="ctr" anchorCtr="0">
          <a:noAutofit/>
        </a:bodyPr>
        <a:lstStyle/>
        <a:p>
          <a:pPr marL="0" lvl="0" indent="0" algn="l" defTabSz="800100">
            <a:lnSpc>
              <a:spcPct val="90000"/>
            </a:lnSpc>
            <a:spcBef>
              <a:spcPct val="0"/>
            </a:spcBef>
            <a:spcAft>
              <a:spcPct val="35000"/>
            </a:spcAft>
            <a:buNone/>
          </a:pPr>
          <a:r>
            <a:rPr lang="it-IT" sz="1800" kern="1200" dirty="0"/>
            <a:t>Sufficienti</a:t>
          </a:r>
        </a:p>
      </dsp:txBody>
      <dsp:txXfrm>
        <a:off x="202560" y="1445511"/>
        <a:ext cx="1972856" cy="639310"/>
      </dsp:txXfrm>
    </dsp:sp>
    <dsp:sp modelId="{584F2D70-EE47-D341-AE99-0EC70CC3294D}">
      <dsp:nvSpPr>
        <dsp:cNvPr id="0" name=""/>
        <dsp:cNvSpPr/>
      </dsp:nvSpPr>
      <dsp:spPr>
        <a:xfrm>
          <a:off x="0" y="2544214"/>
          <a:ext cx="291718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627A0-B5CB-8246-BB6C-F2B35E02B2AE}">
      <dsp:nvSpPr>
        <dsp:cNvPr id="0" name=""/>
        <dsp:cNvSpPr/>
      </dsp:nvSpPr>
      <dsp:spPr>
        <a:xfrm>
          <a:off x="128587" y="2440533"/>
          <a:ext cx="2042026"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84" tIns="0" rIns="77184" bIns="0" numCol="1" spcCol="1270" anchor="ctr" anchorCtr="0">
          <a:noAutofit/>
        </a:bodyPr>
        <a:lstStyle/>
        <a:p>
          <a:pPr marL="0" lvl="0" indent="0" algn="l" defTabSz="800100">
            <a:lnSpc>
              <a:spcPct val="90000"/>
            </a:lnSpc>
            <a:spcBef>
              <a:spcPct val="0"/>
            </a:spcBef>
            <a:spcAft>
              <a:spcPct val="35000"/>
            </a:spcAft>
            <a:buNone/>
          </a:pPr>
          <a:r>
            <a:rPr lang="it-IT" sz="1800" kern="1200" dirty="0"/>
            <a:t>Necessarie e sufficienti</a:t>
          </a:r>
        </a:p>
      </dsp:txBody>
      <dsp:txXfrm>
        <a:off x="163172" y="2475118"/>
        <a:ext cx="1972856"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2C490-10AA-0A4F-8B3E-29252428DFBF}">
      <dsp:nvSpPr>
        <dsp:cNvPr id="0" name=""/>
        <dsp:cNvSpPr/>
      </dsp:nvSpPr>
      <dsp:spPr>
        <a:xfrm>
          <a:off x="0" y="317385"/>
          <a:ext cx="511256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4F689-2316-6842-B5D0-5568B1CDF363}">
      <dsp:nvSpPr>
        <dsp:cNvPr id="0" name=""/>
        <dsp:cNvSpPr/>
      </dsp:nvSpPr>
      <dsp:spPr>
        <a:xfrm>
          <a:off x="255628" y="22185"/>
          <a:ext cx="35787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it-IT" sz="1800" kern="1200" dirty="0"/>
            <a:t>LA CAUSA PRECEDE L’EFFETTO</a:t>
          </a:r>
        </a:p>
      </dsp:txBody>
      <dsp:txXfrm>
        <a:off x="284449" y="51006"/>
        <a:ext cx="3521155" cy="532758"/>
      </dsp:txXfrm>
    </dsp:sp>
    <dsp:sp modelId="{89E47D24-C52F-3940-9C3C-855EF609615E}">
      <dsp:nvSpPr>
        <dsp:cNvPr id="0" name=""/>
        <dsp:cNvSpPr/>
      </dsp:nvSpPr>
      <dsp:spPr>
        <a:xfrm>
          <a:off x="0" y="1224585"/>
          <a:ext cx="511256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D9030-B42B-4A41-A67C-4059B04CD0E6}">
      <dsp:nvSpPr>
        <dsp:cNvPr id="0" name=""/>
        <dsp:cNvSpPr/>
      </dsp:nvSpPr>
      <dsp:spPr>
        <a:xfrm>
          <a:off x="255628" y="929385"/>
          <a:ext cx="35787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it-IT" sz="1800" kern="1200" dirty="0"/>
            <a:t>LA CAUSA COVARIA CON L’EFFETTO </a:t>
          </a:r>
        </a:p>
      </dsp:txBody>
      <dsp:txXfrm>
        <a:off x="284449" y="958206"/>
        <a:ext cx="3521155" cy="532758"/>
      </dsp:txXfrm>
    </dsp:sp>
    <dsp:sp modelId="{BB020552-9DAD-A64C-9049-8263DFD3ACC7}">
      <dsp:nvSpPr>
        <dsp:cNvPr id="0" name=""/>
        <dsp:cNvSpPr/>
      </dsp:nvSpPr>
      <dsp:spPr>
        <a:xfrm>
          <a:off x="0" y="2360618"/>
          <a:ext cx="511256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E825A7-8EF1-DD4E-B3DA-F4B55F1A1C1A}">
      <dsp:nvSpPr>
        <dsp:cNvPr id="0" name=""/>
        <dsp:cNvSpPr/>
      </dsp:nvSpPr>
      <dsp:spPr>
        <a:xfrm>
          <a:off x="255628" y="1836585"/>
          <a:ext cx="3578797" cy="8192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70" tIns="0" rIns="135270" bIns="0" numCol="1" spcCol="1270" anchor="ctr" anchorCtr="0">
          <a:noAutofit/>
        </a:bodyPr>
        <a:lstStyle/>
        <a:p>
          <a:pPr marL="0" lvl="0" indent="0" algn="l" defTabSz="800100">
            <a:lnSpc>
              <a:spcPct val="90000"/>
            </a:lnSpc>
            <a:spcBef>
              <a:spcPct val="0"/>
            </a:spcBef>
            <a:spcAft>
              <a:spcPct val="35000"/>
            </a:spcAft>
            <a:buNone/>
          </a:pPr>
          <a:r>
            <a:rPr lang="it-IT" sz="1800" kern="1200" dirty="0"/>
            <a:t>NON POSSIAMO TROVARE ALTRE SPIEGAZIONI PLAUSIBILI PER QUELL’EFFETTO </a:t>
          </a:r>
        </a:p>
      </dsp:txBody>
      <dsp:txXfrm>
        <a:off x="295620" y="1876577"/>
        <a:ext cx="3498813" cy="7392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41573-76C9-704A-ADAF-7B842A2FE765}">
      <dsp:nvSpPr>
        <dsp:cNvPr id="0" name=""/>
        <dsp:cNvSpPr/>
      </dsp:nvSpPr>
      <dsp:spPr>
        <a:xfrm>
          <a:off x="3322940" y="2064218"/>
          <a:ext cx="204033" cy="893858"/>
        </a:xfrm>
        <a:custGeom>
          <a:avLst/>
          <a:gdLst/>
          <a:ahLst/>
          <a:cxnLst/>
          <a:rect l="0" t="0" r="0" b="0"/>
          <a:pathLst>
            <a:path>
              <a:moveTo>
                <a:pt x="0" y="0"/>
              </a:moveTo>
              <a:lnTo>
                <a:pt x="0" y="893858"/>
              </a:lnTo>
              <a:lnTo>
                <a:pt x="204033" y="893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FD069-722A-DD4C-9D97-8D923F7385B1}">
      <dsp:nvSpPr>
        <dsp:cNvPr id="0" name=""/>
        <dsp:cNvSpPr/>
      </dsp:nvSpPr>
      <dsp:spPr>
        <a:xfrm>
          <a:off x="3118907" y="2064218"/>
          <a:ext cx="204033" cy="893858"/>
        </a:xfrm>
        <a:custGeom>
          <a:avLst/>
          <a:gdLst/>
          <a:ahLst/>
          <a:cxnLst/>
          <a:rect l="0" t="0" r="0" b="0"/>
          <a:pathLst>
            <a:path>
              <a:moveTo>
                <a:pt x="204033" y="0"/>
              </a:moveTo>
              <a:lnTo>
                <a:pt x="204033" y="893858"/>
              </a:lnTo>
              <a:lnTo>
                <a:pt x="0" y="893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AB38C-4DD9-B846-8E6A-198FBD8DF191}">
      <dsp:nvSpPr>
        <dsp:cNvPr id="0" name=""/>
        <dsp:cNvSpPr/>
      </dsp:nvSpPr>
      <dsp:spPr>
        <a:xfrm>
          <a:off x="116" y="1092633"/>
          <a:ext cx="1943171" cy="97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VARIABILI DIPENDENTI</a:t>
          </a:r>
        </a:p>
      </dsp:txBody>
      <dsp:txXfrm>
        <a:off x="116" y="1092633"/>
        <a:ext cx="1943171" cy="971585"/>
      </dsp:txXfrm>
    </dsp:sp>
    <dsp:sp modelId="{35AF9B4E-5C57-5E40-9F56-B0DB867A4C0B}">
      <dsp:nvSpPr>
        <dsp:cNvPr id="0" name=""/>
        <dsp:cNvSpPr/>
      </dsp:nvSpPr>
      <dsp:spPr>
        <a:xfrm>
          <a:off x="2351354" y="1092633"/>
          <a:ext cx="1943171" cy="97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VARIABILI INDIPENDENTI </a:t>
          </a:r>
        </a:p>
      </dsp:txBody>
      <dsp:txXfrm>
        <a:off x="2351354" y="1092633"/>
        <a:ext cx="1943171" cy="971585"/>
      </dsp:txXfrm>
    </dsp:sp>
    <dsp:sp modelId="{87E50CED-1ADE-2148-8718-70EFC0B3E4C5}">
      <dsp:nvSpPr>
        <dsp:cNvPr id="0" name=""/>
        <dsp:cNvSpPr/>
      </dsp:nvSpPr>
      <dsp:spPr>
        <a:xfrm>
          <a:off x="1175735" y="2472285"/>
          <a:ext cx="1943171" cy="97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MANIPOLABILI </a:t>
          </a:r>
        </a:p>
      </dsp:txBody>
      <dsp:txXfrm>
        <a:off x="1175735" y="2472285"/>
        <a:ext cx="1943171" cy="971585"/>
      </dsp:txXfrm>
    </dsp:sp>
    <dsp:sp modelId="{540D57F2-FD03-D843-8AF7-2692546C6D25}">
      <dsp:nvSpPr>
        <dsp:cNvPr id="0" name=""/>
        <dsp:cNvSpPr/>
      </dsp:nvSpPr>
      <dsp:spPr>
        <a:xfrm>
          <a:off x="3526973" y="2472285"/>
          <a:ext cx="1943171" cy="97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NON MANIPOLABILI </a:t>
          </a:r>
        </a:p>
      </dsp:txBody>
      <dsp:txXfrm>
        <a:off x="3526973" y="2472285"/>
        <a:ext cx="1943171" cy="9715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725F9-96CD-5441-852E-06A7BA1F85A9}">
      <dsp:nvSpPr>
        <dsp:cNvPr id="0" name=""/>
        <dsp:cNvSpPr/>
      </dsp:nvSpPr>
      <dsp:spPr>
        <a:xfrm>
          <a:off x="0" y="459193"/>
          <a:ext cx="5084763"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D48C3-7F14-114C-9764-06E70ED0BD35}">
      <dsp:nvSpPr>
        <dsp:cNvPr id="0" name=""/>
        <dsp:cNvSpPr/>
      </dsp:nvSpPr>
      <dsp:spPr>
        <a:xfrm>
          <a:off x="254238" y="16393"/>
          <a:ext cx="3559334"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534" tIns="0" rIns="134534" bIns="0" numCol="1" spcCol="1270" anchor="ctr" anchorCtr="0">
          <a:noAutofit/>
        </a:bodyPr>
        <a:lstStyle/>
        <a:p>
          <a:pPr marL="0" lvl="0" indent="0" algn="l" defTabSz="889000">
            <a:lnSpc>
              <a:spcPct val="90000"/>
            </a:lnSpc>
            <a:spcBef>
              <a:spcPct val="0"/>
            </a:spcBef>
            <a:spcAft>
              <a:spcPct val="35000"/>
            </a:spcAft>
            <a:buNone/>
          </a:pPr>
          <a:r>
            <a:rPr lang="it-IT" sz="2000" kern="1200" dirty="0"/>
            <a:t>Interventi e attività basati su prove (</a:t>
          </a:r>
          <a:r>
            <a:rPr lang="it-IT" sz="2000" i="1" kern="1200" dirty="0" err="1"/>
            <a:t>evidence</a:t>
          </a:r>
          <a:r>
            <a:rPr lang="it-IT" sz="2000" i="1" kern="1200" dirty="0"/>
            <a:t> </a:t>
          </a:r>
          <a:r>
            <a:rPr lang="it-IT" sz="2000" i="1" kern="1200" dirty="0" err="1"/>
            <a:t>based</a:t>
          </a:r>
          <a:r>
            <a:rPr lang="it-IT" sz="2000" kern="1200" dirty="0"/>
            <a:t>)</a:t>
          </a:r>
        </a:p>
      </dsp:txBody>
      <dsp:txXfrm>
        <a:off x="297469" y="59624"/>
        <a:ext cx="3472872" cy="799138"/>
      </dsp:txXfrm>
    </dsp:sp>
    <dsp:sp modelId="{6245502E-3EBE-B345-9D15-B3FA8C7B6BF1}">
      <dsp:nvSpPr>
        <dsp:cNvPr id="0" name=""/>
        <dsp:cNvSpPr/>
      </dsp:nvSpPr>
      <dsp:spPr>
        <a:xfrm>
          <a:off x="0" y="1836387"/>
          <a:ext cx="5084763"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5C3AE-103C-D543-BB46-1B77A479FB6C}">
      <dsp:nvSpPr>
        <dsp:cNvPr id="0" name=""/>
        <dsp:cNvSpPr/>
      </dsp:nvSpPr>
      <dsp:spPr>
        <a:xfrm>
          <a:off x="106482" y="1706788"/>
          <a:ext cx="3874904"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534" tIns="0" rIns="134534" bIns="0" numCol="1" spcCol="1270" anchor="ctr" anchorCtr="0">
          <a:noAutofit/>
        </a:bodyPr>
        <a:lstStyle/>
        <a:p>
          <a:pPr marL="0" lvl="0" indent="0" algn="l" defTabSz="800100">
            <a:lnSpc>
              <a:spcPct val="90000"/>
            </a:lnSpc>
            <a:spcBef>
              <a:spcPct val="0"/>
            </a:spcBef>
            <a:spcAft>
              <a:spcPct val="35000"/>
            </a:spcAft>
            <a:buNone/>
          </a:pPr>
          <a:r>
            <a:rPr lang="it-IT" sz="1800" kern="1200" dirty="0"/>
            <a:t>Interventi e attività basati  sulla ricerca</a:t>
          </a:r>
        </a:p>
      </dsp:txBody>
      <dsp:txXfrm>
        <a:off x="149713" y="1750019"/>
        <a:ext cx="3788442"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24/02/2025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24/02/2025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51358E0-1AB5-4B19-8995-BACC39F01678}" type="slidenum">
              <a:rPr lang="it-IT" smtClean="0"/>
              <a:t>22</a:t>
            </a:fld>
            <a:endParaRPr lang="it-IT"/>
          </a:p>
        </p:txBody>
      </p:sp>
    </p:spTree>
    <p:extLst>
      <p:ext uri="{BB962C8B-B14F-4D97-AF65-F5344CB8AC3E}">
        <p14:creationId xmlns:p14="http://schemas.microsoft.com/office/powerpoint/2010/main" val="204090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51358E0-1AB5-4B19-8995-BACC39F01678}" type="slidenum">
              <a:rPr lang="it-IT" smtClean="0"/>
              <a:t>24</a:t>
            </a:fld>
            <a:endParaRPr lang="it-IT"/>
          </a:p>
        </p:txBody>
      </p:sp>
    </p:spTree>
    <p:extLst>
      <p:ext uri="{BB962C8B-B14F-4D97-AF65-F5344CB8AC3E}">
        <p14:creationId xmlns:p14="http://schemas.microsoft.com/office/powerpoint/2010/main" val="30039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inganno</a:t>
            </a:r>
          </a:p>
        </p:txBody>
      </p:sp>
      <p:sp>
        <p:nvSpPr>
          <p:cNvPr id="4" name="Segnaposto numero diapositiva 3"/>
          <p:cNvSpPr>
            <a:spLocks noGrp="1"/>
          </p:cNvSpPr>
          <p:nvPr>
            <p:ph type="sldNum" sz="quarter" idx="5"/>
          </p:nvPr>
        </p:nvSpPr>
        <p:spPr/>
        <p:txBody>
          <a:bodyPr/>
          <a:lstStyle/>
          <a:p>
            <a:fld id="{051358E0-1AB5-4B19-8995-BACC39F01678}" type="slidenum">
              <a:rPr lang="it-IT" smtClean="0"/>
              <a:t>25</a:t>
            </a:fld>
            <a:endParaRPr lang="it-IT"/>
          </a:p>
        </p:txBody>
      </p:sp>
    </p:spTree>
    <p:extLst>
      <p:ext uri="{BB962C8B-B14F-4D97-AF65-F5344CB8AC3E}">
        <p14:creationId xmlns:p14="http://schemas.microsoft.com/office/powerpoint/2010/main" val="402650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70CEE0F-D352-974D-B7EA-F54DDBF9FF6C}" type="datetime1">
              <a:rPr lang="it-IT" smtClean="0"/>
              <a:t>24/02/2025</a:t>
            </a:fld>
            <a:endParaRPr lang="it-IT"/>
          </a:p>
        </p:txBody>
      </p:sp>
      <p:sp>
        <p:nvSpPr>
          <p:cNvPr id="8" name="Footer Placeholder 7"/>
          <p:cNvSpPr>
            <a:spLocks noGrp="1"/>
          </p:cNvSpPr>
          <p:nvPr>
            <p:ph type="ftr" sz="quarter" idx="11"/>
          </p:nvPr>
        </p:nvSpPr>
        <p:spPr/>
        <p:txBody>
          <a:bodyPr/>
          <a:lstStyle/>
          <a:p>
            <a:r>
              <a:rPr lang="it-IT"/>
              <a:t>Nicole Bianquin _ AA 2021-2022</a:t>
            </a:r>
          </a:p>
        </p:txBody>
      </p:sp>
      <p:sp>
        <p:nvSpPr>
          <p:cNvPr id="9" name="Slide Number Placeholder 8"/>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35983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72DF111-831D-6645-910F-A3DE0391851B}" type="datetime1">
              <a:rPr lang="it-IT" smtClean="0"/>
              <a:t>24/02/2025</a:t>
            </a:fld>
            <a:endParaRPr lang="it-IT"/>
          </a:p>
        </p:txBody>
      </p:sp>
      <p:sp>
        <p:nvSpPr>
          <p:cNvPr id="4" name="Footer Placeholder 3"/>
          <p:cNvSpPr>
            <a:spLocks noGrp="1"/>
          </p:cNvSpPr>
          <p:nvPr>
            <p:ph type="ftr" sz="quarter" idx="11"/>
          </p:nvPr>
        </p:nvSpPr>
        <p:spPr/>
        <p:txBody>
          <a:bodyPr/>
          <a:lstStyle/>
          <a:p>
            <a:r>
              <a:rPr lang="it-IT"/>
              <a:t>Nicole Bianquin _ AA 2021-2022</a:t>
            </a:r>
          </a:p>
        </p:txBody>
      </p:sp>
      <p:sp>
        <p:nvSpPr>
          <p:cNvPr id="5" name="Slide Number Placeholder 4"/>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347954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B5A88-A7C1-5944-8803-5D052AC8919B}" type="datetime1">
              <a:rPr lang="it-IT" smtClean="0"/>
              <a:t>24/02/2025</a:t>
            </a:fld>
            <a:endParaRPr lang="it-IT"/>
          </a:p>
        </p:txBody>
      </p:sp>
      <p:sp>
        <p:nvSpPr>
          <p:cNvPr id="3" name="Footer Placeholder 2"/>
          <p:cNvSpPr>
            <a:spLocks noGrp="1"/>
          </p:cNvSpPr>
          <p:nvPr>
            <p:ph type="ftr" sz="quarter" idx="11"/>
          </p:nvPr>
        </p:nvSpPr>
        <p:spPr/>
        <p:txBody>
          <a:bodyPr/>
          <a:lstStyle/>
          <a:p>
            <a:r>
              <a:rPr lang="it-IT"/>
              <a:t>Nicole Bianquin _ AA 2021-2022</a:t>
            </a:r>
          </a:p>
        </p:txBody>
      </p:sp>
      <p:sp>
        <p:nvSpPr>
          <p:cNvPr id="4" name="Slide Number Placeholder 3"/>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375555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05C2504-BEB2-984D-B7ED-057416770406}" type="datetime1">
              <a:rPr lang="it-IT" smtClean="0"/>
              <a:t>24/02/2025</a:t>
            </a:fld>
            <a:endParaRPr lang="it-IT"/>
          </a:p>
        </p:txBody>
      </p:sp>
      <p:sp>
        <p:nvSpPr>
          <p:cNvPr id="6" name="Footer Placeholder 5"/>
          <p:cNvSpPr>
            <a:spLocks noGrp="1"/>
          </p:cNvSpPr>
          <p:nvPr>
            <p:ph type="ftr" sz="quarter" idx="11"/>
          </p:nvPr>
        </p:nvSpPr>
        <p:spPr/>
        <p:txBody>
          <a:bodyPr/>
          <a:lstStyle/>
          <a:p>
            <a:r>
              <a:rPr lang="it-IT"/>
              <a:t>Nicole Bianquin _ AA 2021-2022</a:t>
            </a:r>
          </a:p>
        </p:txBody>
      </p:sp>
      <p:sp>
        <p:nvSpPr>
          <p:cNvPr id="7" name="Slide Number Placeholder 6"/>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304484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7D169EF-FE4C-614E-BD06-41387E7F079D}" type="datetime1">
              <a:rPr lang="it-IT" smtClean="0"/>
              <a:t>24/02/2025</a:t>
            </a:fld>
            <a:endParaRPr lang="it-IT"/>
          </a:p>
        </p:txBody>
      </p:sp>
      <p:sp>
        <p:nvSpPr>
          <p:cNvPr id="6" name="Footer Placeholder 5"/>
          <p:cNvSpPr>
            <a:spLocks noGrp="1"/>
          </p:cNvSpPr>
          <p:nvPr>
            <p:ph type="ftr" sz="quarter" idx="11"/>
          </p:nvPr>
        </p:nvSpPr>
        <p:spPr/>
        <p:txBody>
          <a:bodyPr/>
          <a:lstStyle/>
          <a:p>
            <a:r>
              <a:rPr lang="it-IT"/>
              <a:t>Nicole Bianquin _ AA 2021-2022</a:t>
            </a:r>
          </a:p>
        </p:txBody>
      </p:sp>
      <p:sp>
        <p:nvSpPr>
          <p:cNvPr id="7" name="Slide Number Placeholder 6"/>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379662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5265289-8C93-FD4A-B207-1E464420B320}" type="datetime1">
              <a:rPr lang="it-IT" smtClean="0"/>
              <a:t>24/02/2025</a:t>
            </a:fld>
            <a:endParaRPr lang="it-IT"/>
          </a:p>
        </p:txBody>
      </p:sp>
      <p:sp>
        <p:nvSpPr>
          <p:cNvPr id="5" name="Footer Placeholder 4"/>
          <p:cNvSpPr>
            <a:spLocks noGrp="1"/>
          </p:cNvSpPr>
          <p:nvPr>
            <p:ph type="ftr" sz="quarter" idx="11"/>
          </p:nvPr>
        </p:nvSpPr>
        <p:spPr/>
        <p:txBody>
          <a:bodyPr/>
          <a:lstStyle/>
          <a:p>
            <a:r>
              <a:rPr lang="it-IT"/>
              <a:t>Nicole Bianquin _ AA 2021-2022</a:t>
            </a:r>
          </a:p>
        </p:txBody>
      </p:sp>
      <p:sp>
        <p:nvSpPr>
          <p:cNvPr id="6" name="Slide Number Placeholder 5"/>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180902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492B13-3EC0-3D42-B41D-88DEFA9EBAE9}" type="datetime1">
              <a:rPr lang="it-IT" smtClean="0"/>
              <a:t>24/02/2025</a:t>
            </a:fld>
            <a:endParaRPr lang="it-IT"/>
          </a:p>
        </p:txBody>
      </p:sp>
      <p:sp>
        <p:nvSpPr>
          <p:cNvPr id="5" name="Footer Placeholder 4"/>
          <p:cNvSpPr>
            <a:spLocks noGrp="1"/>
          </p:cNvSpPr>
          <p:nvPr>
            <p:ph type="ftr" sz="quarter" idx="11"/>
          </p:nvPr>
        </p:nvSpPr>
        <p:spPr/>
        <p:txBody>
          <a:bodyPr/>
          <a:lstStyle/>
          <a:p>
            <a:r>
              <a:rPr lang="it-IT"/>
              <a:t>Nicole Bianquin _ AA 2021-2022</a:t>
            </a:r>
          </a:p>
        </p:txBody>
      </p:sp>
      <p:sp>
        <p:nvSpPr>
          <p:cNvPr id="6" name="Slide Number Placeholder 5"/>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159919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1">
            <a:extLst>
              <a:ext uri="{FF2B5EF4-FFF2-40B4-BE49-F238E27FC236}">
                <a16:creationId xmlns:a16="http://schemas.microsoft.com/office/drawing/2014/main" id="{E1A29D15-178B-8128-78B7-6A84169779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A9395A4-9957-01AC-4EA8-353D54038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BC988D9-B835-0A09-4CE5-0F145321684E}"/>
              </a:ext>
            </a:extLst>
          </p:cNvPr>
          <p:cNvSpPr>
            <a:spLocks noGrp="1" noChangeArrowheads="1"/>
          </p:cNvSpPr>
          <p:nvPr>
            <p:ph type="sldNum" sz="quarter" idx="12"/>
          </p:nvPr>
        </p:nvSpPr>
        <p:spPr>
          <a:ln/>
        </p:spPr>
        <p:txBody>
          <a:bodyPr/>
          <a:lstStyle>
            <a:lvl1pPr>
              <a:defRPr/>
            </a:lvl1pPr>
          </a:lstStyle>
          <a:p>
            <a:fld id="{376838F3-58AA-D74A-AED4-3C58B226E9AC}" type="slidenum">
              <a:rPr lang="en-US" altLang="it-IT"/>
              <a:pPr/>
              <a:t>‹N›</a:t>
            </a:fld>
            <a:endParaRPr lang="en-US" altLang="it-IT"/>
          </a:p>
        </p:txBody>
      </p:sp>
    </p:spTree>
    <p:extLst>
      <p:ext uri="{BB962C8B-B14F-4D97-AF65-F5344CB8AC3E}">
        <p14:creationId xmlns:p14="http://schemas.microsoft.com/office/powerpoint/2010/main" val="109998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11">
            <a:extLst>
              <a:ext uri="{FF2B5EF4-FFF2-40B4-BE49-F238E27FC236}">
                <a16:creationId xmlns:a16="http://schemas.microsoft.com/office/drawing/2014/main" id="{1F03F905-6E63-F3C2-FFB4-48ACCFF31A4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266CDB30-BF1B-8AC0-3903-C4FC5E776A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653BBF1C-CE5E-2798-32C3-FA262F43D54C}"/>
              </a:ext>
            </a:extLst>
          </p:cNvPr>
          <p:cNvSpPr>
            <a:spLocks noGrp="1" noChangeArrowheads="1"/>
          </p:cNvSpPr>
          <p:nvPr>
            <p:ph type="sldNum" sz="quarter" idx="12"/>
          </p:nvPr>
        </p:nvSpPr>
        <p:spPr>
          <a:ln/>
        </p:spPr>
        <p:txBody>
          <a:bodyPr/>
          <a:lstStyle>
            <a:lvl1pPr>
              <a:defRPr/>
            </a:lvl1pPr>
          </a:lstStyle>
          <a:p>
            <a:pPr>
              <a:defRPr/>
            </a:pPr>
            <a:fld id="{C15CF0D2-05F8-114F-B6D0-4DD17A5D0269}" type="slidenum">
              <a:rPr lang="en-US" altLang="it-IT"/>
              <a:pPr>
                <a:defRPr/>
              </a:pPr>
              <a:t>‹N›</a:t>
            </a:fld>
            <a:endParaRPr lang="en-US" altLang="it-IT"/>
          </a:p>
        </p:txBody>
      </p:sp>
    </p:spTree>
    <p:extLst>
      <p:ext uri="{BB962C8B-B14F-4D97-AF65-F5344CB8AC3E}">
        <p14:creationId xmlns:p14="http://schemas.microsoft.com/office/powerpoint/2010/main" val="28790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1">
            <a:extLst>
              <a:ext uri="{FF2B5EF4-FFF2-40B4-BE49-F238E27FC236}">
                <a16:creationId xmlns:a16="http://schemas.microsoft.com/office/drawing/2014/main" id="{70E5C12A-3E6C-324B-663F-2B59A932AB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B2F4CD4E-A6E6-5523-5A4A-4DECD0C5E9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7CE7A3D-5487-2C04-7F73-EE3B89F10064}"/>
              </a:ext>
            </a:extLst>
          </p:cNvPr>
          <p:cNvSpPr>
            <a:spLocks noGrp="1" noChangeArrowheads="1"/>
          </p:cNvSpPr>
          <p:nvPr>
            <p:ph type="sldNum" sz="quarter" idx="12"/>
          </p:nvPr>
        </p:nvSpPr>
        <p:spPr>
          <a:ln/>
        </p:spPr>
        <p:txBody>
          <a:bodyPr/>
          <a:lstStyle>
            <a:lvl1pPr>
              <a:defRPr/>
            </a:lvl1pPr>
          </a:lstStyle>
          <a:p>
            <a:fld id="{11DBB9E1-1271-FA43-8FC0-D8D37DCED7EE}" type="slidenum">
              <a:rPr lang="en-US" altLang="it-IT"/>
              <a:pPr/>
              <a:t>‹N›</a:t>
            </a:fld>
            <a:endParaRPr lang="en-US" altLang="it-IT"/>
          </a:p>
        </p:txBody>
      </p:sp>
    </p:spTree>
    <p:extLst>
      <p:ext uri="{BB962C8B-B14F-4D97-AF65-F5344CB8AC3E}">
        <p14:creationId xmlns:p14="http://schemas.microsoft.com/office/powerpoint/2010/main" val="35574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C2952-D98A-4009-A170-5909E4D65D2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9D2AEC6-26F1-4423-B6CB-41B8920804BD}"/>
              </a:ext>
            </a:extLst>
          </p:cNvPr>
          <p:cNvSpPr>
            <a:spLocks noGrp="1"/>
          </p:cNvSpPr>
          <p:nvPr>
            <p:ph type="dt" sz="half" idx="10"/>
          </p:nvPr>
        </p:nvSpPr>
        <p:spPr/>
        <p:txBody>
          <a:bodyPr/>
          <a:lstStyle/>
          <a:p>
            <a:fld id="{686C8C33-F61C-4476-BFD7-2CE093E5895C}" type="datetimeFigureOut">
              <a:rPr lang="it-IT" smtClean="0"/>
              <a:t>24/02/2025</a:t>
            </a:fld>
            <a:endParaRPr lang="it-IT"/>
          </a:p>
        </p:txBody>
      </p:sp>
      <p:sp>
        <p:nvSpPr>
          <p:cNvPr id="4" name="Segnaposto piè di pagina 3">
            <a:extLst>
              <a:ext uri="{FF2B5EF4-FFF2-40B4-BE49-F238E27FC236}">
                <a16:creationId xmlns:a16="http://schemas.microsoft.com/office/drawing/2014/main" id="{1C65D35B-77B1-4C5F-A34A-626D518915B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903C7B-B6A2-48B2-8303-2F434A9AB9EC}"/>
              </a:ext>
            </a:extLst>
          </p:cNvPr>
          <p:cNvSpPr>
            <a:spLocks noGrp="1"/>
          </p:cNvSpPr>
          <p:nvPr>
            <p:ph type="sldNum" sz="quarter" idx="12"/>
          </p:nvPr>
        </p:nvSpPr>
        <p:spPr/>
        <p:txBody>
          <a:bodyPr/>
          <a:lstStyle/>
          <a:p>
            <a:fld id="{9A9CA702-01CC-4BA0-8A83-29545326B6ED}" type="slidenum">
              <a:rPr lang="it-IT" smtClean="0"/>
              <a:t>‹N›</a:t>
            </a:fld>
            <a:endParaRPr lang="it-IT"/>
          </a:p>
        </p:txBody>
      </p:sp>
    </p:spTree>
    <p:extLst>
      <p:ext uri="{BB962C8B-B14F-4D97-AF65-F5344CB8AC3E}">
        <p14:creationId xmlns:p14="http://schemas.microsoft.com/office/powerpoint/2010/main" val="412859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007BB5F-5D10-F14A-B692-2182CE58FCAE}" type="datetime1">
              <a:rPr lang="it-IT" smtClean="0"/>
              <a:t>24/02/2025</a:t>
            </a:fld>
            <a:endParaRPr lang="it-IT"/>
          </a:p>
        </p:txBody>
      </p:sp>
      <p:sp>
        <p:nvSpPr>
          <p:cNvPr id="5" name="Footer Placeholder 4"/>
          <p:cNvSpPr>
            <a:spLocks noGrp="1"/>
          </p:cNvSpPr>
          <p:nvPr>
            <p:ph type="ftr" sz="quarter" idx="11"/>
          </p:nvPr>
        </p:nvSpPr>
        <p:spPr/>
        <p:txBody>
          <a:bodyPr/>
          <a:lstStyle/>
          <a:p>
            <a:r>
              <a:rPr lang="it-IT"/>
              <a:t>Nicole Bianquin _ AA 2021-2022</a:t>
            </a:r>
          </a:p>
        </p:txBody>
      </p:sp>
      <p:sp>
        <p:nvSpPr>
          <p:cNvPr id="6" name="Slide Number Placeholder 5"/>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57138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4E6C34A-C821-454E-B6AE-06692F59698C}" type="datetime1">
              <a:rPr lang="it-IT" smtClean="0"/>
              <a:t>24/02/2025</a:t>
            </a:fld>
            <a:endParaRPr lang="it-IT"/>
          </a:p>
        </p:txBody>
      </p:sp>
      <p:sp>
        <p:nvSpPr>
          <p:cNvPr id="5" name="Footer Placeholder 4"/>
          <p:cNvSpPr>
            <a:spLocks noGrp="1"/>
          </p:cNvSpPr>
          <p:nvPr>
            <p:ph type="ftr" sz="quarter" idx="11"/>
          </p:nvPr>
        </p:nvSpPr>
        <p:spPr/>
        <p:txBody>
          <a:bodyPr/>
          <a:lstStyle/>
          <a:p>
            <a:r>
              <a:rPr lang="it-IT"/>
              <a:t>Nicole Bianquin _ AA 2021-2022</a:t>
            </a:r>
          </a:p>
        </p:txBody>
      </p:sp>
      <p:sp>
        <p:nvSpPr>
          <p:cNvPr id="6" name="Slide Number Placeholder 5"/>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163526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402A23-C3E8-D244-AEF8-1A3D4D23FB49}" type="datetime1">
              <a:rPr lang="it-IT" smtClean="0"/>
              <a:t>24/02/2025</a:t>
            </a:fld>
            <a:endParaRPr lang="it-IT"/>
          </a:p>
        </p:txBody>
      </p:sp>
      <p:sp>
        <p:nvSpPr>
          <p:cNvPr id="5" name="Footer Placeholder 4"/>
          <p:cNvSpPr>
            <a:spLocks noGrp="1"/>
          </p:cNvSpPr>
          <p:nvPr>
            <p:ph type="ftr" sz="quarter" idx="11"/>
          </p:nvPr>
        </p:nvSpPr>
        <p:spPr/>
        <p:txBody>
          <a:bodyPr/>
          <a:lstStyle/>
          <a:p>
            <a:r>
              <a:rPr lang="it-IT"/>
              <a:t>Nicole Bianquin _ AA 2021-2022</a:t>
            </a:r>
          </a:p>
        </p:txBody>
      </p:sp>
      <p:sp>
        <p:nvSpPr>
          <p:cNvPr id="6" name="Slide Number Placeholder 5"/>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387338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F3F95A0-571E-3746-A39F-3B24533550E8}" type="datetime1">
              <a:rPr lang="it-IT" smtClean="0"/>
              <a:t>24/02/2025</a:t>
            </a:fld>
            <a:endParaRPr lang="it-IT"/>
          </a:p>
        </p:txBody>
      </p:sp>
      <p:sp>
        <p:nvSpPr>
          <p:cNvPr id="6" name="Footer Placeholder 5"/>
          <p:cNvSpPr>
            <a:spLocks noGrp="1"/>
          </p:cNvSpPr>
          <p:nvPr>
            <p:ph type="ftr" sz="quarter" idx="11"/>
          </p:nvPr>
        </p:nvSpPr>
        <p:spPr/>
        <p:txBody>
          <a:bodyPr/>
          <a:lstStyle/>
          <a:p>
            <a:r>
              <a:rPr lang="it-IT"/>
              <a:t>Nicole Bianquin _ AA 2021-2022</a:t>
            </a:r>
          </a:p>
        </p:txBody>
      </p:sp>
      <p:sp>
        <p:nvSpPr>
          <p:cNvPr id="7" name="Slide Number Placeholder 6"/>
          <p:cNvSpPr>
            <a:spLocks noGrp="1"/>
          </p:cNvSpPr>
          <p:nvPr>
            <p:ph type="sldNum" sz="quarter" idx="12"/>
          </p:nvPr>
        </p:nvSpPr>
        <p:spPr/>
        <p:txBody>
          <a:bodyPr/>
          <a:lstStyle/>
          <a:p>
            <a:fld id="{13D1B13C-A048-A44C-B7D6-12B1E2FA1C15}" type="slidenum">
              <a:rPr lang="it-IT" smtClean="0"/>
              <a:t>‹N›</a:t>
            </a:fld>
            <a:endParaRPr lang="it-IT"/>
          </a:p>
        </p:txBody>
      </p:sp>
    </p:spTree>
    <p:extLst>
      <p:ext uri="{BB962C8B-B14F-4D97-AF65-F5344CB8AC3E}">
        <p14:creationId xmlns:p14="http://schemas.microsoft.com/office/powerpoint/2010/main" val="271354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latin typeface="Roboto" panose="02000000000000000000" pitchFamily="2" charset="0"/>
                <a:ea typeface="Roboto" panose="02000000000000000000" pitchFamily="2" charset="0"/>
              </a:rPr>
              <a:t>Berti, </a:t>
            </a:r>
            <a:r>
              <a:rPr lang="it-IT" sz="1200" dirty="0" err="1">
                <a:latin typeface="Roboto" panose="02000000000000000000" pitchFamily="2" charset="0"/>
                <a:ea typeface="Roboto" panose="02000000000000000000" pitchFamily="2" charset="0"/>
              </a:rPr>
              <a:t>Surian</a:t>
            </a:r>
            <a:r>
              <a:rPr lang="it-IT" sz="1200" dirty="0">
                <a:latin typeface="Roboto" panose="02000000000000000000" pitchFamily="2" charset="0"/>
                <a:ea typeface="Roboto" panose="02000000000000000000" pitchFamily="2" charset="0"/>
              </a:rPr>
              <a:t> </a:t>
            </a:r>
            <a:r>
              <a:rPr kumimoji="0" lang="it-IT" sz="12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a:t>
            </a:r>
            <a:r>
              <a:rPr lang="it-IT" sz="1200" b="0" i="0" dirty="0">
                <a:solidFill>
                  <a:srgbClr val="000000"/>
                </a:solidFill>
                <a:effectLst/>
                <a:latin typeface="Roboto" panose="02000000000000000000" pitchFamily="2" charset="0"/>
                <a:ea typeface="Roboto" panose="02000000000000000000" pitchFamily="2" charset="0"/>
              </a:rPr>
              <a:t>Fondamenti di psicologia dello sviluppo</a:t>
            </a:r>
            <a:r>
              <a:rPr kumimoji="0" lang="it-IT" sz="12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 Il Mulino 2022</a:t>
            </a:r>
            <a:br>
              <a:rPr kumimoji="0" lang="it-IT" sz="12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br>
            <a:r>
              <a:rPr kumimoji="0" lang="it-IT" sz="12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rPr>
              <a:t>Capitolo III. </a:t>
            </a:r>
            <a:r>
              <a:rPr lang="it-IT" sz="1200" dirty="0">
                <a:solidFill>
                  <a:srgbClr val="000000"/>
                </a:solidFill>
                <a:latin typeface="Arial" charset="0"/>
                <a:ea typeface="+mn-ea"/>
                <a:cs typeface="+mn-cs"/>
              </a:rPr>
              <a:t>METODI DI RICERCA IN PSICOLOGIA DELLO SVILUPPO E DELL’EDUCAZIONE </a:t>
            </a:r>
            <a:endParaRPr kumimoji="0" lang="it-IT" sz="1200" b="0" i="0" u="none" strike="noStrike" kern="0" cap="none" spc="0" normalizeH="0" baseline="0" noProof="0" dirty="0">
              <a:ln>
                <a:noFill/>
              </a:ln>
              <a:solidFill>
                <a:sysClr val="windowText" lastClr="000000"/>
              </a:solidFill>
              <a:effectLst/>
              <a:uLnTx/>
              <a:uFillTx/>
              <a:latin typeface="Roboto" panose="02000000000000000000" pitchFamily="2" charset="0"/>
              <a:ea typeface="Roboto"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7E1472-7C01-644A-B2C6-3D79CD9A5769}" type="datetime1">
              <a:rPr lang="it-IT" smtClean="0"/>
              <a:t>24/02/2025</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Nicole Bianquin _ AA 2021-2022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D1B13C-A048-A44C-B7D6-12B1E2FA1C15}" type="slidenum">
              <a:rPr lang="it-IT" smtClean="0"/>
              <a:t>‹N›</a:t>
            </a:fld>
            <a:endParaRPr lang="it-IT"/>
          </a:p>
        </p:txBody>
      </p:sp>
    </p:spTree>
    <p:extLst>
      <p:ext uri="{BB962C8B-B14F-4D97-AF65-F5344CB8AC3E}">
        <p14:creationId xmlns:p14="http://schemas.microsoft.com/office/powerpoint/2010/main" val="267756199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2.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5BCABA-A0ED-EC08-47F4-5CB531AB4060}"/>
              </a:ext>
            </a:extLst>
          </p:cNvPr>
          <p:cNvSpPr>
            <a:spLocks noGrp="1"/>
          </p:cNvSpPr>
          <p:nvPr>
            <p:ph type="sldNum" sz="quarter" idx="12"/>
          </p:nvPr>
        </p:nvSpPr>
        <p:spPr/>
        <p:txBody>
          <a:bodyPr/>
          <a:lstStyle/>
          <a:p>
            <a:fld id="{E3AAEEB7-370C-4CD1-84ED-44A96922B98A}" type="slidenum">
              <a:rPr lang="it-IT" smtClean="0"/>
              <a:pPr/>
              <a:t>1</a:t>
            </a:fld>
            <a:endParaRPr lang="it-IT"/>
          </a:p>
        </p:txBody>
      </p:sp>
      <p:sp>
        <p:nvSpPr>
          <p:cNvPr id="5" name="CasellaDiTesto 4">
            <a:extLst>
              <a:ext uri="{FF2B5EF4-FFF2-40B4-BE49-F238E27FC236}">
                <a16:creationId xmlns:a16="http://schemas.microsoft.com/office/drawing/2014/main" id="{B86B5E93-92B5-4664-DAF9-F42C6EC28CA0}"/>
              </a:ext>
            </a:extLst>
          </p:cNvPr>
          <p:cNvSpPr txBox="1"/>
          <p:nvPr/>
        </p:nvSpPr>
        <p:spPr>
          <a:xfrm>
            <a:off x="1835696" y="756567"/>
            <a:ext cx="5664884" cy="461665"/>
          </a:xfrm>
          <a:prstGeom prst="rect">
            <a:avLst/>
          </a:prstGeom>
          <a:noFill/>
        </p:spPr>
        <p:txBody>
          <a:bodyPr wrap="none" rtlCol="0">
            <a:spAutoFit/>
          </a:bodyPr>
          <a:lstStyle/>
          <a:p>
            <a:pPr algn="ctr"/>
            <a:r>
              <a:rPr lang="it-IT" sz="2400" dirty="0"/>
              <a:t>PSICOLOGIA DELLO SVILUPPO: cosa si studia</a:t>
            </a:r>
          </a:p>
        </p:txBody>
      </p:sp>
      <p:sp>
        <p:nvSpPr>
          <p:cNvPr id="2" name="CasellaDiTesto 1">
            <a:extLst>
              <a:ext uri="{FF2B5EF4-FFF2-40B4-BE49-F238E27FC236}">
                <a16:creationId xmlns:a16="http://schemas.microsoft.com/office/drawing/2014/main" id="{71B47AD8-0BBC-4BAF-EBEE-01D39619D0DF}"/>
              </a:ext>
            </a:extLst>
          </p:cNvPr>
          <p:cNvSpPr txBox="1"/>
          <p:nvPr/>
        </p:nvSpPr>
        <p:spPr>
          <a:xfrm>
            <a:off x="467544" y="2060848"/>
            <a:ext cx="2445163" cy="2308324"/>
          </a:xfrm>
          <a:prstGeom prst="rect">
            <a:avLst/>
          </a:prstGeom>
          <a:solidFill>
            <a:schemeClr val="bg1"/>
          </a:solidFill>
          <a:ln w="28575">
            <a:solidFill>
              <a:schemeClr val="accent1"/>
            </a:solidFill>
          </a:ln>
        </p:spPr>
        <p:txBody>
          <a:bodyPr wrap="square" rtlCol="0">
            <a:spAutoFit/>
          </a:bodyPr>
          <a:lstStyle/>
          <a:p>
            <a:pPr algn="ctr"/>
            <a:r>
              <a:rPr lang="it-IT" dirty="0"/>
              <a:t>Variabile di sviluppo (</a:t>
            </a:r>
            <a:r>
              <a:rPr lang="it-IT" i="1" dirty="0" err="1"/>
              <a:t>Developmental</a:t>
            </a:r>
            <a:r>
              <a:rPr lang="it-IT" i="1" dirty="0"/>
              <a:t> </a:t>
            </a:r>
            <a:r>
              <a:rPr lang="it-IT" i="1" dirty="0" err="1"/>
              <a:t>variable</a:t>
            </a:r>
            <a:r>
              <a:rPr lang="it-IT" dirty="0"/>
              <a:t>):  </a:t>
            </a:r>
          </a:p>
          <a:p>
            <a:r>
              <a:rPr lang="it-IT" dirty="0"/>
              <a:t>ogni aspetto del comportamento o del funzionamento mentale che cambia con il procedere dell’età </a:t>
            </a:r>
          </a:p>
        </p:txBody>
      </p:sp>
      <p:sp>
        <p:nvSpPr>
          <p:cNvPr id="7" name="CasellaDiTesto 6">
            <a:extLst>
              <a:ext uri="{FF2B5EF4-FFF2-40B4-BE49-F238E27FC236}">
                <a16:creationId xmlns:a16="http://schemas.microsoft.com/office/drawing/2014/main" id="{F08CFCD6-209D-4C73-9F7F-174ACE58CA08}"/>
              </a:ext>
            </a:extLst>
          </p:cNvPr>
          <p:cNvSpPr txBox="1"/>
          <p:nvPr/>
        </p:nvSpPr>
        <p:spPr>
          <a:xfrm>
            <a:off x="3131840" y="1484784"/>
            <a:ext cx="5832648" cy="4154984"/>
          </a:xfrm>
          <a:prstGeom prst="rect">
            <a:avLst/>
          </a:prstGeom>
          <a:solidFill>
            <a:schemeClr val="bg1"/>
          </a:solidFill>
        </p:spPr>
        <p:txBody>
          <a:bodyPr wrap="square" rtlCol="0">
            <a:spAutoFit/>
          </a:bodyPr>
          <a:lstStyle/>
          <a:p>
            <a:r>
              <a:rPr lang="it-IT" sz="2400" b="1" dirty="0"/>
              <a:t>Periodizzazione dello sviluppo: </a:t>
            </a:r>
          </a:p>
          <a:p>
            <a:pPr marL="342900" indent="-342900">
              <a:buClr>
                <a:srgbClr val="0000FF"/>
              </a:buClr>
              <a:buFont typeface="Wingdings" charset="2"/>
              <a:buChar char="ü"/>
              <a:tabLst>
                <a:tab pos="3136900" algn="l"/>
              </a:tabLst>
            </a:pPr>
            <a:r>
              <a:rPr lang="it-IT" sz="2400" b="1" dirty="0"/>
              <a:t>Infanzia</a:t>
            </a:r>
            <a:r>
              <a:rPr lang="it-IT" sz="2400" dirty="0"/>
              <a:t> (o prima infanzia): 0-2 anni</a:t>
            </a:r>
          </a:p>
          <a:p>
            <a:pPr marL="342900" indent="-342900">
              <a:buClr>
                <a:srgbClr val="0000FF"/>
              </a:buClr>
              <a:buFont typeface="Wingdings" charset="2"/>
              <a:buChar char="ü"/>
            </a:pPr>
            <a:r>
              <a:rPr lang="it-IT" sz="2400" b="1" dirty="0"/>
              <a:t>Prima fanciullezza </a:t>
            </a:r>
            <a:r>
              <a:rPr lang="it-IT" sz="2400" dirty="0"/>
              <a:t>(o seconda  infanzia): 3-5 anni</a:t>
            </a:r>
          </a:p>
          <a:p>
            <a:pPr marL="342900" indent="-342900">
              <a:buClr>
                <a:srgbClr val="0000FF"/>
              </a:buClr>
              <a:buFont typeface="Wingdings" charset="2"/>
              <a:buChar char="ü"/>
            </a:pPr>
            <a:r>
              <a:rPr lang="it-IT" sz="2400" b="1" dirty="0"/>
              <a:t>Media fanciullezza </a:t>
            </a:r>
            <a:r>
              <a:rPr lang="it-IT" sz="2400" dirty="0"/>
              <a:t>(o  terza   infanzia): 6-10 anni</a:t>
            </a:r>
          </a:p>
          <a:p>
            <a:pPr marL="342900" indent="-342900">
              <a:buClr>
                <a:srgbClr val="0000FF"/>
              </a:buClr>
              <a:buFont typeface="Wingdings" charset="2"/>
              <a:buChar char="ü"/>
            </a:pPr>
            <a:r>
              <a:rPr lang="it-IT" sz="2400" b="1" dirty="0"/>
              <a:t>Preadolescenza e adolescenza</a:t>
            </a:r>
            <a:r>
              <a:rPr lang="it-IT" sz="2400" dirty="0"/>
              <a:t>: 11 anni- soglie età adulta</a:t>
            </a:r>
          </a:p>
          <a:p>
            <a:pPr marL="342900" indent="-342900">
              <a:buClr>
                <a:srgbClr val="0000FF"/>
              </a:buClr>
              <a:buFont typeface="Wingdings" charset="2"/>
              <a:buChar char="ü"/>
            </a:pPr>
            <a:r>
              <a:rPr lang="it-IT" sz="2400" b="1" dirty="0"/>
              <a:t>Età adulta</a:t>
            </a:r>
          </a:p>
          <a:p>
            <a:pPr marL="342900" indent="-342900">
              <a:buClr>
                <a:srgbClr val="0000FF"/>
              </a:buClr>
              <a:buFont typeface="Wingdings" charset="2"/>
              <a:buChar char="ü"/>
            </a:pPr>
            <a:r>
              <a:rPr lang="it-IT" sz="2400" b="1" dirty="0"/>
              <a:t>Età anziana</a:t>
            </a:r>
            <a:r>
              <a:rPr lang="it-IT" sz="2400" dirty="0"/>
              <a:t>: Dai 65 anni</a:t>
            </a:r>
          </a:p>
          <a:p>
            <a:endParaRPr lang="it-IT" sz="2400" dirty="0"/>
          </a:p>
        </p:txBody>
      </p:sp>
    </p:spTree>
    <p:extLst>
      <p:ext uri="{BB962C8B-B14F-4D97-AF65-F5344CB8AC3E}">
        <p14:creationId xmlns:p14="http://schemas.microsoft.com/office/powerpoint/2010/main" val="41552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5BCABA-A0ED-EC08-47F4-5CB531AB4060}"/>
              </a:ext>
            </a:extLst>
          </p:cNvPr>
          <p:cNvSpPr>
            <a:spLocks noGrp="1"/>
          </p:cNvSpPr>
          <p:nvPr>
            <p:ph type="sldNum" sz="quarter" idx="12"/>
          </p:nvPr>
        </p:nvSpPr>
        <p:spPr/>
        <p:txBody>
          <a:bodyPr/>
          <a:lstStyle/>
          <a:p>
            <a:fld id="{E3AAEEB7-370C-4CD1-84ED-44A96922B98A}" type="slidenum">
              <a:rPr lang="it-IT" smtClean="0"/>
              <a:pPr/>
              <a:t>10</a:t>
            </a:fld>
            <a:endParaRPr lang="it-IT"/>
          </a:p>
        </p:txBody>
      </p:sp>
      <p:sp>
        <p:nvSpPr>
          <p:cNvPr id="5" name="CasellaDiTesto 4">
            <a:extLst>
              <a:ext uri="{FF2B5EF4-FFF2-40B4-BE49-F238E27FC236}">
                <a16:creationId xmlns:a16="http://schemas.microsoft.com/office/drawing/2014/main" id="{B86B5E93-92B5-4664-DAF9-F42C6EC28CA0}"/>
              </a:ext>
            </a:extLst>
          </p:cNvPr>
          <p:cNvSpPr txBox="1"/>
          <p:nvPr/>
        </p:nvSpPr>
        <p:spPr>
          <a:xfrm>
            <a:off x="2579307" y="980728"/>
            <a:ext cx="3985386" cy="400110"/>
          </a:xfrm>
          <a:prstGeom prst="rect">
            <a:avLst/>
          </a:prstGeom>
          <a:noFill/>
        </p:spPr>
        <p:txBody>
          <a:bodyPr wrap="none" rtlCol="0">
            <a:spAutoFit/>
          </a:bodyPr>
          <a:lstStyle/>
          <a:p>
            <a:pPr algn="ctr"/>
            <a:r>
              <a:rPr lang="it-IT" sz="2000" dirty="0"/>
              <a:t>OBIETTIVI SPECIFICI DI UNA RICERCA</a:t>
            </a:r>
          </a:p>
        </p:txBody>
      </p:sp>
      <p:graphicFrame>
        <p:nvGraphicFramePr>
          <p:cNvPr id="2" name="Diagramma 1">
            <a:extLst>
              <a:ext uri="{FF2B5EF4-FFF2-40B4-BE49-F238E27FC236}">
                <a16:creationId xmlns:a16="http://schemas.microsoft.com/office/drawing/2014/main" id="{BBDA3F12-E0FD-DFB6-8BDA-BEB01AF3FD48}"/>
              </a:ext>
            </a:extLst>
          </p:cNvPr>
          <p:cNvGraphicFramePr/>
          <p:nvPr>
            <p:extLst>
              <p:ext uri="{D42A27DB-BD31-4B8C-83A1-F6EECF244321}">
                <p14:modId xmlns:p14="http://schemas.microsoft.com/office/powerpoint/2010/main" val="3089876276"/>
              </p:ext>
            </p:extLst>
          </p:nvPr>
        </p:nvGraphicFramePr>
        <p:xfrm>
          <a:off x="395536" y="1606756"/>
          <a:ext cx="5576797"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BE07DB6B-D326-2987-CBFB-43EB0F0878B2}"/>
              </a:ext>
            </a:extLst>
          </p:cNvPr>
          <p:cNvSpPr txBox="1"/>
          <p:nvPr/>
        </p:nvSpPr>
        <p:spPr>
          <a:xfrm>
            <a:off x="6084168" y="1556792"/>
            <a:ext cx="2808312" cy="1477328"/>
          </a:xfrm>
          <a:prstGeom prst="rect">
            <a:avLst/>
          </a:prstGeom>
          <a:noFill/>
        </p:spPr>
        <p:txBody>
          <a:bodyPr wrap="square" rtlCol="0">
            <a:spAutoFit/>
          </a:bodyPr>
          <a:lstStyle/>
          <a:p>
            <a:pPr marL="179388" indent="-179388">
              <a:buClr>
                <a:schemeClr val="tx2">
                  <a:lumMod val="60000"/>
                  <a:lumOff val="40000"/>
                </a:schemeClr>
              </a:buClr>
              <a:buFont typeface="Wingdings" pitchFamily="2" charset="2"/>
              <a:buChar char="§"/>
            </a:pPr>
            <a:r>
              <a:rPr lang="it-IT" dirty="0"/>
              <a:t>Cause dei cambiamenti che avvengono con l’età in uno stesso individuo</a:t>
            </a:r>
          </a:p>
          <a:p>
            <a:pPr marL="179388" indent="-179388">
              <a:buClr>
                <a:schemeClr val="tx2">
                  <a:lumMod val="60000"/>
                  <a:lumOff val="40000"/>
                </a:schemeClr>
              </a:buClr>
              <a:buFont typeface="Wingdings" pitchFamily="2" charset="2"/>
              <a:buChar char="§"/>
            </a:pPr>
            <a:r>
              <a:rPr lang="it-IT" dirty="0"/>
              <a:t>Cause delle differenze tra individui</a:t>
            </a:r>
          </a:p>
        </p:txBody>
      </p:sp>
      <p:sp>
        <p:nvSpPr>
          <p:cNvPr id="7" name="CasellaDiTesto 6">
            <a:extLst>
              <a:ext uri="{FF2B5EF4-FFF2-40B4-BE49-F238E27FC236}">
                <a16:creationId xmlns:a16="http://schemas.microsoft.com/office/drawing/2014/main" id="{FAD49B56-9152-A7F7-CBAC-92BBE9F06FB2}"/>
              </a:ext>
            </a:extLst>
          </p:cNvPr>
          <p:cNvSpPr txBox="1"/>
          <p:nvPr/>
        </p:nvSpPr>
        <p:spPr>
          <a:xfrm>
            <a:off x="251520" y="3573016"/>
            <a:ext cx="8640960" cy="1477328"/>
          </a:xfrm>
          <a:prstGeom prst="rect">
            <a:avLst/>
          </a:prstGeom>
          <a:solidFill>
            <a:schemeClr val="bg1"/>
          </a:solidFill>
        </p:spPr>
        <p:txBody>
          <a:bodyPr wrap="square" rtlCol="0">
            <a:spAutoFit/>
          </a:bodyPr>
          <a:lstStyle/>
          <a:p>
            <a:r>
              <a:rPr lang="it-IT" sz="1800" dirty="0">
                <a:effectLst/>
                <a:latin typeface="Calibri" panose="020F0502020204030204" pitchFamily="34" charset="0"/>
                <a:ea typeface="Times New Roman" panose="02020603050405020304" pitchFamily="18" charset="0"/>
                <a:cs typeface="Calibri" panose="020F0502020204030204" pitchFamily="34" charset="0"/>
              </a:rPr>
              <a:t>Es.: </a:t>
            </a:r>
          </a:p>
          <a:p>
            <a:pPr marL="285750" indent="-285750">
              <a:buClr>
                <a:schemeClr val="tx2">
                  <a:lumMod val="60000"/>
                  <a:lumOff val="40000"/>
                </a:schemeClr>
              </a:buClr>
              <a:buSzPct val="100000"/>
              <a:buFont typeface="Wingdings" pitchFamily="2" charset="2"/>
              <a:buChar char="§"/>
            </a:pPr>
            <a:r>
              <a:rPr lang="it-IT" sz="1800" dirty="0">
                <a:effectLst/>
                <a:ea typeface="Times New Roman" panose="02020603050405020304" pitchFamily="18" charset="0"/>
              </a:rPr>
              <a:t>quali particolari esperienze che portano all'acquisizione di certe caratteristiche, abilità, comportamenti </a:t>
            </a:r>
          </a:p>
          <a:p>
            <a:pPr marL="285750" indent="-285750">
              <a:buClr>
                <a:schemeClr val="tx2">
                  <a:lumMod val="60000"/>
                  <a:lumOff val="40000"/>
                </a:schemeClr>
              </a:buClr>
              <a:buSzPct val="100000"/>
              <a:buFont typeface="Wingdings" pitchFamily="2" charset="2"/>
              <a:buChar char="§"/>
            </a:pPr>
            <a:r>
              <a:rPr lang="it-IT" sz="1800" dirty="0">
                <a:effectLst/>
                <a:ea typeface="Times New Roman" panose="02020603050405020304" pitchFamily="18" charset="0"/>
              </a:rPr>
              <a:t>come lo sviluppo cerebrale stesso è influenzato dalle esperienze dei bambini e dall’ambiente in cui vivono</a:t>
            </a:r>
            <a:r>
              <a:rPr lang="it-IT" dirty="0">
                <a:effectLst/>
              </a:rPr>
              <a:t>  </a:t>
            </a:r>
            <a:endParaRPr lang="it-IT" dirty="0"/>
          </a:p>
        </p:txBody>
      </p:sp>
    </p:spTree>
    <p:extLst>
      <p:ext uri="{BB962C8B-B14F-4D97-AF65-F5344CB8AC3E}">
        <p14:creationId xmlns:p14="http://schemas.microsoft.com/office/powerpoint/2010/main" val="322740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C16F5F9-4826-E276-E4BA-4B31A99ECE51}"/>
              </a:ext>
            </a:extLst>
          </p:cNvPr>
          <p:cNvSpPr>
            <a:spLocks noGrp="1"/>
          </p:cNvSpPr>
          <p:nvPr>
            <p:ph type="sldNum" sz="quarter" idx="12"/>
          </p:nvPr>
        </p:nvSpPr>
        <p:spPr/>
        <p:txBody>
          <a:bodyPr/>
          <a:lstStyle/>
          <a:p>
            <a:fld id="{E3AAEEB7-370C-4CD1-84ED-44A96922B98A}" type="slidenum">
              <a:rPr lang="it-IT" sz="1100" smtClean="0"/>
              <a:pPr/>
              <a:t>11</a:t>
            </a:fld>
            <a:endParaRPr lang="it-IT" sz="1100"/>
          </a:p>
        </p:txBody>
      </p:sp>
      <p:graphicFrame>
        <p:nvGraphicFramePr>
          <p:cNvPr id="5" name="Diagramma 4">
            <a:extLst>
              <a:ext uri="{FF2B5EF4-FFF2-40B4-BE49-F238E27FC236}">
                <a16:creationId xmlns:a16="http://schemas.microsoft.com/office/drawing/2014/main" id="{89B24CF9-98BC-7C58-3F7A-BD5B23C267DB}"/>
              </a:ext>
            </a:extLst>
          </p:cNvPr>
          <p:cNvGraphicFramePr/>
          <p:nvPr>
            <p:extLst>
              <p:ext uri="{D42A27DB-BD31-4B8C-83A1-F6EECF244321}">
                <p14:modId xmlns:p14="http://schemas.microsoft.com/office/powerpoint/2010/main" val="1205019823"/>
              </p:ext>
            </p:extLst>
          </p:nvPr>
        </p:nvGraphicFramePr>
        <p:xfrm>
          <a:off x="251520" y="1988840"/>
          <a:ext cx="47761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497B60B3-2C0C-1DE9-05F5-E738C89AC65C}"/>
              </a:ext>
            </a:extLst>
          </p:cNvPr>
          <p:cNvSpPr txBox="1"/>
          <p:nvPr/>
        </p:nvSpPr>
        <p:spPr>
          <a:xfrm>
            <a:off x="5070882" y="2487379"/>
            <a:ext cx="3301953" cy="646331"/>
          </a:xfrm>
          <a:prstGeom prst="rect">
            <a:avLst/>
          </a:prstGeom>
          <a:solidFill>
            <a:schemeClr val="bg1"/>
          </a:solidFill>
        </p:spPr>
        <p:txBody>
          <a:bodyPr wrap="square" rtlCol="0">
            <a:spAutoFit/>
          </a:bodyPr>
          <a:lstStyle/>
          <a:p>
            <a:r>
              <a:rPr lang="it-IT" dirty="0"/>
              <a:t>Confrontare nello stesso periodo di tempo soggetti di </a:t>
            </a:r>
            <a:r>
              <a:rPr lang="it-IT" dirty="0" err="1"/>
              <a:t>eta</a:t>
            </a:r>
            <a:r>
              <a:rPr lang="it-IT" dirty="0"/>
              <a:t>̀ diversa </a:t>
            </a:r>
          </a:p>
        </p:txBody>
      </p:sp>
      <p:sp>
        <p:nvSpPr>
          <p:cNvPr id="7" name="CasellaDiTesto 6">
            <a:extLst>
              <a:ext uri="{FF2B5EF4-FFF2-40B4-BE49-F238E27FC236}">
                <a16:creationId xmlns:a16="http://schemas.microsoft.com/office/drawing/2014/main" id="{53A114E6-CD53-6727-7435-0B555639F92A}"/>
              </a:ext>
            </a:extLst>
          </p:cNvPr>
          <p:cNvSpPr txBox="1"/>
          <p:nvPr/>
        </p:nvSpPr>
        <p:spPr>
          <a:xfrm>
            <a:off x="5061638" y="3775206"/>
            <a:ext cx="3821598" cy="923330"/>
          </a:xfrm>
          <a:prstGeom prst="rect">
            <a:avLst/>
          </a:prstGeom>
          <a:solidFill>
            <a:schemeClr val="bg1"/>
          </a:solidFill>
        </p:spPr>
        <p:txBody>
          <a:bodyPr wrap="square" rtlCol="0">
            <a:spAutoFit/>
          </a:bodyPr>
          <a:lstStyle/>
          <a:p>
            <a:r>
              <a:rPr lang="it-IT" dirty="0"/>
              <a:t>Scegliere un campione di una certa </a:t>
            </a:r>
            <a:r>
              <a:rPr lang="it-IT" dirty="0" err="1"/>
              <a:t>eta</a:t>
            </a:r>
            <a:r>
              <a:rPr lang="it-IT" dirty="0"/>
              <a:t>̀ e osservarli a </a:t>
            </a:r>
            <a:r>
              <a:rPr lang="it-IT" dirty="0" err="1"/>
              <a:t>piu</a:t>
            </a:r>
            <a:r>
              <a:rPr lang="it-IT" dirty="0"/>
              <a:t>̀ riprese o sottoporli ripetutamente alla stessa prova </a:t>
            </a:r>
          </a:p>
        </p:txBody>
      </p:sp>
      <p:sp>
        <p:nvSpPr>
          <p:cNvPr id="3" name="CasellaDiTesto 2">
            <a:extLst>
              <a:ext uri="{FF2B5EF4-FFF2-40B4-BE49-F238E27FC236}">
                <a16:creationId xmlns:a16="http://schemas.microsoft.com/office/drawing/2014/main" id="{440FD00A-9E16-78AA-3E5D-60A44B8D26D3}"/>
              </a:ext>
            </a:extLst>
          </p:cNvPr>
          <p:cNvSpPr txBox="1"/>
          <p:nvPr/>
        </p:nvSpPr>
        <p:spPr>
          <a:xfrm>
            <a:off x="5021828" y="5048610"/>
            <a:ext cx="4027990" cy="923330"/>
          </a:xfrm>
          <a:prstGeom prst="rect">
            <a:avLst/>
          </a:prstGeom>
          <a:solidFill>
            <a:schemeClr val="bg1"/>
          </a:solidFill>
        </p:spPr>
        <p:txBody>
          <a:bodyPr wrap="square">
            <a:spAutoFit/>
          </a:bodyPr>
          <a:lstStyle/>
          <a:p>
            <a:r>
              <a:rPr lang="it-IT" dirty="0"/>
              <a:t>Risalire indietro nel tempo, raccogliendo informazioni su </a:t>
            </a:r>
            <a:r>
              <a:rPr lang="it-IT" dirty="0" err="1"/>
              <a:t>cio</a:t>
            </a:r>
            <a:r>
              <a:rPr lang="it-IT" dirty="0"/>
              <a:t>̀ che ha preceduto una certa condizione presente </a:t>
            </a:r>
          </a:p>
        </p:txBody>
      </p:sp>
      <p:sp>
        <p:nvSpPr>
          <p:cNvPr id="2" name="CasellaDiTesto 1">
            <a:extLst>
              <a:ext uri="{FF2B5EF4-FFF2-40B4-BE49-F238E27FC236}">
                <a16:creationId xmlns:a16="http://schemas.microsoft.com/office/drawing/2014/main" id="{24311CC5-089D-AC8B-B717-B23B64FAAD95}"/>
              </a:ext>
            </a:extLst>
          </p:cNvPr>
          <p:cNvSpPr txBox="1"/>
          <p:nvPr/>
        </p:nvSpPr>
        <p:spPr>
          <a:xfrm>
            <a:off x="1187624" y="444828"/>
            <a:ext cx="7343306" cy="1200329"/>
          </a:xfrm>
          <a:prstGeom prst="rect">
            <a:avLst/>
          </a:prstGeom>
          <a:noFill/>
        </p:spPr>
        <p:txBody>
          <a:bodyPr wrap="square" rtlCol="0">
            <a:spAutoFit/>
          </a:bodyPr>
          <a:lstStyle/>
          <a:p>
            <a:pPr algn="ctr"/>
            <a:r>
              <a:rPr lang="it-IT" sz="2400" dirty="0"/>
              <a:t>DISEGNI O STRATEGIE DI RICERCA</a:t>
            </a:r>
            <a:br>
              <a:rPr lang="it-IT" sz="2400" dirty="0"/>
            </a:br>
            <a:r>
              <a:rPr lang="it-IT" sz="2400" dirty="0"/>
              <a:t>PER IDENTIFICARE I CAMBIAMENTI NEL TEMPO e LE ASSOCIAZIONI TRA VARIABILI </a:t>
            </a:r>
          </a:p>
        </p:txBody>
      </p:sp>
      <p:sp>
        <p:nvSpPr>
          <p:cNvPr id="8" name="CasellaDiTesto 7">
            <a:extLst>
              <a:ext uri="{FF2B5EF4-FFF2-40B4-BE49-F238E27FC236}">
                <a16:creationId xmlns:a16="http://schemas.microsoft.com/office/drawing/2014/main" id="{3966A9E5-46CE-9F50-C853-A6FA4E51B56B}"/>
              </a:ext>
            </a:extLst>
          </p:cNvPr>
          <p:cNvSpPr txBox="1"/>
          <p:nvPr/>
        </p:nvSpPr>
        <p:spPr>
          <a:xfrm>
            <a:off x="251520" y="1556210"/>
            <a:ext cx="8009683" cy="369332"/>
          </a:xfrm>
          <a:prstGeom prst="rect">
            <a:avLst/>
          </a:prstGeom>
          <a:solidFill>
            <a:schemeClr val="bg1"/>
          </a:solidFill>
        </p:spPr>
        <p:txBody>
          <a:bodyPr wrap="square" rtlCol="0">
            <a:spAutoFit/>
          </a:bodyPr>
          <a:lstStyle/>
          <a:p>
            <a:r>
              <a:rPr lang="it-IT" dirty="0"/>
              <a:t>Bisogna confrontare soggetti di </a:t>
            </a:r>
            <a:r>
              <a:rPr lang="it-IT" dirty="0" err="1"/>
              <a:t>eta</a:t>
            </a:r>
            <a:r>
              <a:rPr lang="it-IT" dirty="0"/>
              <a:t>̀ diverse e questo </a:t>
            </a:r>
            <a:r>
              <a:rPr lang="it-IT" dirty="0" err="1"/>
              <a:t>puo</a:t>
            </a:r>
            <a:r>
              <a:rPr lang="it-IT" dirty="0"/>
              <a:t>̀ essere fatto in tre modi: </a:t>
            </a:r>
          </a:p>
        </p:txBody>
      </p:sp>
    </p:spTree>
    <p:extLst>
      <p:ext uri="{BB962C8B-B14F-4D97-AF65-F5344CB8AC3E}">
        <p14:creationId xmlns:p14="http://schemas.microsoft.com/office/powerpoint/2010/main" val="31654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D046639-6B4E-5220-3AA8-13F1C37118C6}"/>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5" name="CasellaDiTesto 4">
            <a:extLst>
              <a:ext uri="{FF2B5EF4-FFF2-40B4-BE49-F238E27FC236}">
                <a16:creationId xmlns:a16="http://schemas.microsoft.com/office/drawing/2014/main" id="{BF12C613-D4F5-E0E0-3592-25B612870D43}"/>
              </a:ext>
            </a:extLst>
          </p:cNvPr>
          <p:cNvSpPr txBox="1"/>
          <p:nvPr/>
        </p:nvSpPr>
        <p:spPr>
          <a:xfrm>
            <a:off x="2627784" y="755762"/>
            <a:ext cx="3837910" cy="461665"/>
          </a:xfrm>
          <a:prstGeom prst="rect">
            <a:avLst/>
          </a:prstGeom>
          <a:noFill/>
        </p:spPr>
        <p:txBody>
          <a:bodyPr wrap="none" rtlCol="0">
            <a:spAutoFit/>
          </a:bodyPr>
          <a:lstStyle/>
          <a:p>
            <a:r>
              <a:rPr lang="it-IT" sz="2400" dirty="0"/>
              <a:t>IL METODO MICROGENETICO</a:t>
            </a:r>
          </a:p>
        </p:txBody>
      </p:sp>
      <p:sp>
        <p:nvSpPr>
          <p:cNvPr id="6" name="Freccia giù 5">
            <a:extLst>
              <a:ext uri="{FF2B5EF4-FFF2-40B4-BE49-F238E27FC236}">
                <a16:creationId xmlns:a16="http://schemas.microsoft.com/office/drawing/2014/main" id="{6FB60935-6EC1-79C8-D562-8253FE78FC5B}"/>
              </a:ext>
            </a:extLst>
          </p:cNvPr>
          <p:cNvSpPr/>
          <p:nvPr/>
        </p:nvSpPr>
        <p:spPr>
          <a:xfrm>
            <a:off x="4506320" y="1223464"/>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AF6F744D-93EA-952E-D127-8278300D8F3D}"/>
              </a:ext>
            </a:extLst>
          </p:cNvPr>
          <p:cNvSpPr txBox="1"/>
          <p:nvPr/>
        </p:nvSpPr>
        <p:spPr>
          <a:xfrm>
            <a:off x="2151632" y="1563120"/>
            <a:ext cx="4868640" cy="369332"/>
          </a:xfrm>
          <a:prstGeom prst="rect">
            <a:avLst/>
          </a:prstGeom>
          <a:noFill/>
        </p:spPr>
        <p:txBody>
          <a:bodyPr wrap="none" rtlCol="0">
            <a:spAutoFit/>
          </a:bodyPr>
          <a:lstStyle/>
          <a:p>
            <a:r>
              <a:rPr lang="it-IT" dirty="0"/>
              <a:t>SI DIFFERENZIA DA QUELLO LONGITUDINALE PER: </a:t>
            </a:r>
          </a:p>
        </p:txBody>
      </p:sp>
      <p:sp>
        <p:nvSpPr>
          <p:cNvPr id="8" name="CasellaDiTesto 7">
            <a:extLst>
              <a:ext uri="{FF2B5EF4-FFF2-40B4-BE49-F238E27FC236}">
                <a16:creationId xmlns:a16="http://schemas.microsoft.com/office/drawing/2014/main" id="{F3478E9F-BCDF-B993-5390-AF8474AADA56}"/>
              </a:ext>
            </a:extLst>
          </p:cNvPr>
          <p:cNvSpPr txBox="1"/>
          <p:nvPr/>
        </p:nvSpPr>
        <p:spPr>
          <a:xfrm>
            <a:off x="251520" y="2012665"/>
            <a:ext cx="8640960"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it-IT" dirty="0"/>
              <a:t>la </a:t>
            </a:r>
            <a:r>
              <a:rPr lang="it-IT" dirty="0" err="1"/>
              <a:t>densita</a:t>
            </a:r>
            <a:r>
              <a:rPr lang="it-IT" dirty="0"/>
              <a:t>̀ delle rilevazioni, condotte a brevi intervalli </a:t>
            </a:r>
          </a:p>
          <a:p>
            <a:pPr marL="285750" indent="-285750">
              <a:buFont typeface="Arial" panose="020B0604020202020204" pitchFamily="34" charset="0"/>
              <a:buChar char="•"/>
            </a:pPr>
            <a:r>
              <a:rPr lang="it-IT" dirty="0"/>
              <a:t>una durata che copre l’arco di tempo in cui ci si aspetta che il cambiamento abbia luogo </a:t>
            </a:r>
          </a:p>
        </p:txBody>
      </p:sp>
      <p:sp>
        <p:nvSpPr>
          <p:cNvPr id="9" name="CasellaDiTesto 8">
            <a:extLst>
              <a:ext uri="{FF2B5EF4-FFF2-40B4-BE49-F238E27FC236}">
                <a16:creationId xmlns:a16="http://schemas.microsoft.com/office/drawing/2014/main" id="{F595D266-56C8-FC5C-F2E6-A83254C54C6B}"/>
              </a:ext>
            </a:extLst>
          </p:cNvPr>
          <p:cNvSpPr txBox="1"/>
          <p:nvPr/>
        </p:nvSpPr>
        <p:spPr>
          <a:xfrm>
            <a:off x="2027115" y="2806823"/>
            <a:ext cx="4913525" cy="369332"/>
          </a:xfrm>
          <a:prstGeom prst="rect">
            <a:avLst/>
          </a:prstGeom>
          <a:noFill/>
        </p:spPr>
        <p:txBody>
          <a:bodyPr wrap="none" rtlCol="0">
            <a:spAutoFit/>
          </a:bodyPr>
          <a:lstStyle/>
          <a:p>
            <a:r>
              <a:rPr lang="it-IT" dirty="0"/>
              <a:t>MODI IN CUI LA RICERCA PUO’ ESSERE CONDOTTA</a:t>
            </a:r>
            <a:r>
              <a:rPr lang="it-IT" sz="1400" dirty="0"/>
              <a:t> </a:t>
            </a:r>
          </a:p>
        </p:txBody>
      </p:sp>
      <p:sp>
        <p:nvSpPr>
          <p:cNvPr id="12" name="CasellaDiTesto 11">
            <a:extLst>
              <a:ext uri="{FF2B5EF4-FFF2-40B4-BE49-F238E27FC236}">
                <a16:creationId xmlns:a16="http://schemas.microsoft.com/office/drawing/2014/main" id="{6B91D05C-9B90-CF7A-41C9-BC163FC28F94}"/>
              </a:ext>
            </a:extLst>
          </p:cNvPr>
          <p:cNvSpPr txBox="1"/>
          <p:nvPr/>
        </p:nvSpPr>
        <p:spPr>
          <a:xfrm>
            <a:off x="251520" y="3630510"/>
            <a:ext cx="4232357" cy="1477328"/>
          </a:xfrm>
          <a:prstGeom prst="rect">
            <a:avLst/>
          </a:prstGeom>
          <a:solidFill>
            <a:schemeClr val="bg1"/>
          </a:solidFill>
          <a:ln w="28575">
            <a:solidFill>
              <a:schemeClr val="accent1"/>
            </a:solidFill>
          </a:ln>
        </p:spPr>
        <p:txBody>
          <a:bodyPr wrap="square" rtlCol="0">
            <a:spAutoFit/>
          </a:bodyPr>
          <a:lstStyle/>
          <a:p>
            <a:r>
              <a:rPr lang="it-IT" dirty="0"/>
              <a:t>Chiedere ai genitori di compilare una sorta di diario, in cui è presentato un elenco di comportamenti e in cui essi devono annotare, giorno per giorno, se li hanno osservati nel bambino </a:t>
            </a:r>
          </a:p>
        </p:txBody>
      </p:sp>
      <p:sp>
        <p:nvSpPr>
          <p:cNvPr id="13" name="CasellaDiTesto 12">
            <a:extLst>
              <a:ext uri="{FF2B5EF4-FFF2-40B4-BE49-F238E27FC236}">
                <a16:creationId xmlns:a16="http://schemas.microsoft.com/office/drawing/2014/main" id="{114D46D3-8CE6-4391-60F1-3D89D93BE536}"/>
              </a:ext>
            </a:extLst>
          </p:cNvPr>
          <p:cNvSpPr txBox="1"/>
          <p:nvPr/>
        </p:nvSpPr>
        <p:spPr>
          <a:xfrm>
            <a:off x="4660125" y="3645024"/>
            <a:ext cx="4232355" cy="1200329"/>
          </a:xfrm>
          <a:prstGeom prst="rect">
            <a:avLst/>
          </a:prstGeom>
          <a:solidFill>
            <a:schemeClr val="bg1"/>
          </a:solidFill>
          <a:ln w="28575">
            <a:solidFill>
              <a:schemeClr val="accent1"/>
            </a:solidFill>
          </a:ln>
        </p:spPr>
        <p:txBody>
          <a:bodyPr wrap="square" rtlCol="0">
            <a:spAutoFit/>
          </a:bodyPr>
          <a:lstStyle/>
          <a:p>
            <a:r>
              <a:rPr lang="it-IT" dirty="0"/>
              <a:t>Porre ripetutamene i bambini di fronte a un compito per diversi giorni di seguito o a brevi intervalli, per osservare come cambia il modo in cui li affrontano</a:t>
            </a:r>
          </a:p>
        </p:txBody>
      </p:sp>
      <p:sp>
        <p:nvSpPr>
          <p:cNvPr id="14" name="Freccia giù 13">
            <a:extLst>
              <a:ext uri="{FF2B5EF4-FFF2-40B4-BE49-F238E27FC236}">
                <a16:creationId xmlns:a16="http://schemas.microsoft.com/office/drawing/2014/main" id="{B7D26CDA-2902-B896-95D7-DA0B5CA25EEE}"/>
              </a:ext>
            </a:extLst>
          </p:cNvPr>
          <p:cNvSpPr/>
          <p:nvPr/>
        </p:nvSpPr>
        <p:spPr>
          <a:xfrm>
            <a:off x="6012160" y="3212976"/>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giù 14">
            <a:extLst>
              <a:ext uri="{FF2B5EF4-FFF2-40B4-BE49-F238E27FC236}">
                <a16:creationId xmlns:a16="http://schemas.microsoft.com/office/drawing/2014/main" id="{78E2A400-D212-0C84-9588-6FEBAACA94BE}"/>
              </a:ext>
            </a:extLst>
          </p:cNvPr>
          <p:cNvSpPr/>
          <p:nvPr/>
        </p:nvSpPr>
        <p:spPr>
          <a:xfrm>
            <a:off x="2718042" y="3176155"/>
            <a:ext cx="45719" cy="404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658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1412F1E-11AD-C877-ED36-FEEF2C9E950B}"/>
              </a:ext>
            </a:extLst>
          </p:cNvPr>
          <p:cNvSpPr>
            <a:spLocks noGrp="1"/>
          </p:cNvSpPr>
          <p:nvPr>
            <p:ph type="sldNum" sz="quarter" idx="12"/>
          </p:nvPr>
        </p:nvSpPr>
        <p:spPr/>
        <p:txBody>
          <a:bodyPr/>
          <a:lstStyle/>
          <a:p>
            <a:fld id="{E3AAEEB7-370C-4CD1-84ED-44A96922B98A}" type="slidenum">
              <a:rPr lang="it-IT" smtClean="0"/>
              <a:pPr/>
              <a:t>13</a:t>
            </a:fld>
            <a:endParaRPr lang="it-IT"/>
          </a:p>
        </p:txBody>
      </p:sp>
      <p:sp>
        <p:nvSpPr>
          <p:cNvPr id="5" name="CasellaDiTesto 4">
            <a:extLst>
              <a:ext uri="{FF2B5EF4-FFF2-40B4-BE49-F238E27FC236}">
                <a16:creationId xmlns:a16="http://schemas.microsoft.com/office/drawing/2014/main" id="{6A269E9E-CFFA-8F46-6C81-BCE1A71C29AD}"/>
              </a:ext>
            </a:extLst>
          </p:cNvPr>
          <p:cNvSpPr txBox="1"/>
          <p:nvPr/>
        </p:nvSpPr>
        <p:spPr>
          <a:xfrm>
            <a:off x="-1364" y="807095"/>
            <a:ext cx="9145364" cy="461665"/>
          </a:xfrm>
          <a:prstGeom prst="rect">
            <a:avLst/>
          </a:prstGeom>
          <a:noFill/>
        </p:spPr>
        <p:txBody>
          <a:bodyPr wrap="square" rtlCol="0">
            <a:spAutoFit/>
          </a:bodyPr>
          <a:lstStyle/>
          <a:p>
            <a:pPr algn="ctr"/>
            <a:r>
              <a:rPr lang="it-IT" sz="2400" dirty="0"/>
              <a:t>DISEGNI DI RICERCA PER IDENTIFICARE O TESTARE RELAZIONI CASUALI </a:t>
            </a:r>
          </a:p>
        </p:txBody>
      </p:sp>
      <p:sp>
        <p:nvSpPr>
          <p:cNvPr id="6" name="CasellaDiTesto 5">
            <a:extLst>
              <a:ext uri="{FF2B5EF4-FFF2-40B4-BE49-F238E27FC236}">
                <a16:creationId xmlns:a16="http://schemas.microsoft.com/office/drawing/2014/main" id="{45E175DD-198D-D290-58EA-1187DBBC381E}"/>
              </a:ext>
            </a:extLst>
          </p:cNvPr>
          <p:cNvSpPr txBox="1"/>
          <p:nvPr/>
        </p:nvSpPr>
        <p:spPr>
          <a:xfrm>
            <a:off x="2713075" y="1508884"/>
            <a:ext cx="3717850" cy="400110"/>
          </a:xfrm>
          <a:prstGeom prst="rect">
            <a:avLst/>
          </a:prstGeom>
          <a:noFill/>
        </p:spPr>
        <p:txBody>
          <a:bodyPr wrap="square" rtlCol="0">
            <a:spAutoFit/>
          </a:bodyPr>
          <a:lstStyle/>
          <a:p>
            <a:pPr algn="ctr"/>
            <a:r>
              <a:rPr lang="it-IT" sz="2000" dirty="0"/>
              <a:t>Cosa vuol dire «causa»?</a:t>
            </a:r>
          </a:p>
        </p:txBody>
      </p:sp>
      <p:sp>
        <p:nvSpPr>
          <p:cNvPr id="2" name="CasellaDiTesto 1">
            <a:extLst>
              <a:ext uri="{FF2B5EF4-FFF2-40B4-BE49-F238E27FC236}">
                <a16:creationId xmlns:a16="http://schemas.microsoft.com/office/drawing/2014/main" id="{7502D3EA-054C-3D08-FB01-E1270F662979}"/>
              </a:ext>
            </a:extLst>
          </p:cNvPr>
          <p:cNvSpPr txBox="1"/>
          <p:nvPr/>
        </p:nvSpPr>
        <p:spPr>
          <a:xfrm>
            <a:off x="251520" y="1916642"/>
            <a:ext cx="6938152" cy="677108"/>
          </a:xfrm>
          <a:prstGeom prst="rect">
            <a:avLst/>
          </a:prstGeom>
          <a:noFill/>
        </p:spPr>
        <p:txBody>
          <a:bodyPr wrap="square" rtlCol="0">
            <a:spAutoFit/>
          </a:bodyPr>
          <a:lstStyle/>
          <a:p>
            <a:r>
              <a:rPr lang="it-IT" dirty="0"/>
              <a:t>Il filoso australiano Leslie Mackie (1917-1981)   propone di definire le cause in termini di </a:t>
            </a:r>
            <a:r>
              <a:rPr lang="it-IT" sz="2000" b="1" dirty="0">
                <a:solidFill>
                  <a:schemeClr val="tx2">
                    <a:lumMod val="60000"/>
                    <a:lumOff val="40000"/>
                  </a:schemeClr>
                </a:solidFill>
              </a:rPr>
              <a:t>condizioni</a:t>
            </a:r>
          </a:p>
        </p:txBody>
      </p:sp>
      <p:graphicFrame>
        <p:nvGraphicFramePr>
          <p:cNvPr id="15" name="Diagramma 14">
            <a:extLst>
              <a:ext uri="{FF2B5EF4-FFF2-40B4-BE49-F238E27FC236}">
                <a16:creationId xmlns:a16="http://schemas.microsoft.com/office/drawing/2014/main" id="{C6E0B6C4-5717-A4A8-BB8E-0FBE801EF681}"/>
              </a:ext>
            </a:extLst>
          </p:cNvPr>
          <p:cNvGraphicFramePr/>
          <p:nvPr>
            <p:extLst>
              <p:ext uri="{D42A27DB-BD31-4B8C-83A1-F6EECF244321}">
                <p14:modId xmlns:p14="http://schemas.microsoft.com/office/powerpoint/2010/main" val="3262845404"/>
              </p:ext>
            </p:extLst>
          </p:nvPr>
        </p:nvGraphicFramePr>
        <p:xfrm>
          <a:off x="-1364" y="2728258"/>
          <a:ext cx="2917180" cy="314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asellaDiTesto 15">
            <a:extLst>
              <a:ext uri="{FF2B5EF4-FFF2-40B4-BE49-F238E27FC236}">
                <a16:creationId xmlns:a16="http://schemas.microsoft.com/office/drawing/2014/main" id="{A6E4E2C1-E415-5D35-9255-28AD5AF72F41}"/>
              </a:ext>
            </a:extLst>
          </p:cNvPr>
          <p:cNvSpPr txBox="1"/>
          <p:nvPr/>
        </p:nvSpPr>
        <p:spPr>
          <a:xfrm>
            <a:off x="2949352" y="2804557"/>
            <a:ext cx="3193736" cy="923330"/>
          </a:xfrm>
          <a:prstGeom prst="rect">
            <a:avLst/>
          </a:prstGeom>
          <a:noFill/>
          <a:ln w="28575">
            <a:solidFill>
              <a:schemeClr val="tx2">
                <a:lumMod val="40000"/>
                <a:lumOff val="60000"/>
              </a:schemeClr>
            </a:solidFill>
          </a:ln>
        </p:spPr>
        <p:txBody>
          <a:bodyPr wrap="square" rtlCol="0">
            <a:spAutoFit/>
          </a:bodyPr>
          <a:lstStyle/>
          <a:p>
            <a:r>
              <a:rPr lang="it-IT" dirty="0"/>
              <a:t>Un certo effetto si produce solo se sono presenti, ma la loro presenza non è sufficiente</a:t>
            </a:r>
          </a:p>
        </p:txBody>
      </p:sp>
      <p:sp>
        <p:nvSpPr>
          <p:cNvPr id="17" name="CasellaDiTesto 16">
            <a:extLst>
              <a:ext uri="{FF2B5EF4-FFF2-40B4-BE49-F238E27FC236}">
                <a16:creationId xmlns:a16="http://schemas.microsoft.com/office/drawing/2014/main" id="{E8DB5205-4422-827F-DE06-CF52D8AF1AB2}"/>
              </a:ext>
            </a:extLst>
          </p:cNvPr>
          <p:cNvSpPr txBox="1"/>
          <p:nvPr/>
        </p:nvSpPr>
        <p:spPr>
          <a:xfrm>
            <a:off x="2949352" y="3797558"/>
            <a:ext cx="3193736" cy="1200329"/>
          </a:xfrm>
          <a:prstGeom prst="rect">
            <a:avLst/>
          </a:prstGeom>
          <a:noFill/>
          <a:ln w="28575">
            <a:solidFill>
              <a:schemeClr val="tx2">
                <a:lumMod val="40000"/>
                <a:lumOff val="60000"/>
              </a:schemeClr>
            </a:solidFill>
          </a:ln>
        </p:spPr>
        <p:txBody>
          <a:bodyPr wrap="square" rtlCol="0">
            <a:spAutoFit/>
          </a:bodyPr>
          <a:lstStyle/>
          <a:p>
            <a:r>
              <a:rPr lang="it-IT" dirty="0"/>
              <a:t>Un certo effetto si produce  ogni volta che si presentano, ma lo stesso effetto può essere prodotti da altre cause</a:t>
            </a:r>
          </a:p>
        </p:txBody>
      </p:sp>
      <p:sp>
        <p:nvSpPr>
          <p:cNvPr id="18" name="CasellaDiTesto 17">
            <a:extLst>
              <a:ext uri="{FF2B5EF4-FFF2-40B4-BE49-F238E27FC236}">
                <a16:creationId xmlns:a16="http://schemas.microsoft.com/office/drawing/2014/main" id="{8C2C64AE-5C18-7139-4211-1676928E313B}"/>
              </a:ext>
            </a:extLst>
          </p:cNvPr>
          <p:cNvSpPr txBox="1"/>
          <p:nvPr/>
        </p:nvSpPr>
        <p:spPr>
          <a:xfrm>
            <a:off x="2905101" y="5067558"/>
            <a:ext cx="3237987" cy="923330"/>
          </a:xfrm>
          <a:prstGeom prst="rect">
            <a:avLst/>
          </a:prstGeom>
          <a:noFill/>
          <a:ln w="28575">
            <a:solidFill>
              <a:schemeClr val="tx2">
                <a:lumMod val="40000"/>
                <a:lumOff val="60000"/>
              </a:schemeClr>
            </a:solidFill>
          </a:ln>
        </p:spPr>
        <p:txBody>
          <a:bodyPr wrap="square" rtlCol="0">
            <a:spAutoFit/>
          </a:bodyPr>
          <a:lstStyle/>
          <a:p>
            <a:r>
              <a:rPr lang="it-IT" dirty="0"/>
              <a:t>Certi effetti si presentano se e solo se  tali condizioni si presentano </a:t>
            </a:r>
          </a:p>
        </p:txBody>
      </p:sp>
      <p:sp>
        <p:nvSpPr>
          <p:cNvPr id="19" name="CasellaDiTesto 18">
            <a:extLst>
              <a:ext uri="{FF2B5EF4-FFF2-40B4-BE49-F238E27FC236}">
                <a16:creationId xmlns:a16="http://schemas.microsoft.com/office/drawing/2014/main" id="{335ADEBE-DA0D-9836-6418-6CB19B0D3532}"/>
              </a:ext>
            </a:extLst>
          </p:cNvPr>
          <p:cNvSpPr txBox="1"/>
          <p:nvPr/>
        </p:nvSpPr>
        <p:spPr>
          <a:xfrm>
            <a:off x="6300192" y="5032289"/>
            <a:ext cx="2716585" cy="923330"/>
          </a:xfrm>
          <a:prstGeom prst="rect">
            <a:avLst/>
          </a:prstGeom>
          <a:noFill/>
        </p:spPr>
        <p:txBody>
          <a:bodyPr wrap="square" rtlCol="0">
            <a:spAutoFit/>
          </a:bodyPr>
          <a:lstStyle/>
          <a:p>
            <a:r>
              <a:rPr lang="it-IT" dirty="0"/>
              <a:t>Presenza di cromosoma 21 soprannumerario -&gt; Sindrome di Down</a:t>
            </a:r>
          </a:p>
        </p:txBody>
      </p:sp>
      <p:sp>
        <p:nvSpPr>
          <p:cNvPr id="20" name="CasellaDiTesto 19">
            <a:extLst>
              <a:ext uri="{FF2B5EF4-FFF2-40B4-BE49-F238E27FC236}">
                <a16:creationId xmlns:a16="http://schemas.microsoft.com/office/drawing/2014/main" id="{9DB961EA-993D-892A-9C52-41D260784F5E}"/>
              </a:ext>
            </a:extLst>
          </p:cNvPr>
          <p:cNvSpPr txBox="1"/>
          <p:nvPr/>
        </p:nvSpPr>
        <p:spPr>
          <a:xfrm>
            <a:off x="6252344" y="4074556"/>
            <a:ext cx="2886198" cy="646331"/>
          </a:xfrm>
          <a:prstGeom prst="rect">
            <a:avLst/>
          </a:prstGeom>
          <a:noFill/>
        </p:spPr>
        <p:txBody>
          <a:bodyPr wrap="square" rtlCol="0">
            <a:spAutoFit/>
          </a:bodyPr>
          <a:lstStyle/>
          <a:p>
            <a:r>
              <a:rPr lang="it-IT" dirty="0"/>
              <a:t>Stare sotto la pioggia -&gt;</a:t>
            </a:r>
          </a:p>
          <a:p>
            <a:r>
              <a:rPr lang="it-IT" dirty="0"/>
              <a:t>bagnarsi</a:t>
            </a:r>
          </a:p>
        </p:txBody>
      </p:sp>
      <p:sp>
        <p:nvSpPr>
          <p:cNvPr id="21" name="CasellaDiTesto 20">
            <a:extLst>
              <a:ext uri="{FF2B5EF4-FFF2-40B4-BE49-F238E27FC236}">
                <a16:creationId xmlns:a16="http://schemas.microsoft.com/office/drawing/2014/main" id="{A6E62952-5FA4-AFEA-F77C-98CB595F1FBD}"/>
              </a:ext>
            </a:extLst>
          </p:cNvPr>
          <p:cNvSpPr txBox="1"/>
          <p:nvPr/>
        </p:nvSpPr>
        <p:spPr>
          <a:xfrm>
            <a:off x="6221362" y="2695010"/>
            <a:ext cx="2917180" cy="923330"/>
          </a:xfrm>
          <a:prstGeom prst="rect">
            <a:avLst/>
          </a:prstGeom>
          <a:noFill/>
        </p:spPr>
        <p:txBody>
          <a:bodyPr wrap="square" rtlCol="0">
            <a:spAutoFit/>
          </a:bodyPr>
          <a:lstStyle/>
          <a:p>
            <a:r>
              <a:rPr lang="it-IT" dirty="0"/>
              <a:t>Fecondazione di un ovulo da parte di uno spermatozoo -&gt; nascita di un piccolo</a:t>
            </a:r>
          </a:p>
        </p:txBody>
      </p:sp>
      <p:sp>
        <p:nvSpPr>
          <p:cNvPr id="22" name="CasellaDiTesto 21">
            <a:extLst>
              <a:ext uri="{FF2B5EF4-FFF2-40B4-BE49-F238E27FC236}">
                <a16:creationId xmlns:a16="http://schemas.microsoft.com/office/drawing/2014/main" id="{28A41170-494F-0500-7B47-BE38E821BA4B}"/>
              </a:ext>
            </a:extLst>
          </p:cNvPr>
          <p:cNvSpPr txBox="1"/>
          <p:nvPr/>
        </p:nvSpPr>
        <p:spPr>
          <a:xfrm>
            <a:off x="6816097" y="2278957"/>
            <a:ext cx="1137257" cy="369332"/>
          </a:xfrm>
          <a:prstGeom prst="rect">
            <a:avLst/>
          </a:prstGeom>
          <a:solidFill>
            <a:schemeClr val="tx2">
              <a:lumMod val="60000"/>
              <a:lumOff val="40000"/>
            </a:schemeClr>
          </a:solidFill>
        </p:spPr>
        <p:txBody>
          <a:bodyPr wrap="square" rtlCol="0">
            <a:spAutoFit/>
          </a:bodyPr>
          <a:lstStyle/>
          <a:p>
            <a:r>
              <a:rPr lang="it-IT" dirty="0">
                <a:solidFill>
                  <a:schemeClr val="bg1"/>
                </a:solidFill>
              </a:rPr>
              <a:t>ESEMPI</a:t>
            </a:r>
          </a:p>
        </p:txBody>
      </p:sp>
    </p:spTree>
    <p:extLst>
      <p:ext uri="{BB962C8B-B14F-4D97-AF65-F5344CB8AC3E}">
        <p14:creationId xmlns:p14="http://schemas.microsoft.com/office/powerpoint/2010/main" val="175046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D8A62B5-DC33-65CF-7073-9F27CEECCB3F}"/>
              </a:ext>
            </a:extLst>
          </p:cNvPr>
          <p:cNvSpPr>
            <a:spLocks noGrp="1"/>
          </p:cNvSpPr>
          <p:nvPr>
            <p:ph type="sldNum" sz="quarter" idx="12"/>
          </p:nvPr>
        </p:nvSpPr>
        <p:spPr/>
        <p:txBody>
          <a:bodyPr/>
          <a:lstStyle/>
          <a:p>
            <a:fld id="{376838F3-58AA-D74A-AED4-3C58B226E9AC}" type="slidenum">
              <a:rPr lang="en-US" altLang="it-IT" smtClean="0"/>
              <a:pPr/>
              <a:t>14</a:t>
            </a:fld>
            <a:endParaRPr lang="en-US" altLang="it-IT"/>
          </a:p>
        </p:txBody>
      </p:sp>
      <p:sp>
        <p:nvSpPr>
          <p:cNvPr id="5" name="CasellaDiTesto 4">
            <a:extLst>
              <a:ext uri="{FF2B5EF4-FFF2-40B4-BE49-F238E27FC236}">
                <a16:creationId xmlns:a16="http://schemas.microsoft.com/office/drawing/2014/main" id="{A906F601-9D2F-3A72-0033-E54EF1C1D593}"/>
              </a:ext>
            </a:extLst>
          </p:cNvPr>
          <p:cNvSpPr txBox="1"/>
          <p:nvPr/>
        </p:nvSpPr>
        <p:spPr>
          <a:xfrm>
            <a:off x="251520" y="1148551"/>
            <a:ext cx="8640959" cy="1200329"/>
          </a:xfrm>
          <a:prstGeom prst="rect">
            <a:avLst/>
          </a:prstGeom>
          <a:solidFill>
            <a:schemeClr val="bg1"/>
          </a:solidFill>
        </p:spPr>
        <p:txBody>
          <a:bodyPr wrap="square" rtlCol="0">
            <a:spAutoFit/>
          </a:bodyPr>
          <a:lstStyle/>
          <a:p>
            <a:r>
              <a:rPr lang="it-IT" dirty="0"/>
              <a:t>Secondo Mackie molte cause che s’investigano nelle scienze sociali di rado corrispondono a una delle tre condizioni. Esse, invece, fanno parte di insiemi di condizioni che, ciascuno nella sua totalità, sono sufficienti a produrre un certo effetto. Delle condizioni che formano un certo insieme, di solito ne conosciamo solo una parte.</a:t>
            </a:r>
          </a:p>
        </p:txBody>
      </p:sp>
      <p:sp>
        <p:nvSpPr>
          <p:cNvPr id="6" name="CasellaDiTesto 5">
            <a:extLst>
              <a:ext uri="{FF2B5EF4-FFF2-40B4-BE49-F238E27FC236}">
                <a16:creationId xmlns:a16="http://schemas.microsoft.com/office/drawing/2014/main" id="{3D300284-CEA5-59EE-F1F7-19F50E1CBCBD}"/>
              </a:ext>
            </a:extLst>
          </p:cNvPr>
          <p:cNvSpPr txBox="1"/>
          <p:nvPr/>
        </p:nvSpPr>
        <p:spPr>
          <a:xfrm>
            <a:off x="251521" y="2767280"/>
            <a:ext cx="8640958" cy="1015663"/>
          </a:xfrm>
          <a:prstGeom prst="rect">
            <a:avLst/>
          </a:prstGeom>
          <a:solidFill>
            <a:schemeClr val="bg1"/>
          </a:solidFill>
        </p:spPr>
        <p:txBody>
          <a:bodyPr wrap="square">
            <a:spAutoFit/>
          </a:bodyPr>
          <a:lstStyle/>
          <a:p>
            <a:pPr>
              <a:defRPr/>
            </a:pPr>
            <a:r>
              <a:rPr lang="it-IT" sz="2000" b="1" dirty="0">
                <a:latin typeface="Arial" charset="0"/>
                <a:ea typeface="ＭＳ Ｐゴシック" charset="0"/>
                <a:cs typeface="ＭＳ Ｐゴシック" charset="0"/>
              </a:rPr>
              <a:t>Condizioni </a:t>
            </a:r>
            <a:r>
              <a:rPr lang="it-IT" sz="2000" b="1" dirty="0" err="1">
                <a:latin typeface="Arial" charset="0"/>
                <a:ea typeface="ＭＳ Ｐゴシック" charset="0"/>
                <a:cs typeface="ＭＳ Ｐゴシック" charset="0"/>
              </a:rPr>
              <a:t>Inus</a:t>
            </a:r>
            <a:r>
              <a:rPr lang="it-IT" sz="2000" b="1" dirty="0">
                <a:latin typeface="Arial" charset="0"/>
                <a:ea typeface="ＭＳ Ｐゴシック" charset="0"/>
                <a:cs typeface="ＭＳ Ｐゴシック" charset="0"/>
              </a:rPr>
              <a:t> </a:t>
            </a:r>
          </a:p>
          <a:p>
            <a:pPr>
              <a:defRPr/>
            </a:pPr>
            <a:r>
              <a:rPr lang="it-IT" sz="2000" b="1" dirty="0" err="1">
                <a:latin typeface="Arial" charset="0"/>
                <a:ea typeface="ＭＳ Ｐゴシック" charset="0"/>
                <a:cs typeface="ＭＳ Ｐゴシック" charset="0"/>
              </a:rPr>
              <a:t>I</a:t>
            </a:r>
            <a:r>
              <a:rPr lang="it-IT" sz="2000" dirty="0" err="1">
                <a:latin typeface="Arial" charset="0"/>
                <a:ea typeface="ＭＳ Ｐゴシック" charset="0"/>
                <a:cs typeface="ＭＳ Ｐゴシック" charset="0"/>
              </a:rPr>
              <a:t>nsufficient</a:t>
            </a:r>
            <a:r>
              <a:rPr lang="it-IT" sz="2000" dirty="0">
                <a:latin typeface="Arial" charset="0"/>
                <a:ea typeface="ＭＳ Ｐゴシック" charset="0"/>
                <a:cs typeface="ＭＳ Ｐゴシック" charset="0"/>
              </a:rPr>
              <a:t> </a:t>
            </a:r>
            <a:r>
              <a:rPr lang="it-IT" sz="2000" dirty="0" err="1">
                <a:latin typeface="Arial" charset="0"/>
                <a:ea typeface="ＭＳ Ｐゴシック" charset="0"/>
                <a:cs typeface="ＭＳ Ｐゴシック" charset="0"/>
              </a:rPr>
              <a:t>but</a:t>
            </a:r>
            <a:r>
              <a:rPr lang="it-IT" sz="2000" dirty="0">
                <a:latin typeface="Arial" charset="0"/>
                <a:ea typeface="ＭＳ Ｐゴシック" charset="0"/>
                <a:cs typeface="ＭＳ Ｐゴシック" charset="0"/>
              </a:rPr>
              <a:t> </a:t>
            </a:r>
            <a:r>
              <a:rPr lang="it-IT" sz="2000" b="1" dirty="0">
                <a:latin typeface="Arial" charset="0"/>
                <a:ea typeface="ＭＳ Ｐゴシック" charset="0"/>
                <a:cs typeface="ＭＳ Ｐゴシック" charset="0"/>
              </a:rPr>
              <a:t>N</a:t>
            </a:r>
            <a:r>
              <a:rPr lang="it-IT" sz="2000" dirty="0">
                <a:latin typeface="Arial" charset="0"/>
                <a:ea typeface="ＭＳ Ｐゴシック" charset="0"/>
                <a:cs typeface="ＭＳ Ｐゴシック" charset="0"/>
              </a:rPr>
              <a:t>ot </a:t>
            </a:r>
            <a:r>
              <a:rPr lang="it-IT" sz="2000" dirty="0" err="1">
                <a:latin typeface="Arial" charset="0"/>
                <a:ea typeface="ＭＳ Ｐゴシック" charset="0"/>
                <a:cs typeface="ＭＳ Ｐゴシック" charset="0"/>
              </a:rPr>
              <a:t>redundant</a:t>
            </a:r>
            <a:r>
              <a:rPr lang="it-IT" sz="2000" dirty="0">
                <a:latin typeface="Arial" charset="0"/>
                <a:ea typeface="ＭＳ Ｐゴシック" charset="0"/>
                <a:cs typeface="ＭＳ Ｐゴシック" charset="0"/>
              </a:rPr>
              <a:t> part of an </a:t>
            </a:r>
            <a:r>
              <a:rPr lang="it-IT" sz="2000" b="1" dirty="0" err="1">
                <a:latin typeface="Arial" charset="0"/>
                <a:ea typeface="ＭＳ Ｐゴシック" charset="0"/>
                <a:cs typeface="ＭＳ Ｐゴシック" charset="0"/>
              </a:rPr>
              <a:t>U</a:t>
            </a:r>
            <a:r>
              <a:rPr lang="it-IT" sz="2000" dirty="0" err="1">
                <a:latin typeface="Arial" charset="0"/>
                <a:ea typeface="ＭＳ Ｐゴシック" charset="0"/>
                <a:cs typeface="ＭＳ Ｐゴシック" charset="0"/>
              </a:rPr>
              <a:t>nnecessary</a:t>
            </a:r>
            <a:r>
              <a:rPr lang="it-IT" sz="2000" dirty="0">
                <a:latin typeface="Arial" charset="0"/>
                <a:ea typeface="ＭＳ Ｐゴシック" charset="0"/>
                <a:cs typeface="ＭＳ Ｐゴシック" charset="0"/>
              </a:rPr>
              <a:t> </a:t>
            </a:r>
            <a:r>
              <a:rPr lang="it-IT" sz="2000" dirty="0" err="1">
                <a:latin typeface="Arial" charset="0"/>
                <a:ea typeface="ＭＳ Ｐゴシック" charset="0"/>
                <a:cs typeface="ＭＳ Ｐゴシック" charset="0"/>
              </a:rPr>
              <a:t>but</a:t>
            </a:r>
            <a:r>
              <a:rPr lang="it-IT" sz="2000" dirty="0">
                <a:latin typeface="Arial" charset="0"/>
                <a:ea typeface="ＭＳ Ｐゴシック" charset="0"/>
                <a:cs typeface="ＭＳ Ｐゴシック" charset="0"/>
              </a:rPr>
              <a:t> </a:t>
            </a:r>
            <a:r>
              <a:rPr lang="it-IT" sz="2000" b="1" dirty="0" err="1">
                <a:latin typeface="Arial" charset="0"/>
                <a:ea typeface="ＭＳ Ｐゴシック" charset="0"/>
                <a:cs typeface="ＭＳ Ｐゴシック" charset="0"/>
              </a:rPr>
              <a:t>S</a:t>
            </a:r>
            <a:r>
              <a:rPr lang="it-IT" sz="2000" dirty="0" err="1">
                <a:latin typeface="Arial" charset="0"/>
                <a:ea typeface="ＭＳ Ｐゴシック" charset="0"/>
                <a:cs typeface="ＭＳ Ｐゴシック" charset="0"/>
              </a:rPr>
              <a:t>ufficient</a:t>
            </a:r>
            <a:r>
              <a:rPr lang="it-IT" sz="2000" dirty="0">
                <a:latin typeface="Arial" charset="0"/>
                <a:ea typeface="ＭＳ Ｐゴシック" charset="0"/>
                <a:cs typeface="ＭＳ Ｐゴシック" charset="0"/>
              </a:rPr>
              <a:t> </a:t>
            </a:r>
            <a:r>
              <a:rPr lang="it-IT" sz="2000" dirty="0" err="1">
                <a:latin typeface="Arial" charset="0"/>
                <a:ea typeface="ＭＳ Ｐゴシック" charset="0"/>
                <a:cs typeface="ＭＳ Ｐゴシック" charset="0"/>
              </a:rPr>
              <a:t>condition</a:t>
            </a:r>
            <a:r>
              <a:rPr lang="it-IT" sz="2000" dirty="0">
                <a:latin typeface="Arial" charset="0"/>
                <a:ea typeface="ＭＳ Ｐゴシック" charset="0"/>
                <a:cs typeface="ＭＳ Ｐゴシック" charset="0"/>
              </a:rPr>
              <a:t> (Mackie,1994)</a:t>
            </a:r>
          </a:p>
        </p:txBody>
      </p:sp>
      <p:sp>
        <p:nvSpPr>
          <p:cNvPr id="7" name="CasellaDiTesto 6">
            <a:extLst>
              <a:ext uri="{FF2B5EF4-FFF2-40B4-BE49-F238E27FC236}">
                <a16:creationId xmlns:a16="http://schemas.microsoft.com/office/drawing/2014/main" id="{DA1744C4-BBAF-A345-2D3C-EA8825DC8BCC}"/>
              </a:ext>
            </a:extLst>
          </p:cNvPr>
          <p:cNvSpPr txBox="1"/>
          <p:nvPr/>
        </p:nvSpPr>
        <p:spPr>
          <a:xfrm>
            <a:off x="251521" y="3880314"/>
            <a:ext cx="5472608" cy="1200329"/>
          </a:xfrm>
          <a:prstGeom prst="rect">
            <a:avLst/>
          </a:prstGeom>
          <a:solidFill>
            <a:schemeClr val="bg1"/>
          </a:solidFill>
        </p:spPr>
        <p:txBody>
          <a:bodyPr wrap="square" rtlCol="0">
            <a:spAutoFit/>
          </a:bodyPr>
          <a:lstStyle/>
          <a:p>
            <a:r>
              <a:rPr lang="it-IT" dirty="0"/>
              <a:t>Ad esempio, un cortocircuito provoca un incendio in una casa solo in presenza di un insieme di altre condizioni  (presenza di ossigeno, di materiali combustibile nelle vicinanze, assenza di un impianto di estinzione)</a:t>
            </a:r>
          </a:p>
        </p:txBody>
      </p:sp>
      <p:sp>
        <p:nvSpPr>
          <p:cNvPr id="8" name="CasellaDiTesto 7">
            <a:extLst>
              <a:ext uri="{FF2B5EF4-FFF2-40B4-BE49-F238E27FC236}">
                <a16:creationId xmlns:a16="http://schemas.microsoft.com/office/drawing/2014/main" id="{C1A59B03-B4BD-C244-60A6-25C65E52D31B}"/>
              </a:ext>
            </a:extLst>
          </p:cNvPr>
          <p:cNvSpPr txBox="1"/>
          <p:nvPr/>
        </p:nvSpPr>
        <p:spPr>
          <a:xfrm>
            <a:off x="6044233" y="3945830"/>
            <a:ext cx="2848246" cy="923330"/>
          </a:xfrm>
          <a:prstGeom prst="rect">
            <a:avLst/>
          </a:prstGeom>
          <a:solidFill>
            <a:schemeClr val="accent1">
              <a:lumMod val="20000"/>
              <a:lumOff val="80000"/>
            </a:schemeClr>
          </a:solidFill>
        </p:spPr>
        <p:txBody>
          <a:bodyPr wrap="square" rtlCol="0">
            <a:spAutoFit/>
          </a:bodyPr>
          <a:lstStyle/>
          <a:p>
            <a:r>
              <a:rPr lang="it-IT" dirty="0"/>
              <a:t>Lo stesso effetto potrebbe essere prodotto da un altro insieme di cause</a:t>
            </a:r>
          </a:p>
        </p:txBody>
      </p:sp>
      <p:sp>
        <p:nvSpPr>
          <p:cNvPr id="2" name="CasellaDiTesto 1">
            <a:extLst>
              <a:ext uri="{FF2B5EF4-FFF2-40B4-BE49-F238E27FC236}">
                <a16:creationId xmlns:a16="http://schemas.microsoft.com/office/drawing/2014/main" id="{C21A0C0F-EA3B-4807-88A7-F32A506F4F1A}"/>
              </a:ext>
            </a:extLst>
          </p:cNvPr>
          <p:cNvSpPr txBox="1"/>
          <p:nvPr/>
        </p:nvSpPr>
        <p:spPr>
          <a:xfrm>
            <a:off x="2339752" y="5301208"/>
            <a:ext cx="6408712" cy="584775"/>
          </a:xfrm>
          <a:prstGeom prst="rect">
            <a:avLst/>
          </a:prstGeom>
          <a:noFill/>
        </p:spPr>
        <p:txBody>
          <a:bodyPr wrap="square" rtlCol="0">
            <a:spAutoFit/>
          </a:bodyPr>
          <a:lstStyle/>
          <a:p>
            <a:r>
              <a:rPr lang="it-IT" sz="3200" b="1" dirty="0">
                <a:solidFill>
                  <a:srgbClr val="FF0000"/>
                </a:solidFill>
              </a:rPr>
              <a:t>APPROCCIO PROBABILISTICO</a:t>
            </a:r>
          </a:p>
        </p:txBody>
      </p:sp>
    </p:spTree>
    <p:extLst>
      <p:ext uri="{BB962C8B-B14F-4D97-AF65-F5344CB8AC3E}">
        <p14:creationId xmlns:p14="http://schemas.microsoft.com/office/powerpoint/2010/main" val="266658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61829-2FD0-7584-5F4F-5130F94C6C83}"/>
              </a:ext>
            </a:extLst>
          </p:cNvPr>
          <p:cNvSpPr>
            <a:spLocks noGrp="1"/>
          </p:cNvSpPr>
          <p:nvPr>
            <p:ph type="title"/>
          </p:nvPr>
        </p:nvSpPr>
        <p:spPr>
          <a:xfrm>
            <a:off x="683568" y="548680"/>
            <a:ext cx="7999487" cy="878780"/>
          </a:xfrm>
        </p:spPr>
        <p:txBody>
          <a:bodyPr/>
          <a:lstStyle/>
          <a:p>
            <a:pPr algn="ctr">
              <a:defRPr/>
            </a:pPr>
            <a:br>
              <a:rPr lang="it-IT" sz="2000" i="1" dirty="0"/>
            </a:br>
            <a:r>
              <a:rPr lang="it-IT" sz="2000" i="1" dirty="0"/>
              <a:t>variabili che sono la causa possono essere esplicitate a diverso livello di dettaglio</a:t>
            </a:r>
            <a:br>
              <a:rPr lang="it-IT" sz="2000" i="1" dirty="0"/>
            </a:br>
            <a:endParaRPr lang="it-IT" sz="2000" i="1" dirty="0"/>
          </a:p>
        </p:txBody>
      </p:sp>
      <p:sp>
        <p:nvSpPr>
          <p:cNvPr id="3" name="Segnaposto contenuto 2">
            <a:extLst>
              <a:ext uri="{FF2B5EF4-FFF2-40B4-BE49-F238E27FC236}">
                <a16:creationId xmlns:a16="http://schemas.microsoft.com/office/drawing/2014/main" id="{8BB593C7-BCF1-2343-E23E-9DC98BE6748E}"/>
              </a:ext>
            </a:extLst>
          </p:cNvPr>
          <p:cNvSpPr>
            <a:spLocks noGrp="1"/>
          </p:cNvSpPr>
          <p:nvPr>
            <p:ph sz="half" idx="1"/>
          </p:nvPr>
        </p:nvSpPr>
        <p:spPr>
          <a:xfrm>
            <a:off x="265237" y="1700808"/>
            <a:ext cx="4090739" cy="4143474"/>
          </a:xfrm>
          <a:solidFill>
            <a:schemeClr val="bg1"/>
          </a:solidFill>
        </p:spPr>
        <p:txBody>
          <a:bodyPr>
            <a:normAutofit/>
          </a:bodyPr>
          <a:lstStyle/>
          <a:p>
            <a:pPr marL="393700" indent="-228600" algn="ctr">
              <a:buFont typeface="Wingdings" pitchFamily="2" charset="2"/>
              <a:buNone/>
            </a:pPr>
            <a:r>
              <a:rPr lang="it-IT" altLang="it-IT" sz="2200" b="1" dirty="0"/>
              <a:t>Descrizione causale</a:t>
            </a:r>
          </a:p>
          <a:p>
            <a:pPr marL="393700" lvl="1" indent="-228600">
              <a:buClr>
                <a:schemeClr val="accent1">
                  <a:lumMod val="75000"/>
                </a:schemeClr>
              </a:buClr>
              <a:buFont typeface="Wingdings" pitchFamily="2" charset="2"/>
              <a:buChar char="§"/>
            </a:pPr>
            <a:r>
              <a:rPr lang="it-IT" altLang="it-IT" sz="2000" dirty="0"/>
              <a:t>Riguarda eventi molari (cioè considera entità o eventi senza scomporli in parti)</a:t>
            </a:r>
          </a:p>
          <a:p>
            <a:pPr marL="393700" lvl="1" indent="-228600">
              <a:buClr>
                <a:schemeClr val="accent1">
                  <a:lumMod val="75000"/>
                </a:schemeClr>
              </a:buClr>
              <a:buFont typeface="Wingdings" pitchFamily="2" charset="2"/>
              <a:buChar char="§"/>
            </a:pPr>
            <a:endParaRPr lang="it-IT" altLang="it-IT" sz="2200" dirty="0"/>
          </a:p>
          <a:p>
            <a:pPr marL="393700" lvl="1" indent="-228600">
              <a:buClr>
                <a:schemeClr val="accent1">
                  <a:lumMod val="75000"/>
                </a:schemeClr>
              </a:buClr>
              <a:buFont typeface="Wingdings" pitchFamily="2" charset="2"/>
              <a:buChar char="§"/>
            </a:pPr>
            <a:r>
              <a:rPr lang="it-IT" altLang="it-IT" sz="2000" dirty="0"/>
              <a:t>Afferma la relazione causale ma non la spiega</a:t>
            </a:r>
          </a:p>
          <a:p>
            <a:pPr marL="622300" lvl="2">
              <a:buClr>
                <a:schemeClr val="accent1">
                  <a:lumMod val="75000"/>
                </a:schemeClr>
              </a:buClr>
              <a:buFont typeface="Wingdings" pitchFamily="2" charset="2"/>
              <a:buChar char="§"/>
            </a:pPr>
            <a:r>
              <a:rPr lang="it-IT" altLang="it-IT" sz="1800" dirty="0"/>
              <a:t>Es: la lampadina si accende quando si gira l’interruttore</a:t>
            </a:r>
          </a:p>
        </p:txBody>
      </p:sp>
      <p:sp>
        <p:nvSpPr>
          <p:cNvPr id="4" name="Segnaposto contenuto 3">
            <a:extLst>
              <a:ext uri="{FF2B5EF4-FFF2-40B4-BE49-F238E27FC236}">
                <a16:creationId xmlns:a16="http://schemas.microsoft.com/office/drawing/2014/main" id="{BC78DD1D-8BC1-BB2A-933C-37411E1FDD12}"/>
              </a:ext>
            </a:extLst>
          </p:cNvPr>
          <p:cNvSpPr>
            <a:spLocks noGrp="1"/>
          </p:cNvSpPr>
          <p:nvPr>
            <p:ph sz="half" idx="2"/>
          </p:nvPr>
        </p:nvSpPr>
        <p:spPr>
          <a:xfrm>
            <a:off x="4801741" y="1700808"/>
            <a:ext cx="4090739" cy="4143474"/>
          </a:xfrm>
          <a:solidFill>
            <a:schemeClr val="bg1"/>
          </a:solidFill>
        </p:spPr>
        <p:txBody>
          <a:bodyPr>
            <a:normAutofit/>
          </a:bodyPr>
          <a:lstStyle/>
          <a:p>
            <a:pPr marL="0" indent="0" algn="ctr">
              <a:buFont typeface="Wingdings" pitchFamily="2" charset="2"/>
              <a:buNone/>
            </a:pPr>
            <a:r>
              <a:rPr lang="it-IT" altLang="it-IT" sz="2200" b="1" dirty="0"/>
              <a:t>Spiegazione causale</a:t>
            </a:r>
          </a:p>
          <a:p>
            <a:pPr marL="215900" lvl="1" indent="-215900">
              <a:buClr>
                <a:schemeClr val="tx2">
                  <a:lumMod val="60000"/>
                  <a:lumOff val="40000"/>
                </a:schemeClr>
              </a:buClr>
              <a:buFont typeface="Wingdings" pitchFamily="2" charset="2"/>
              <a:buChar char="§"/>
            </a:pPr>
            <a:r>
              <a:rPr lang="it-IT" altLang="it-IT" sz="2000" dirty="0"/>
              <a:t>Identifica i meccanismi mediatori </a:t>
            </a:r>
          </a:p>
          <a:p>
            <a:pPr marL="215900" lvl="1" indent="-215900">
              <a:buClr>
                <a:schemeClr val="tx2">
                  <a:lumMod val="60000"/>
                  <a:lumOff val="40000"/>
                </a:schemeClr>
              </a:buClr>
              <a:buFont typeface="Wingdings" pitchFamily="2" charset="2"/>
              <a:buChar char="§"/>
            </a:pPr>
            <a:r>
              <a:rPr lang="it-IT" altLang="it-IT" sz="2000" dirty="0"/>
              <a:t>Riguarda eventi molecolari (le parti di cui è composta un’entità)</a:t>
            </a:r>
          </a:p>
          <a:p>
            <a:pPr marL="0" lvl="1" indent="0">
              <a:buClr>
                <a:schemeClr val="tx2">
                  <a:lumMod val="60000"/>
                  <a:lumOff val="40000"/>
                </a:schemeClr>
              </a:buClr>
              <a:buNone/>
            </a:pPr>
            <a:endParaRPr lang="it-IT" altLang="it-IT" sz="2000" dirty="0"/>
          </a:p>
          <a:p>
            <a:pPr marL="673100" lvl="3" indent="-215900">
              <a:buClr>
                <a:schemeClr val="tx2">
                  <a:lumMod val="60000"/>
                  <a:lumOff val="40000"/>
                </a:schemeClr>
              </a:buClr>
              <a:buFont typeface="Wingdings" pitchFamily="2" charset="2"/>
              <a:buChar char="§"/>
            </a:pPr>
            <a:r>
              <a:rPr lang="it-IT" altLang="it-IT" dirty="0"/>
              <a:t>Es: la lampadina si accende perché c’è un circuito elettrico che la collega interruttore. Nozioni di elettricità, elettroni, ecc.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3E36C23-BCE7-E800-AECF-B78FCC1EECA1}"/>
              </a:ext>
            </a:extLst>
          </p:cNvPr>
          <p:cNvSpPr>
            <a:spLocks noGrp="1"/>
          </p:cNvSpPr>
          <p:nvPr>
            <p:ph type="sldNum" sz="quarter" idx="12"/>
          </p:nvPr>
        </p:nvSpPr>
        <p:spPr/>
        <p:txBody>
          <a:bodyPr/>
          <a:lstStyle/>
          <a:p>
            <a:fld id="{E3AAEEB7-370C-4CD1-84ED-44A96922B98A}" type="slidenum">
              <a:rPr lang="it-IT" smtClean="0"/>
              <a:pPr/>
              <a:t>16</a:t>
            </a:fld>
            <a:endParaRPr lang="it-IT"/>
          </a:p>
        </p:txBody>
      </p:sp>
      <p:sp>
        <p:nvSpPr>
          <p:cNvPr id="6" name="CasellaDiTesto 5">
            <a:extLst>
              <a:ext uri="{FF2B5EF4-FFF2-40B4-BE49-F238E27FC236}">
                <a16:creationId xmlns:a16="http://schemas.microsoft.com/office/drawing/2014/main" id="{1E8F9BA3-AC1B-C41E-E178-D29D0341E12D}"/>
              </a:ext>
            </a:extLst>
          </p:cNvPr>
          <p:cNvSpPr txBox="1"/>
          <p:nvPr/>
        </p:nvSpPr>
        <p:spPr>
          <a:xfrm>
            <a:off x="611560" y="1412776"/>
            <a:ext cx="7920880" cy="646331"/>
          </a:xfrm>
          <a:prstGeom prst="rect">
            <a:avLst/>
          </a:prstGeom>
          <a:solidFill>
            <a:schemeClr val="bg1"/>
          </a:solidFill>
        </p:spPr>
        <p:txBody>
          <a:bodyPr wrap="square" rtlCol="0">
            <a:spAutoFit/>
          </a:bodyPr>
          <a:lstStyle/>
          <a:p>
            <a:r>
              <a:rPr lang="it-IT" dirty="0"/>
              <a:t>Quando una persona s’interroga su rapporti di causa o effetto, usa implicitamente o esplicitamente dei criteri, formalizzati dal filosofo inglese John Stuart Mill: </a:t>
            </a:r>
          </a:p>
        </p:txBody>
      </p:sp>
      <p:graphicFrame>
        <p:nvGraphicFramePr>
          <p:cNvPr id="7" name="Diagramma 6">
            <a:extLst>
              <a:ext uri="{FF2B5EF4-FFF2-40B4-BE49-F238E27FC236}">
                <a16:creationId xmlns:a16="http://schemas.microsoft.com/office/drawing/2014/main" id="{26FC996D-281F-7B5B-309B-9F52B4F02AD3}"/>
              </a:ext>
            </a:extLst>
          </p:cNvPr>
          <p:cNvGraphicFramePr/>
          <p:nvPr>
            <p:extLst>
              <p:ext uri="{D42A27DB-BD31-4B8C-83A1-F6EECF244321}">
                <p14:modId xmlns:p14="http://schemas.microsoft.com/office/powerpoint/2010/main" val="4060494673"/>
              </p:ext>
            </p:extLst>
          </p:nvPr>
        </p:nvGraphicFramePr>
        <p:xfrm>
          <a:off x="251520" y="2558420"/>
          <a:ext cx="5112568" cy="2886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56DC9A29-EC1E-483E-A351-19AA5789464E}"/>
              </a:ext>
            </a:extLst>
          </p:cNvPr>
          <p:cNvSpPr txBox="1"/>
          <p:nvPr/>
        </p:nvSpPr>
        <p:spPr>
          <a:xfrm>
            <a:off x="6012160" y="3502749"/>
            <a:ext cx="2952328" cy="923330"/>
          </a:xfrm>
          <a:prstGeom prst="rect">
            <a:avLst/>
          </a:prstGeom>
          <a:noFill/>
        </p:spPr>
        <p:txBody>
          <a:bodyPr wrap="square" rtlCol="0">
            <a:spAutoFit/>
          </a:bodyPr>
          <a:lstStyle/>
          <a:p>
            <a:r>
              <a:rPr lang="it-IT" b="1" dirty="0">
                <a:solidFill>
                  <a:srgbClr val="FF0000"/>
                </a:solidFill>
              </a:rPr>
              <a:t>Per verificare questi 3 criteri serve il disegno «esperimento»</a:t>
            </a:r>
          </a:p>
        </p:txBody>
      </p:sp>
    </p:spTree>
    <p:extLst>
      <p:ext uri="{BB962C8B-B14F-4D97-AF65-F5344CB8AC3E}">
        <p14:creationId xmlns:p14="http://schemas.microsoft.com/office/powerpoint/2010/main" val="36578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77D315-6043-E4CA-BB80-CB670AA0751E}"/>
              </a:ext>
            </a:extLst>
          </p:cNvPr>
          <p:cNvSpPr>
            <a:spLocks noGrp="1"/>
          </p:cNvSpPr>
          <p:nvPr>
            <p:ph type="sldNum" sz="quarter" idx="12"/>
          </p:nvPr>
        </p:nvSpPr>
        <p:spPr/>
        <p:txBody>
          <a:bodyPr/>
          <a:lstStyle/>
          <a:p>
            <a:fld id="{376838F3-58AA-D74A-AED4-3C58B226E9AC}" type="slidenum">
              <a:rPr lang="en-US" altLang="it-IT" smtClean="0"/>
              <a:pPr/>
              <a:t>17</a:t>
            </a:fld>
            <a:endParaRPr lang="en-US" altLang="it-IT"/>
          </a:p>
        </p:txBody>
      </p:sp>
      <p:pic>
        <p:nvPicPr>
          <p:cNvPr id="1026" name="Picture 2" descr="undefined">
            <a:extLst>
              <a:ext uri="{FF2B5EF4-FFF2-40B4-BE49-F238E27FC236}">
                <a16:creationId xmlns:a16="http://schemas.microsoft.com/office/drawing/2014/main" id="{903AC6C0-F426-E0A8-E698-1AA54A295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541" y="1224050"/>
            <a:ext cx="2428939" cy="278333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AD2286E8-9FE6-52DC-2BD2-CC8DEC49148D}"/>
              </a:ext>
            </a:extLst>
          </p:cNvPr>
          <p:cNvSpPr txBox="1"/>
          <p:nvPr/>
        </p:nvSpPr>
        <p:spPr>
          <a:xfrm>
            <a:off x="251520" y="1694890"/>
            <a:ext cx="5760639" cy="1754326"/>
          </a:xfrm>
          <a:prstGeom prst="rect">
            <a:avLst/>
          </a:prstGeom>
          <a:noFill/>
        </p:spPr>
        <p:txBody>
          <a:bodyPr wrap="square" rtlCol="0">
            <a:spAutoFit/>
          </a:bodyPr>
          <a:lstStyle/>
          <a:p>
            <a:r>
              <a:rPr lang="it-IT" dirty="0"/>
              <a:t>Rivoluzione scientifica (iniziata nel XVI secolo)</a:t>
            </a:r>
          </a:p>
          <a:p>
            <a:endParaRPr lang="it-IT" dirty="0"/>
          </a:p>
          <a:p>
            <a:pPr marL="285750" indent="-285750">
              <a:buClr>
                <a:schemeClr val="tx2">
                  <a:lumMod val="60000"/>
                  <a:lumOff val="40000"/>
                </a:schemeClr>
              </a:buClr>
              <a:buFont typeface="Wingdings" pitchFamily="2" charset="2"/>
              <a:buChar char="§"/>
            </a:pPr>
            <a:r>
              <a:rPr lang="it-IT" dirty="0"/>
              <a:t>Non si accettano più come fonti di conoscenza i testi sacri o di filosofi autorevoli</a:t>
            </a:r>
          </a:p>
          <a:p>
            <a:pPr marL="285750" indent="-285750">
              <a:buClr>
                <a:schemeClr val="tx2">
                  <a:lumMod val="60000"/>
                  <a:lumOff val="40000"/>
                </a:schemeClr>
              </a:buClr>
              <a:buFont typeface="Wingdings" pitchFamily="2" charset="2"/>
              <a:buChar char="§"/>
            </a:pPr>
            <a:r>
              <a:rPr lang="it-IT" dirty="0"/>
              <a:t>Vengono condotti </a:t>
            </a:r>
            <a:r>
              <a:rPr lang="it-IT" b="1" dirty="0">
                <a:solidFill>
                  <a:schemeClr val="tx2">
                    <a:lumMod val="60000"/>
                    <a:lumOff val="40000"/>
                  </a:schemeClr>
                </a:solidFill>
              </a:rPr>
              <a:t>esperimenti</a:t>
            </a:r>
          </a:p>
          <a:p>
            <a:endParaRPr lang="it-IT" dirty="0"/>
          </a:p>
        </p:txBody>
      </p:sp>
      <p:sp>
        <p:nvSpPr>
          <p:cNvPr id="7" name="CasellaDiTesto 6">
            <a:extLst>
              <a:ext uri="{FF2B5EF4-FFF2-40B4-BE49-F238E27FC236}">
                <a16:creationId xmlns:a16="http://schemas.microsoft.com/office/drawing/2014/main" id="{B7E5A643-84E9-9CFB-A563-E1CFFE299DBE}"/>
              </a:ext>
            </a:extLst>
          </p:cNvPr>
          <p:cNvSpPr txBox="1"/>
          <p:nvPr/>
        </p:nvSpPr>
        <p:spPr>
          <a:xfrm>
            <a:off x="863589" y="680814"/>
            <a:ext cx="5940659" cy="523220"/>
          </a:xfrm>
          <a:prstGeom prst="rect">
            <a:avLst/>
          </a:prstGeom>
          <a:noFill/>
        </p:spPr>
        <p:txBody>
          <a:bodyPr wrap="square" rtlCol="0">
            <a:spAutoFit/>
          </a:bodyPr>
          <a:lstStyle/>
          <a:p>
            <a:r>
              <a:rPr lang="it-IT" sz="2800" dirty="0"/>
              <a:t>La nascita del metodo sperimentale</a:t>
            </a:r>
          </a:p>
        </p:txBody>
      </p:sp>
      <p:sp>
        <p:nvSpPr>
          <p:cNvPr id="8" name="CasellaDiTesto 7">
            <a:extLst>
              <a:ext uri="{FF2B5EF4-FFF2-40B4-BE49-F238E27FC236}">
                <a16:creationId xmlns:a16="http://schemas.microsoft.com/office/drawing/2014/main" id="{00043711-5B5D-1F04-6908-90E588107C94}"/>
              </a:ext>
            </a:extLst>
          </p:cNvPr>
          <p:cNvSpPr txBox="1"/>
          <p:nvPr/>
        </p:nvSpPr>
        <p:spPr>
          <a:xfrm>
            <a:off x="251520" y="3648373"/>
            <a:ext cx="3528392" cy="1754326"/>
          </a:xfrm>
          <a:prstGeom prst="rect">
            <a:avLst/>
          </a:prstGeom>
          <a:solidFill>
            <a:schemeClr val="bg1"/>
          </a:solidFill>
          <a:ln w="28575">
            <a:solidFill>
              <a:schemeClr val="tx2">
                <a:lumMod val="40000"/>
                <a:lumOff val="60000"/>
              </a:schemeClr>
            </a:solidFill>
          </a:ln>
        </p:spPr>
        <p:txBody>
          <a:bodyPr wrap="square" rtlCol="0">
            <a:spAutoFit/>
          </a:bodyPr>
          <a:lstStyle/>
          <a:p>
            <a:pPr marL="285750" indent="-285750">
              <a:buClr>
                <a:schemeClr val="tx2">
                  <a:lumMod val="60000"/>
                  <a:lumOff val="40000"/>
                </a:schemeClr>
              </a:buClr>
              <a:buFont typeface="Wingdings" pitchFamily="2" charset="2"/>
              <a:buChar char="§"/>
            </a:pPr>
            <a:r>
              <a:rPr lang="it-IT" dirty="0"/>
              <a:t>Si producono fenomeni per poterli studiare</a:t>
            </a:r>
          </a:p>
          <a:p>
            <a:pPr marL="285750" indent="-285750">
              <a:buClr>
                <a:schemeClr val="tx2">
                  <a:lumMod val="60000"/>
                  <a:lumOff val="40000"/>
                </a:schemeClr>
              </a:buClr>
              <a:buFont typeface="Wingdings" pitchFamily="2" charset="2"/>
              <a:buChar char="§"/>
            </a:pPr>
            <a:r>
              <a:rPr lang="it-IT" dirty="0"/>
              <a:t>Si prendono delle precauzioni per evitare che variabili estranee che potrebbero interferire sui risultati o le osservazioni</a:t>
            </a:r>
          </a:p>
        </p:txBody>
      </p:sp>
      <p:sp>
        <p:nvSpPr>
          <p:cNvPr id="9" name="CasellaDiTesto 8">
            <a:extLst>
              <a:ext uri="{FF2B5EF4-FFF2-40B4-BE49-F238E27FC236}">
                <a16:creationId xmlns:a16="http://schemas.microsoft.com/office/drawing/2014/main" id="{1BE20338-BD2E-9242-2100-EB58352E267B}"/>
              </a:ext>
            </a:extLst>
          </p:cNvPr>
          <p:cNvSpPr txBox="1"/>
          <p:nvPr/>
        </p:nvSpPr>
        <p:spPr>
          <a:xfrm>
            <a:off x="3995936" y="2967335"/>
            <a:ext cx="1872208" cy="923330"/>
          </a:xfrm>
          <a:prstGeom prst="rect">
            <a:avLst/>
          </a:prstGeom>
          <a:solidFill>
            <a:schemeClr val="bg1"/>
          </a:solidFill>
          <a:ln w="28575">
            <a:solidFill>
              <a:schemeClr val="tx2">
                <a:lumMod val="40000"/>
                <a:lumOff val="60000"/>
              </a:schemeClr>
            </a:solidFill>
          </a:ln>
        </p:spPr>
        <p:txBody>
          <a:bodyPr wrap="square" rtlCol="0">
            <a:spAutoFit/>
          </a:bodyPr>
          <a:lstStyle/>
          <a:p>
            <a:r>
              <a:rPr lang="it-IT" dirty="0"/>
              <a:t>Cambiamenti indotti da una manipolazione</a:t>
            </a:r>
          </a:p>
        </p:txBody>
      </p:sp>
      <p:cxnSp>
        <p:nvCxnSpPr>
          <p:cNvPr id="11" name="Connettore 2 10">
            <a:extLst>
              <a:ext uri="{FF2B5EF4-FFF2-40B4-BE49-F238E27FC236}">
                <a16:creationId xmlns:a16="http://schemas.microsoft.com/office/drawing/2014/main" id="{64CED575-699A-67C5-16FE-E6C6FDC9D861}"/>
              </a:ext>
            </a:extLst>
          </p:cNvPr>
          <p:cNvCxnSpPr>
            <a:endCxn id="9" idx="1"/>
          </p:cNvCxnSpPr>
          <p:nvPr/>
        </p:nvCxnSpPr>
        <p:spPr>
          <a:xfrm>
            <a:off x="3275856" y="3140968"/>
            <a:ext cx="720080" cy="288032"/>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DB37D0FE-305D-82CE-CFD1-1B19EFA78BCD}"/>
              </a:ext>
            </a:extLst>
          </p:cNvPr>
          <p:cNvSpPr txBox="1"/>
          <p:nvPr/>
        </p:nvSpPr>
        <p:spPr>
          <a:xfrm>
            <a:off x="4470896" y="4124102"/>
            <a:ext cx="4421584" cy="1754326"/>
          </a:xfrm>
          <a:prstGeom prst="rect">
            <a:avLst/>
          </a:prstGeom>
          <a:solidFill>
            <a:schemeClr val="bg1"/>
          </a:solidFill>
          <a:ln w="28575">
            <a:solidFill>
              <a:schemeClr val="tx2">
                <a:lumMod val="40000"/>
                <a:lumOff val="60000"/>
              </a:schemeClr>
            </a:solidFill>
          </a:ln>
        </p:spPr>
        <p:txBody>
          <a:bodyPr wrap="square" rtlCol="0">
            <a:spAutoFit/>
          </a:bodyPr>
          <a:lstStyle/>
          <a:p>
            <a:r>
              <a:rPr lang="it-IT" dirty="0"/>
              <a:t>In psicologia: si assegnano casualmente i partecipanti a un esperimento a condizioni (gruppi) diverse.</a:t>
            </a:r>
          </a:p>
          <a:p>
            <a:r>
              <a:rPr lang="it-IT" dirty="0"/>
              <a:t>L’assegnazione casuale assicura che i gruppi siano equivalenti rispetto alle variabili che si vogliono studiare</a:t>
            </a:r>
          </a:p>
        </p:txBody>
      </p:sp>
      <p:cxnSp>
        <p:nvCxnSpPr>
          <p:cNvPr id="15" name="Connettore 2 14">
            <a:extLst>
              <a:ext uri="{FF2B5EF4-FFF2-40B4-BE49-F238E27FC236}">
                <a16:creationId xmlns:a16="http://schemas.microsoft.com/office/drawing/2014/main" id="{7EAB40F6-6CD7-F666-DE73-A51E1236B2F7}"/>
              </a:ext>
            </a:extLst>
          </p:cNvPr>
          <p:cNvCxnSpPr>
            <a:cxnSpLocks/>
            <a:stCxn id="8" idx="3"/>
          </p:cNvCxnSpPr>
          <p:nvPr/>
        </p:nvCxnSpPr>
        <p:spPr>
          <a:xfrm>
            <a:off x="3779912" y="4525536"/>
            <a:ext cx="648072" cy="340141"/>
          </a:xfrm>
          <a:prstGeom prst="straightConnector1">
            <a:avLst/>
          </a:prstGeom>
          <a:ln w="28575">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3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14A5C90-E4A0-4EAC-8651-BFEA4C27BF02}"/>
              </a:ext>
            </a:extLst>
          </p:cNvPr>
          <p:cNvSpPr>
            <a:spLocks noGrp="1"/>
          </p:cNvSpPr>
          <p:nvPr>
            <p:ph type="sldNum" sz="quarter" idx="12"/>
          </p:nvPr>
        </p:nvSpPr>
        <p:spPr/>
        <p:txBody>
          <a:bodyPr/>
          <a:lstStyle/>
          <a:p>
            <a:fld id="{E3AAEEB7-370C-4CD1-84ED-44A96922B98A}" type="slidenum">
              <a:rPr lang="it-IT" smtClean="0"/>
              <a:pPr/>
              <a:t>18</a:t>
            </a:fld>
            <a:endParaRPr lang="it-IT"/>
          </a:p>
        </p:txBody>
      </p:sp>
      <p:sp>
        <p:nvSpPr>
          <p:cNvPr id="7" name="CasellaDiTesto 6">
            <a:extLst>
              <a:ext uri="{FF2B5EF4-FFF2-40B4-BE49-F238E27FC236}">
                <a16:creationId xmlns:a16="http://schemas.microsoft.com/office/drawing/2014/main" id="{0D108E44-B1F2-E77C-B012-CD436E3C8A0E}"/>
              </a:ext>
            </a:extLst>
          </p:cNvPr>
          <p:cNvSpPr txBox="1"/>
          <p:nvPr/>
        </p:nvSpPr>
        <p:spPr>
          <a:xfrm>
            <a:off x="0" y="523999"/>
            <a:ext cx="9144000" cy="384721"/>
          </a:xfrm>
          <a:prstGeom prst="rect">
            <a:avLst/>
          </a:prstGeom>
          <a:noFill/>
        </p:spPr>
        <p:txBody>
          <a:bodyPr wrap="square" rtlCol="0">
            <a:spAutoFit/>
          </a:bodyPr>
          <a:lstStyle/>
          <a:p>
            <a:pPr algn="ctr"/>
            <a:r>
              <a:rPr lang="it-IT" sz="1900" dirty="0"/>
              <a:t>Disegni di ricerca per identificare rapporti di causa effetto e per identificare rapporti casuali</a:t>
            </a:r>
          </a:p>
        </p:txBody>
      </p:sp>
      <p:pic>
        <p:nvPicPr>
          <p:cNvPr id="9" name="Immagine 8">
            <a:extLst>
              <a:ext uri="{FF2B5EF4-FFF2-40B4-BE49-F238E27FC236}">
                <a16:creationId xmlns:a16="http://schemas.microsoft.com/office/drawing/2014/main" id="{C89230D0-77DA-C776-1B66-BF40A48A2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70451"/>
            <a:ext cx="8028384" cy="4762805"/>
          </a:xfrm>
          <a:prstGeom prst="rect">
            <a:avLst/>
          </a:prstGeom>
        </p:spPr>
      </p:pic>
      <p:sp>
        <p:nvSpPr>
          <p:cNvPr id="10" name="CasellaDiTesto 9">
            <a:extLst>
              <a:ext uri="{FF2B5EF4-FFF2-40B4-BE49-F238E27FC236}">
                <a16:creationId xmlns:a16="http://schemas.microsoft.com/office/drawing/2014/main" id="{91A7AFB3-5241-07DD-8DE6-EB558D61E33B}"/>
              </a:ext>
            </a:extLst>
          </p:cNvPr>
          <p:cNvSpPr txBox="1"/>
          <p:nvPr/>
        </p:nvSpPr>
        <p:spPr>
          <a:xfrm>
            <a:off x="720080" y="5631631"/>
            <a:ext cx="7668344" cy="461665"/>
          </a:xfrm>
          <a:prstGeom prst="rect">
            <a:avLst/>
          </a:prstGeom>
          <a:noFill/>
        </p:spPr>
        <p:txBody>
          <a:bodyPr wrap="square" rtlCol="0">
            <a:spAutoFit/>
          </a:bodyPr>
          <a:lstStyle/>
          <a:p>
            <a:endParaRPr lang="it-IT" sz="1200" i="1" dirty="0"/>
          </a:p>
          <a:p>
            <a:r>
              <a:rPr lang="it-IT" sz="1200" b="1" dirty="0"/>
              <a:t>Fonte: </a:t>
            </a:r>
            <a:r>
              <a:rPr lang="it-IT" sz="1200" dirty="0"/>
              <a:t>Berti, A. E., </a:t>
            </a:r>
            <a:r>
              <a:rPr lang="it-IT" sz="1200" dirty="0" err="1"/>
              <a:t>Surian</a:t>
            </a:r>
            <a:r>
              <a:rPr lang="it-IT" sz="1200" dirty="0"/>
              <a:t>, L. (2022). </a:t>
            </a:r>
            <a:r>
              <a:rPr lang="it-IT" sz="1200" i="1" dirty="0"/>
              <a:t>Fondamenti di psicologia dello sviluppo e dell’educazione</a:t>
            </a:r>
            <a:r>
              <a:rPr lang="it-IT" sz="1200" dirty="0"/>
              <a:t>. Bologna, Il Mulino, p. 130.</a:t>
            </a:r>
          </a:p>
        </p:txBody>
      </p:sp>
      <p:sp>
        <p:nvSpPr>
          <p:cNvPr id="2" name="Freccia a destra 1">
            <a:extLst>
              <a:ext uri="{FF2B5EF4-FFF2-40B4-BE49-F238E27FC236}">
                <a16:creationId xmlns:a16="http://schemas.microsoft.com/office/drawing/2014/main" id="{17609290-C469-4E9F-9495-F2BB5F01D951}"/>
              </a:ext>
            </a:extLst>
          </p:cNvPr>
          <p:cNvSpPr/>
          <p:nvPr/>
        </p:nvSpPr>
        <p:spPr>
          <a:xfrm>
            <a:off x="107504" y="2132856"/>
            <a:ext cx="46856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22786AFB-1BD7-469B-90DF-93FF9E9AE82E}"/>
              </a:ext>
            </a:extLst>
          </p:cNvPr>
          <p:cNvSpPr txBox="1"/>
          <p:nvPr/>
        </p:nvSpPr>
        <p:spPr>
          <a:xfrm>
            <a:off x="1763688" y="2492896"/>
            <a:ext cx="720080" cy="369332"/>
          </a:xfrm>
          <a:prstGeom prst="rect">
            <a:avLst/>
          </a:prstGeom>
          <a:noFill/>
        </p:spPr>
        <p:txBody>
          <a:bodyPr wrap="square" rtlCol="0">
            <a:spAutoFit/>
          </a:bodyPr>
          <a:lstStyle/>
          <a:p>
            <a:r>
              <a:rPr lang="it-IT" dirty="0"/>
              <a:t>p.132</a:t>
            </a:r>
          </a:p>
        </p:txBody>
      </p:sp>
    </p:spTree>
    <p:extLst>
      <p:ext uri="{BB962C8B-B14F-4D97-AF65-F5344CB8AC3E}">
        <p14:creationId xmlns:p14="http://schemas.microsoft.com/office/powerpoint/2010/main" val="159203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C805ED7-4094-CF6B-862F-8ECFE9126AE7}"/>
              </a:ext>
            </a:extLst>
          </p:cNvPr>
          <p:cNvSpPr>
            <a:spLocks noGrp="1"/>
          </p:cNvSpPr>
          <p:nvPr>
            <p:ph type="sldNum" sz="quarter" idx="12"/>
          </p:nvPr>
        </p:nvSpPr>
        <p:spPr/>
        <p:txBody>
          <a:bodyPr/>
          <a:lstStyle/>
          <a:p>
            <a:fld id="{E3AAEEB7-370C-4CD1-84ED-44A96922B98A}" type="slidenum">
              <a:rPr lang="it-IT" smtClean="0"/>
              <a:pPr/>
              <a:t>19</a:t>
            </a:fld>
            <a:endParaRPr lang="it-IT"/>
          </a:p>
        </p:txBody>
      </p:sp>
      <p:sp>
        <p:nvSpPr>
          <p:cNvPr id="5" name="CasellaDiTesto 4">
            <a:extLst>
              <a:ext uri="{FF2B5EF4-FFF2-40B4-BE49-F238E27FC236}">
                <a16:creationId xmlns:a16="http://schemas.microsoft.com/office/drawing/2014/main" id="{0048693B-03C0-0980-6E2A-77F9C34BDF42}"/>
              </a:ext>
            </a:extLst>
          </p:cNvPr>
          <p:cNvSpPr txBox="1"/>
          <p:nvPr/>
        </p:nvSpPr>
        <p:spPr>
          <a:xfrm>
            <a:off x="2126074" y="836712"/>
            <a:ext cx="4891852" cy="369332"/>
          </a:xfrm>
          <a:prstGeom prst="rect">
            <a:avLst/>
          </a:prstGeom>
          <a:noFill/>
        </p:spPr>
        <p:txBody>
          <a:bodyPr wrap="none" rtlCol="0">
            <a:spAutoFit/>
          </a:bodyPr>
          <a:lstStyle/>
          <a:p>
            <a:r>
              <a:rPr lang="it-IT" dirty="0"/>
              <a:t>VARIABILI DIPENDENTI E VARIABILI INDIPENDENTI </a:t>
            </a:r>
          </a:p>
        </p:txBody>
      </p:sp>
      <p:graphicFrame>
        <p:nvGraphicFramePr>
          <p:cNvPr id="6" name="Diagramma 5">
            <a:extLst>
              <a:ext uri="{FF2B5EF4-FFF2-40B4-BE49-F238E27FC236}">
                <a16:creationId xmlns:a16="http://schemas.microsoft.com/office/drawing/2014/main" id="{C179315B-5DA3-8D48-8B99-CE0C2BE5412F}"/>
              </a:ext>
            </a:extLst>
          </p:cNvPr>
          <p:cNvGraphicFramePr/>
          <p:nvPr>
            <p:extLst>
              <p:ext uri="{D42A27DB-BD31-4B8C-83A1-F6EECF244321}">
                <p14:modId xmlns:p14="http://schemas.microsoft.com/office/powerpoint/2010/main" val="1700200502"/>
              </p:ext>
            </p:extLst>
          </p:nvPr>
        </p:nvGraphicFramePr>
        <p:xfrm>
          <a:off x="2126074" y="332508"/>
          <a:ext cx="547026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ccia sinistra 6">
            <a:extLst>
              <a:ext uri="{FF2B5EF4-FFF2-40B4-BE49-F238E27FC236}">
                <a16:creationId xmlns:a16="http://schemas.microsoft.com/office/drawing/2014/main" id="{47FC88E5-5434-C3F6-34D9-B07751BEBA47}"/>
              </a:ext>
            </a:extLst>
          </p:cNvPr>
          <p:cNvSpPr/>
          <p:nvPr/>
        </p:nvSpPr>
        <p:spPr>
          <a:xfrm>
            <a:off x="1763688" y="2008701"/>
            <a:ext cx="144016"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6771228-E306-281A-2DEA-D1DE13606572}"/>
              </a:ext>
            </a:extLst>
          </p:cNvPr>
          <p:cNvSpPr txBox="1"/>
          <p:nvPr/>
        </p:nvSpPr>
        <p:spPr>
          <a:xfrm>
            <a:off x="275991" y="1862283"/>
            <a:ext cx="1313180" cy="369332"/>
          </a:xfrm>
          <a:prstGeom prst="rect">
            <a:avLst/>
          </a:prstGeom>
          <a:solidFill>
            <a:schemeClr val="bg1"/>
          </a:solidFill>
        </p:spPr>
        <p:txBody>
          <a:bodyPr wrap="none" rtlCol="0">
            <a:spAutoFit/>
          </a:bodyPr>
          <a:lstStyle/>
          <a:p>
            <a:r>
              <a:rPr lang="it-IT" dirty="0"/>
              <a:t>GLI EFFETTI </a:t>
            </a:r>
          </a:p>
        </p:txBody>
      </p:sp>
      <p:sp>
        <p:nvSpPr>
          <p:cNvPr id="9" name="Freccia destra 8">
            <a:extLst>
              <a:ext uri="{FF2B5EF4-FFF2-40B4-BE49-F238E27FC236}">
                <a16:creationId xmlns:a16="http://schemas.microsoft.com/office/drawing/2014/main" id="{1560712F-E147-A3E2-B0DB-61A9838CDB6A}"/>
              </a:ext>
            </a:extLst>
          </p:cNvPr>
          <p:cNvSpPr/>
          <p:nvPr/>
        </p:nvSpPr>
        <p:spPr>
          <a:xfrm>
            <a:off x="6530340" y="1985842"/>
            <a:ext cx="179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3F655742-6F9E-21CF-7630-342573ED510D}"/>
              </a:ext>
            </a:extLst>
          </p:cNvPr>
          <p:cNvSpPr txBox="1"/>
          <p:nvPr/>
        </p:nvSpPr>
        <p:spPr>
          <a:xfrm>
            <a:off x="6839583" y="1636547"/>
            <a:ext cx="2145928" cy="646331"/>
          </a:xfrm>
          <a:prstGeom prst="rect">
            <a:avLst/>
          </a:prstGeom>
          <a:noFill/>
        </p:spPr>
        <p:txBody>
          <a:bodyPr wrap="square" rtlCol="0">
            <a:spAutoFit/>
          </a:bodyPr>
          <a:lstStyle/>
          <a:p>
            <a:r>
              <a:rPr lang="it-IT" dirty="0"/>
              <a:t>LE CAUSE IPOTIZZATE (O </a:t>
            </a:r>
            <a:r>
              <a:rPr lang="it-IT" i="1" dirty="0"/>
              <a:t>FATTORI)</a:t>
            </a:r>
          </a:p>
        </p:txBody>
      </p:sp>
      <p:sp>
        <p:nvSpPr>
          <p:cNvPr id="11" name="Freccia giù 10">
            <a:extLst>
              <a:ext uri="{FF2B5EF4-FFF2-40B4-BE49-F238E27FC236}">
                <a16:creationId xmlns:a16="http://schemas.microsoft.com/office/drawing/2014/main" id="{7CBA6C77-9D11-0B7A-C70B-EFF71607A4F7}"/>
              </a:ext>
            </a:extLst>
          </p:cNvPr>
          <p:cNvSpPr/>
          <p:nvPr/>
        </p:nvSpPr>
        <p:spPr>
          <a:xfrm rot="1219403" flipH="1">
            <a:off x="3137185" y="3778770"/>
            <a:ext cx="74912" cy="3805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giù 11">
            <a:extLst>
              <a:ext uri="{FF2B5EF4-FFF2-40B4-BE49-F238E27FC236}">
                <a16:creationId xmlns:a16="http://schemas.microsoft.com/office/drawing/2014/main" id="{1CB9E80D-EF0A-705D-5787-E55D7FCA5F8A}"/>
              </a:ext>
            </a:extLst>
          </p:cNvPr>
          <p:cNvSpPr/>
          <p:nvPr/>
        </p:nvSpPr>
        <p:spPr>
          <a:xfrm>
            <a:off x="6596999" y="3861048"/>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591F5B2F-568C-B021-5F48-A6919091B0CE}"/>
              </a:ext>
            </a:extLst>
          </p:cNvPr>
          <p:cNvSpPr txBox="1"/>
          <p:nvPr/>
        </p:nvSpPr>
        <p:spPr>
          <a:xfrm>
            <a:off x="1331640" y="4294837"/>
            <a:ext cx="1944216" cy="615553"/>
          </a:xfrm>
          <a:prstGeom prst="rect">
            <a:avLst/>
          </a:prstGeom>
          <a:solidFill>
            <a:schemeClr val="bg1"/>
          </a:solidFill>
        </p:spPr>
        <p:txBody>
          <a:bodyPr wrap="square" rtlCol="0">
            <a:spAutoFit/>
          </a:bodyPr>
          <a:lstStyle/>
          <a:p>
            <a:r>
              <a:rPr lang="it-IT" sz="1700" dirty="0"/>
              <a:t>Lo sperimentatore </a:t>
            </a:r>
            <a:r>
              <a:rPr lang="it-IT" sz="1700" dirty="0" err="1"/>
              <a:t>puo</a:t>
            </a:r>
            <a:r>
              <a:rPr lang="it-IT" sz="1700" dirty="0"/>
              <a:t>̀ intervenire </a:t>
            </a:r>
          </a:p>
        </p:txBody>
      </p:sp>
      <p:sp>
        <p:nvSpPr>
          <p:cNvPr id="14" name="CasellaDiTesto 13">
            <a:extLst>
              <a:ext uri="{FF2B5EF4-FFF2-40B4-BE49-F238E27FC236}">
                <a16:creationId xmlns:a16="http://schemas.microsoft.com/office/drawing/2014/main" id="{0750F944-C5BA-82F1-1B9A-E14E2BD40BB3}"/>
              </a:ext>
            </a:extLst>
          </p:cNvPr>
          <p:cNvSpPr txBox="1"/>
          <p:nvPr/>
        </p:nvSpPr>
        <p:spPr>
          <a:xfrm>
            <a:off x="3437710" y="4149080"/>
            <a:ext cx="5526778" cy="1400383"/>
          </a:xfrm>
          <a:prstGeom prst="rect">
            <a:avLst/>
          </a:prstGeom>
          <a:solidFill>
            <a:schemeClr val="bg1"/>
          </a:solidFill>
        </p:spPr>
        <p:txBody>
          <a:bodyPr wrap="square" rtlCol="0">
            <a:spAutoFit/>
          </a:bodyPr>
          <a:lstStyle/>
          <a:p>
            <a:r>
              <a:rPr lang="it-IT" sz="1700" dirty="0"/>
              <a:t>Lo sperimentatore non </a:t>
            </a:r>
            <a:r>
              <a:rPr lang="it-IT" sz="1700" dirty="0" err="1"/>
              <a:t>puo</a:t>
            </a:r>
            <a:r>
              <a:rPr lang="it-IT" sz="1700" dirty="0"/>
              <a:t>̀ intervenire: o </a:t>
            </a:r>
            <a:r>
              <a:rPr lang="it-IT" sz="1700" dirty="0" err="1"/>
              <a:t>perche</a:t>
            </a:r>
            <a:r>
              <a:rPr lang="it-IT" sz="1700" dirty="0"/>
              <a:t>́ riguardano caratteristiche intrinseche del soggetto (materialmente impossibile cambiare) o </a:t>
            </a:r>
            <a:r>
              <a:rPr lang="it-IT" sz="1700" dirty="0" err="1"/>
              <a:t>perche</a:t>
            </a:r>
            <a:r>
              <a:rPr lang="it-IT" sz="1700" dirty="0"/>
              <a:t>́ riguardano caratteristiche dell’ambiente su cui l’intervento non è consentito da ragioni etiche e giuridiche o da costi troppo elevati</a:t>
            </a:r>
          </a:p>
        </p:txBody>
      </p:sp>
    </p:spTree>
    <p:extLst>
      <p:ext uri="{BB962C8B-B14F-4D97-AF65-F5344CB8AC3E}">
        <p14:creationId xmlns:p14="http://schemas.microsoft.com/office/powerpoint/2010/main" val="386075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9C5CF9E-5F9B-4D14-B1B3-C5E8C0DD4D56}"/>
              </a:ext>
            </a:extLst>
          </p:cNvPr>
          <p:cNvSpPr/>
          <p:nvPr/>
        </p:nvSpPr>
        <p:spPr>
          <a:xfrm>
            <a:off x="500063" y="2850356"/>
            <a:ext cx="7543800" cy="1754326"/>
          </a:xfrm>
          <a:prstGeom prst="rect">
            <a:avLst/>
          </a:prstGeom>
        </p:spPr>
        <p:txBody>
          <a:bodyPr wrap="square">
            <a:spAutoFit/>
          </a:bodyPr>
          <a:lstStyle/>
          <a:p>
            <a:r>
              <a:rPr lang="it-IT" b="1" dirty="0">
                <a:solidFill>
                  <a:srgbClr val="FF0000"/>
                </a:solidFill>
                <a:ea typeface="Geneva" pitchFamily="34" charset="0"/>
              </a:rPr>
              <a:t>Natura</a:t>
            </a:r>
            <a:r>
              <a:rPr lang="it-IT" dirty="0">
                <a:solidFill>
                  <a:srgbClr val="FF0000"/>
                </a:solidFill>
                <a:ea typeface="Geneva" pitchFamily="34" charset="0"/>
              </a:rPr>
              <a:t>: </a:t>
            </a:r>
            <a:r>
              <a:rPr lang="it-IT" dirty="0">
                <a:ea typeface="Geneva" pitchFamily="34" charset="0"/>
              </a:rPr>
              <a:t>bagaglio genetico che costituisce la base del comportamento, della personalità o di qualsiasi altra parte di noi stessi</a:t>
            </a:r>
          </a:p>
          <a:p>
            <a:r>
              <a:rPr lang="it-IT" dirty="0">
                <a:ea typeface="Geneva" pitchFamily="34" charset="0"/>
              </a:rPr>
              <a:t>                                                                </a:t>
            </a:r>
            <a:r>
              <a:rPr lang="it-IT" dirty="0">
                <a:solidFill>
                  <a:srgbClr val="FF0000"/>
                </a:solidFill>
                <a:ea typeface="Geneva" pitchFamily="34" charset="0"/>
              </a:rPr>
              <a:t>VS</a:t>
            </a:r>
          </a:p>
          <a:p>
            <a:r>
              <a:rPr lang="it-IT" b="1" dirty="0">
                <a:solidFill>
                  <a:srgbClr val="FF0000"/>
                </a:solidFill>
                <a:ea typeface="Geneva" pitchFamily="34" charset="0"/>
              </a:rPr>
              <a:t>Cultura</a:t>
            </a:r>
            <a:r>
              <a:rPr lang="it-IT" dirty="0">
                <a:solidFill>
                  <a:srgbClr val="FF0000"/>
                </a:solidFill>
                <a:ea typeface="Geneva" pitchFamily="34" charset="0"/>
              </a:rPr>
              <a:t>: </a:t>
            </a:r>
            <a:r>
              <a:rPr lang="it-IT" dirty="0">
                <a:ea typeface="Geneva" pitchFamily="34" charset="0"/>
              </a:rPr>
              <a:t>famiglia, società, educazione e tutti gli elementi ambientali che condizionano il nostro comportamento, la nostra personalità o qualsiasi altra parte di noi stessi</a:t>
            </a:r>
            <a:endParaRPr lang="it-IT" i="1" dirty="0">
              <a:ea typeface="Geneva" pitchFamily="34" charset="0"/>
            </a:endParaRPr>
          </a:p>
        </p:txBody>
      </p:sp>
      <p:pic>
        <p:nvPicPr>
          <p:cNvPr id="2" name="Immagine 1">
            <a:extLst>
              <a:ext uri="{FF2B5EF4-FFF2-40B4-BE49-F238E27FC236}">
                <a16:creationId xmlns:a16="http://schemas.microsoft.com/office/drawing/2014/main" id="{0D63F6CC-649B-4C57-93BD-B9C54E6C485A}"/>
              </a:ext>
            </a:extLst>
          </p:cNvPr>
          <p:cNvPicPr>
            <a:picLocks noChangeAspect="1"/>
          </p:cNvPicPr>
          <p:nvPr/>
        </p:nvPicPr>
        <p:blipFill>
          <a:blip r:embed="rId2"/>
          <a:stretch>
            <a:fillRect/>
          </a:stretch>
        </p:blipFill>
        <p:spPr>
          <a:xfrm>
            <a:off x="2098334" y="1705285"/>
            <a:ext cx="4947333" cy="640136"/>
          </a:xfrm>
          <a:prstGeom prst="rect">
            <a:avLst/>
          </a:prstGeom>
        </p:spPr>
      </p:pic>
    </p:spTree>
    <p:extLst>
      <p:ext uri="{BB962C8B-B14F-4D97-AF65-F5344CB8AC3E}">
        <p14:creationId xmlns:p14="http://schemas.microsoft.com/office/powerpoint/2010/main" val="124514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FD878C-1307-502F-1872-ADDC094FBED6}"/>
              </a:ext>
            </a:extLst>
          </p:cNvPr>
          <p:cNvSpPr>
            <a:spLocks noGrp="1"/>
          </p:cNvSpPr>
          <p:nvPr>
            <p:ph type="ctrTitle"/>
          </p:nvPr>
        </p:nvSpPr>
        <p:spPr>
          <a:xfrm>
            <a:off x="685800" y="632806"/>
            <a:ext cx="7772400" cy="1470025"/>
          </a:xfrm>
        </p:spPr>
        <p:txBody>
          <a:bodyPr/>
          <a:lstStyle/>
          <a:p>
            <a:r>
              <a:rPr lang="it-IT" sz="2400" b="1" dirty="0">
                <a:effectLst/>
                <a:latin typeface="+mn-lt"/>
                <a:ea typeface="Times New Roman" panose="02020603050405020304" pitchFamily="18" charset="0"/>
                <a:cs typeface="Times New Roman" panose="02020603050405020304" pitchFamily="18" charset="0"/>
              </a:rPr>
              <a:t>La ricerca sull’efficacia di interventi educativi</a:t>
            </a:r>
            <a:br>
              <a:rPr lang="it-IT" sz="1800" dirty="0">
                <a:effectLst/>
                <a:latin typeface="New York"/>
                <a:ea typeface="Times New Roman" panose="02020603050405020304" pitchFamily="18" charset="0"/>
                <a:cs typeface="Times New Roman" panose="02020603050405020304" pitchFamily="18" charset="0"/>
              </a:rPr>
            </a:br>
            <a:endParaRPr lang="it-IT" dirty="0"/>
          </a:p>
        </p:txBody>
      </p:sp>
      <p:sp>
        <p:nvSpPr>
          <p:cNvPr id="4" name="Segnaposto numero diapositiva 3">
            <a:extLst>
              <a:ext uri="{FF2B5EF4-FFF2-40B4-BE49-F238E27FC236}">
                <a16:creationId xmlns:a16="http://schemas.microsoft.com/office/drawing/2014/main" id="{3D2237B2-5DC5-E901-84A0-0A56C819C729}"/>
              </a:ext>
            </a:extLst>
          </p:cNvPr>
          <p:cNvSpPr>
            <a:spLocks noGrp="1"/>
          </p:cNvSpPr>
          <p:nvPr>
            <p:ph type="sldNum" sz="quarter" idx="12"/>
          </p:nvPr>
        </p:nvSpPr>
        <p:spPr/>
        <p:txBody>
          <a:bodyPr/>
          <a:lstStyle/>
          <a:p>
            <a:fld id="{376838F3-58AA-D74A-AED4-3C58B226E9AC}" type="slidenum">
              <a:rPr lang="en-US" altLang="it-IT" smtClean="0"/>
              <a:pPr/>
              <a:t>20</a:t>
            </a:fld>
            <a:endParaRPr lang="en-US" altLang="it-IT"/>
          </a:p>
        </p:txBody>
      </p:sp>
      <p:graphicFrame>
        <p:nvGraphicFramePr>
          <p:cNvPr id="7" name="Segnaposto contenuto 6">
            <a:extLst>
              <a:ext uri="{FF2B5EF4-FFF2-40B4-BE49-F238E27FC236}">
                <a16:creationId xmlns:a16="http://schemas.microsoft.com/office/drawing/2014/main" id="{ABD7E54C-CD98-8C3A-7FE5-D8DCC8FF694B}"/>
              </a:ext>
            </a:extLst>
          </p:cNvPr>
          <p:cNvGraphicFramePr>
            <a:graphicFrameLocks noGrp="1"/>
          </p:cNvGraphicFramePr>
          <p:nvPr>
            <p:ph idx="4294967295"/>
            <p:extLst>
              <p:ext uri="{D42A27DB-BD31-4B8C-83A1-F6EECF244321}">
                <p14:modId xmlns:p14="http://schemas.microsoft.com/office/powerpoint/2010/main" val="3819348786"/>
              </p:ext>
            </p:extLst>
          </p:nvPr>
        </p:nvGraphicFramePr>
        <p:xfrm>
          <a:off x="135309" y="1844675"/>
          <a:ext cx="5084763" cy="2592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EB88A5D8-45D2-B77B-E629-BD269DD8CA4D}"/>
              </a:ext>
            </a:extLst>
          </p:cNvPr>
          <p:cNvSpPr txBox="1"/>
          <p:nvPr/>
        </p:nvSpPr>
        <p:spPr>
          <a:xfrm>
            <a:off x="5364088" y="1340768"/>
            <a:ext cx="3528392" cy="923330"/>
          </a:xfrm>
          <a:prstGeom prst="rect">
            <a:avLst/>
          </a:prstGeom>
          <a:solidFill>
            <a:schemeClr val="bg1"/>
          </a:solidFill>
        </p:spPr>
        <p:txBody>
          <a:bodyPr wrap="square" rtlCol="0">
            <a:spAutoFit/>
          </a:bodyPr>
          <a:lstStyle/>
          <a:p>
            <a:r>
              <a:rPr lang="it-IT" dirty="0"/>
              <a:t>La loro efficacia è stata verificata con ricerche sperimentali o quasi-sperimentali.</a:t>
            </a:r>
          </a:p>
        </p:txBody>
      </p:sp>
      <p:sp>
        <p:nvSpPr>
          <p:cNvPr id="9" name="CasellaDiTesto 8">
            <a:extLst>
              <a:ext uri="{FF2B5EF4-FFF2-40B4-BE49-F238E27FC236}">
                <a16:creationId xmlns:a16="http://schemas.microsoft.com/office/drawing/2014/main" id="{1FE2B3C3-9C67-1EF7-F453-65BD2A0F942F}"/>
              </a:ext>
            </a:extLst>
          </p:cNvPr>
          <p:cNvSpPr txBox="1"/>
          <p:nvPr/>
        </p:nvSpPr>
        <p:spPr>
          <a:xfrm>
            <a:off x="5387752" y="3294561"/>
            <a:ext cx="3504728" cy="1754326"/>
          </a:xfrm>
          <a:prstGeom prst="rect">
            <a:avLst/>
          </a:prstGeom>
          <a:solidFill>
            <a:schemeClr val="bg1"/>
          </a:solidFill>
        </p:spPr>
        <p:txBody>
          <a:bodyPr wrap="square" rtlCol="0">
            <a:spAutoFit/>
          </a:bodyPr>
          <a:lstStyle/>
          <a:p>
            <a:r>
              <a:rPr lang="it-IT" dirty="0"/>
              <a:t>La loro efficacia non è stata verificata sperimentalmente, ma sono basati su teorie psicologiche sorrette da indagini empiriche e dotate di un apparato concettuale chiaro e  coerente.</a:t>
            </a:r>
          </a:p>
        </p:txBody>
      </p:sp>
      <p:sp>
        <p:nvSpPr>
          <p:cNvPr id="10" name="CasellaDiTesto 9">
            <a:extLst>
              <a:ext uri="{FF2B5EF4-FFF2-40B4-BE49-F238E27FC236}">
                <a16:creationId xmlns:a16="http://schemas.microsoft.com/office/drawing/2014/main" id="{42FBB2F7-212F-5C86-5F9E-06C5CE7522F0}"/>
              </a:ext>
            </a:extLst>
          </p:cNvPr>
          <p:cNvSpPr txBox="1"/>
          <p:nvPr/>
        </p:nvSpPr>
        <p:spPr>
          <a:xfrm>
            <a:off x="827584" y="4705699"/>
            <a:ext cx="3312368" cy="1015663"/>
          </a:xfrm>
          <a:prstGeom prst="rect">
            <a:avLst/>
          </a:prstGeom>
          <a:solidFill>
            <a:schemeClr val="bg1"/>
          </a:solidFill>
        </p:spPr>
        <p:txBody>
          <a:bodyPr wrap="square" rtlCol="0">
            <a:spAutoFit/>
          </a:bodyPr>
          <a:lstStyle/>
          <a:p>
            <a:r>
              <a:rPr lang="it-IT" sz="2000" dirty="0"/>
              <a:t>Gli interventi educativi basati  su prove sono scarsi, specie quelli raccolti agli asili nido</a:t>
            </a:r>
          </a:p>
        </p:txBody>
      </p:sp>
    </p:spTree>
    <p:extLst>
      <p:ext uri="{BB962C8B-B14F-4D97-AF65-F5344CB8AC3E}">
        <p14:creationId xmlns:p14="http://schemas.microsoft.com/office/powerpoint/2010/main" val="162694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5BCABA-A0ED-EC08-47F4-5CB531AB4060}"/>
              </a:ext>
            </a:extLst>
          </p:cNvPr>
          <p:cNvSpPr>
            <a:spLocks noGrp="1"/>
          </p:cNvSpPr>
          <p:nvPr>
            <p:ph type="sldNum" sz="quarter" idx="12"/>
          </p:nvPr>
        </p:nvSpPr>
        <p:spPr/>
        <p:txBody>
          <a:bodyPr/>
          <a:lstStyle/>
          <a:p>
            <a:fld id="{E3AAEEB7-370C-4CD1-84ED-44A96922B98A}" type="slidenum">
              <a:rPr lang="it-IT" smtClean="0"/>
              <a:pPr/>
              <a:t>21</a:t>
            </a:fld>
            <a:endParaRPr lang="it-IT"/>
          </a:p>
        </p:txBody>
      </p:sp>
      <p:graphicFrame>
        <p:nvGraphicFramePr>
          <p:cNvPr id="6" name="Diagramma 5">
            <a:extLst>
              <a:ext uri="{FF2B5EF4-FFF2-40B4-BE49-F238E27FC236}">
                <a16:creationId xmlns:a16="http://schemas.microsoft.com/office/drawing/2014/main" id="{10700C92-EB06-9E04-F417-B7271860CAFE}"/>
              </a:ext>
            </a:extLst>
          </p:cNvPr>
          <p:cNvGraphicFramePr/>
          <p:nvPr>
            <p:extLst>
              <p:ext uri="{D42A27DB-BD31-4B8C-83A1-F6EECF244321}">
                <p14:modId xmlns:p14="http://schemas.microsoft.com/office/powerpoint/2010/main" val="3275636492"/>
              </p:ext>
            </p:extLst>
          </p:nvPr>
        </p:nvGraphicFramePr>
        <p:xfrm>
          <a:off x="1259632" y="2204864"/>
          <a:ext cx="662473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id="{DC9F4547-E922-4232-0C81-5AA09B305E97}"/>
              </a:ext>
            </a:extLst>
          </p:cNvPr>
          <p:cNvSpPr txBox="1"/>
          <p:nvPr/>
        </p:nvSpPr>
        <p:spPr>
          <a:xfrm>
            <a:off x="1043608" y="1547500"/>
            <a:ext cx="7128792" cy="369332"/>
          </a:xfrm>
          <a:prstGeom prst="rect">
            <a:avLst/>
          </a:prstGeom>
          <a:solidFill>
            <a:schemeClr val="bg1"/>
          </a:solidFill>
        </p:spPr>
        <p:txBody>
          <a:bodyPr wrap="square" rtlCol="0">
            <a:spAutoFit/>
          </a:bodyPr>
          <a:lstStyle/>
          <a:p>
            <a:r>
              <a:rPr lang="it-IT" dirty="0"/>
              <a:t>Indipendentemente dagli obiettivi di una ricerca, essa comporta la scelta</a:t>
            </a:r>
          </a:p>
        </p:txBody>
      </p:sp>
    </p:spTree>
    <p:extLst>
      <p:ext uri="{BB962C8B-B14F-4D97-AF65-F5344CB8AC3E}">
        <p14:creationId xmlns:p14="http://schemas.microsoft.com/office/powerpoint/2010/main" val="416746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0899" name="Segnaposto contenuto 2">
            <a:extLst>
              <a:ext uri="{FF2B5EF4-FFF2-40B4-BE49-F238E27FC236}">
                <a16:creationId xmlns:a16="http://schemas.microsoft.com/office/drawing/2014/main" id="{CC798263-F183-497B-B4EB-D771347944A6}"/>
              </a:ext>
            </a:extLst>
          </p:cNvPr>
          <p:cNvSpPr>
            <a:spLocks noGrp="1"/>
          </p:cNvSpPr>
          <p:nvPr>
            <p:ph idx="1"/>
          </p:nvPr>
        </p:nvSpPr>
        <p:spPr>
          <a:xfrm>
            <a:off x="186288" y="1281114"/>
            <a:ext cx="8408377" cy="3394472"/>
          </a:xfrm>
        </p:spPr>
        <p:txBody>
          <a:bodyPr>
            <a:normAutofit fontScale="55000" lnSpcReduction="20000"/>
          </a:bodyPr>
          <a:lstStyle/>
          <a:p>
            <a:pPr marL="0" indent="0">
              <a:buNone/>
            </a:pPr>
            <a:r>
              <a:rPr lang="it-IT" altLang="it-IT" dirty="0">
                <a:ea typeface="Geneva" pitchFamily="-84" charset="0"/>
              </a:rPr>
              <a:t>	</a:t>
            </a:r>
          </a:p>
          <a:p>
            <a:pPr marL="0" indent="0">
              <a:buNone/>
            </a:pPr>
            <a:r>
              <a:rPr lang="it-IT" altLang="it-IT" dirty="0">
                <a:ea typeface="Geneva" pitchFamily="-84" charset="0"/>
              </a:rPr>
              <a:t>2 aspetti fondamentali quando si lavora con i bambini: </a:t>
            </a:r>
          </a:p>
          <a:p>
            <a:endParaRPr lang="it-IT" altLang="it-IT" dirty="0">
              <a:ea typeface="Geneva" pitchFamily="-84" charset="0"/>
            </a:endParaRPr>
          </a:p>
          <a:p>
            <a:pPr marL="0" indent="0">
              <a:buNone/>
            </a:pPr>
            <a:r>
              <a:rPr lang="it-IT" altLang="it-IT" dirty="0">
                <a:ea typeface="Geneva" pitchFamily="-84" charset="0"/>
              </a:rPr>
              <a:t>1) decidere</a:t>
            </a:r>
          </a:p>
          <a:p>
            <a:pPr>
              <a:buFont typeface="Arial" panose="020B0604020202020204" pitchFamily="34" charset="0"/>
              <a:buChar char="•"/>
            </a:pPr>
            <a:r>
              <a:rPr lang="it-IT" altLang="it-IT" b="1" dirty="0">
                <a:ea typeface="Geneva" pitchFamily="-84" charset="0"/>
              </a:rPr>
              <a:t> </a:t>
            </a:r>
            <a:r>
              <a:rPr lang="it-IT" altLang="it-IT" i="1" dirty="0">
                <a:ea typeface="Geneva" pitchFamily="-84" charset="0"/>
              </a:rPr>
              <a:t>come</a:t>
            </a:r>
          </a:p>
          <a:p>
            <a:pPr>
              <a:buFont typeface="Arial" panose="020B0604020202020204" pitchFamily="34" charset="0"/>
              <a:buChar char="•"/>
            </a:pPr>
            <a:r>
              <a:rPr lang="it-IT" altLang="it-IT" i="1" dirty="0">
                <a:ea typeface="Geneva" pitchFamily="-84" charset="0"/>
              </a:rPr>
              <a:t> dove</a:t>
            </a:r>
            <a:r>
              <a:rPr lang="it-IT" altLang="it-IT" b="1" dirty="0">
                <a:ea typeface="Geneva" pitchFamily="-84" charset="0"/>
              </a:rPr>
              <a:t> </a:t>
            </a:r>
          </a:p>
          <a:p>
            <a:pPr>
              <a:buFont typeface="Arial" panose="020B0604020202020204" pitchFamily="34" charset="0"/>
              <a:buChar char="•"/>
            </a:pPr>
            <a:r>
              <a:rPr lang="it-IT" altLang="it-IT" dirty="0">
                <a:ea typeface="Geneva" pitchFamily="-84" charset="0"/>
              </a:rPr>
              <a:t> </a:t>
            </a:r>
            <a:r>
              <a:rPr lang="it-IT" altLang="it-IT" i="1" dirty="0">
                <a:ea typeface="Geneva" pitchFamily="-84" charset="0"/>
              </a:rPr>
              <a:t>quando</a:t>
            </a:r>
            <a:r>
              <a:rPr lang="it-IT" altLang="it-IT" dirty="0">
                <a:ea typeface="Geneva" pitchFamily="-84" charset="0"/>
              </a:rPr>
              <a:t> la ricerca avrà luogo</a:t>
            </a:r>
          </a:p>
          <a:p>
            <a:endParaRPr lang="it-IT" altLang="it-IT" dirty="0">
              <a:ea typeface="Geneva" pitchFamily="-84" charset="0"/>
            </a:endParaRPr>
          </a:p>
          <a:p>
            <a:endParaRPr lang="it-IT" altLang="it-IT" dirty="0">
              <a:ea typeface="Geneva" pitchFamily="-84" charset="0"/>
            </a:endParaRPr>
          </a:p>
          <a:p>
            <a:pPr marL="0" indent="0">
              <a:buNone/>
            </a:pPr>
            <a:r>
              <a:rPr lang="it-IT" altLang="it-IT" dirty="0">
                <a:ea typeface="Geneva" pitchFamily="-84" charset="0"/>
              </a:rPr>
              <a:t>2) avere una buona conoscenza del livello di sviluppo del bambino prima di cominciare la raccolta dei dati, considerando se egli può comprendere le domande o i compiti che si desiderano sottoporgli.</a:t>
            </a:r>
          </a:p>
          <a:p>
            <a:pPr marL="1191" lvl="1" indent="0">
              <a:buNone/>
            </a:pPr>
            <a:endParaRPr lang="it-IT" altLang="it-IT" dirty="0">
              <a:ea typeface="Arial" panose="020B0604020202020204" pitchFamily="34" charset="0"/>
            </a:endParaRPr>
          </a:p>
        </p:txBody>
      </p:sp>
      <p:sp>
        <p:nvSpPr>
          <p:cNvPr id="59395" name="Segnaposto piè di pagina 3">
            <a:extLst>
              <a:ext uri="{FF2B5EF4-FFF2-40B4-BE49-F238E27FC236}">
                <a16:creationId xmlns:a16="http://schemas.microsoft.com/office/drawing/2014/main" id="{553DE3FF-934A-4C56-8723-FE8695CB1F6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it-IT" altLang="it-IT" sz="675">
                <a:solidFill>
                  <a:srgbClr val="FBF5EA"/>
                </a:solidFill>
                <a:cs typeface="Arial" panose="020B0604020202020204" pitchFamily="34" charset="0"/>
              </a:rPr>
              <a:t>Metodi di ricerca</a:t>
            </a:r>
            <a:endParaRPr lang="en-GB" altLang="it-IT" sz="675">
              <a:solidFill>
                <a:srgbClr val="FBF5EA"/>
              </a:solidFill>
              <a:cs typeface="Arial" panose="020B0604020202020204" pitchFamily="34" charset="0"/>
            </a:endParaRPr>
          </a:p>
        </p:txBody>
      </p:sp>
      <p:sp>
        <p:nvSpPr>
          <p:cNvPr id="59396" name="Segnaposto numero diapositiva 4">
            <a:extLst>
              <a:ext uri="{FF2B5EF4-FFF2-40B4-BE49-F238E27FC236}">
                <a16:creationId xmlns:a16="http://schemas.microsoft.com/office/drawing/2014/main" id="{A01CE71E-42D2-4316-959A-ED4AD3EC059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fld id="{D1336FF7-7667-45DD-96E5-2435E4C2D4AA}" type="slidenum">
              <a:rPr lang="en-GB" altLang="it-IT" sz="675">
                <a:solidFill>
                  <a:srgbClr val="FBF5EA"/>
                </a:solidFill>
                <a:cs typeface="Arial"/>
              </a:rPr>
              <a:pPr eaLnBrk="1" fontAlgn="base" hangingPunct="1">
                <a:spcBef>
                  <a:spcPct val="0"/>
                </a:spcBef>
                <a:spcAft>
                  <a:spcPct val="0"/>
                </a:spcAft>
              </a:pPr>
              <a:t>22</a:t>
            </a:fld>
            <a:r>
              <a:rPr lang="en-GB" altLang="it-IT" sz="675">
                <a:solidFill>
                  <a:srgbClr val="FBF5EA"/>
                </a:solidFill>
                <a:cs typeface="Arial"/>
              </a:rPr>
              <a:t> </a:t>
            </a:r>
          </a:p>
        </p:txBody>
      </p:sp>
    </p:spTree>
    <p:extLst>
      <p:ext uri="{BB962C8B-B14F-4D97-AF65-F5344CB8AC3E}">
        <p14:creationId xmlns:p14="http://schemas.microsoft.com/office/powerpoint/2010/main" val="155060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8369" name="Titolo 1">
            <a:extLst>
              <a:ext uri="{FF2B5EF4-FFF2-40B4-BE49-F238E27FC236}">
                <a16:creationId xmlns:a16="http://schemas.microsoft.com/office/drawing/2014/main" id="{3873D99A-1428-493A-A976-9437F85D427C}"/>
              </a:ext>
            </a:extLst>
          </p:cNvPr>
          <p:cNvSpPr>
            <a:spLocks noGrp="1"/>
          </p:cNvSpPr>
          <p:nvPr>
            <p:ph type="title"/>
          </p:nvPr>
        </p:nvSpPr>
        <p:spPr>
          <a:xfrm>
            <a:off x="783771" y="1886929"/>
            <a:ext cx="2919549" cy="3229139"/>
          </a:xfrm>
        </p:spPr>
        <p:txBody>
          <a:bodyPr anchor="ctr">
            <a:normAutofit/>
          </a:bodyPr>
          <a:lstStyle/>
          <a:p>
            <a:r>
              <a:rPr lang="it-IT" altLang="it-IT" sz="3750">
                <a:ea typeface="Geneva" pitchFamily="-84" charset="0"/>
              </a:rPr>
              <a:t>Buone norme della ricerca in Psicologia dello Sviluppo</a:t>
            </a:r>
          </a:p>
        </p:txBody>
      </p:sp>
      <p:sp>
        <p:nvSpPr>
          <p:cNvPr id="58370" name="Segnaposto contenuto 2">
            <a:extLst>
              <a:ext uri="{FF2B5EF4-FFF2-40B4-BE49-F238E27FC236}">
                <a16:creationId xmlns:a16="http://schemas.microsoft.com/office/drawing/2014/main" id="{6E32E6A9-30F9-427D-ADC0-0537D2E2F463}"/>
              </a:ext>
            </a:extLst>
          </p:cNvPr>
          <p:cNvSpPr>
            <a:spLocks noGrp="1"/>
          </p:cNvSpPr>
          <p:nvPr>
            <p:ph idx="1"/>
          </p:nvPr>
        </p:nvSpPr>
        <p:spPr>
          <a:xfrm>
            <a:off x="4572000" y="1886929"/>
            <a:ext cx="3918204" cy="3229139"/>
          </a:xfrm>
        </p:spPr>
        <p:txBody>
          <a:bodyPr anchor="ctr">
            <a:normAutofit/>
          </a:bodyPr>
          <a:lstStyle/>
          <a:p>
            <a:r>
              <a:rPr lang="it-IT" altLang="it-IT" sz="1500">
                <a:ea typeface="Geneva" pitchFamily="-84" charset="0"/>
              </a:rPr>
              <a:t>	Quando sono coinvolti i bambini, i ricercatori devono essere massimamente scrupolosi.</a:t>
            </a:r>
          </a:p>
          <a:p>
            <a:endParaRPr lang="it-IT" altLang="it-IT" sz="1500">
              <a:ea typeface="Geneva" pitchFamily="-84" charset="0"/>
            </a:endParaRPr>
          </a:p>
          <a:p>
            <a:r>
              <a:rPr lang="it-IT" altLang="it-IT" sz="1500">
                <a:ea typeface="Geneva" pitchFamily="-84" charset="0"/>
              </a:rPr>
              <a:t>	Deve essere cura del ricercatore cogliere i segnali di stanchezza o sofferenza e chiedere l’assistenza dei genitori per decidere se continuare lo studio oppure no. </a:t>
            </a:r>
          </a:p>
          <a:p>
            <a:endParaRPr lang="it-IT" altLang="it-IT" sz="1500">
              <a:ea typeface="Geneva" pitchFamily="-84" charset="0"/>
            </a:endParaRPr>
          </a:p>
          <a:p>
            <a:r>
              <a:rPr lang="it-IT" altLang="it-IT" sz="1500">
                <a:ea typeface="Geneva" pitchFamily="-84" charset="0"/>
              </a:rPr>
              <a:t>	Le necessità dei bambini vengono sempre prima delle necessità dello studio. </a:t>
            </a:r>
          </a:p>
          <a:p>
            <a:endParaRPr lang="it-IT" altLang="it-IT" sz="1500">
              <a:ea typeface="Geneva" pitchFamily="-84" charset="0"/>
            </a:endParaRPr>
          </a:p>
        </p:txBody>
      </p:sp>
      <p:sp>
        <p:nvSpPr>
          <p:cNvPr id="58371" name="Segnaposto piè di pagina 3">
            <a:extLst>
              <a:ext uri="{FF2B5EF4-FFF2-40B4-BE49-F238E27FC236}">
                <a16:creationId xmlns:a16="http://schemas.microsoft.com/office/drawing/2014/main" id="{572D6891-B580-4C8F-B176-9DBDCB12BADC}"/>
              </a:ext>
            </a:extLst>
          </p:cNvPr>
          <p:cNvSpPr>
            <a:spLocks noGrp="1"/>
          </p:cNvSpPr>
          <p:nvPr>
            <p:ph type="ftr" sz="quarter" idx="10"/>
          </p:nvPr>
        </p:nvSpPr>
        <p:spPr>
          <a:xfrm>
            <a:off x="4264358" y="5726430"/>
            <a:ext cx="3335553"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ts val="450"/>
              </a:spcAft>
            </a:pPr>
            <a:r>
              <a:rPr lang="it-IT" altLang="it-IT">
                <a:cs typeface="Arial" panose="020B0604020202020204" pitchFamily="34" charset="0"/>
              </a:rPr>
              <a:t>Metodi di ricerca</a:t>
            </a:r>
            <a:endParaRPr lang="en-GB" altLang="it-IT">
              <a:cs typeface="Arial" panose="020B0604020202020204" pitchFamily="34" charset="0"/>
            </a:endParaRPr>
          </a:p>
        </p:txBody>
      </p:sp>
      <p:sp>
        <p:nvSpPr>
          <p:cNvPr id="58372" name="Segnaposto numero diapositiva 4">
            <a:extLst>
              <a:ext uri="{FF2B5EF4-FFF2-40B4-BE49-F238E27FC236}">
                <a16:creationId xmlns:a16="http://schemas.microsoft.com/office/drawing/2014/main" id="{A16B8BA2-6544-4A33-A698-EC6D682E00A1}"/>
              </a:ext>
            </a:extLst>
          </p:cNvPr>
          <p:cNvSpPr>
            <a:spLocks noGrp="1"/>
          </p:cNvSpPr>
          <p:nvPr>
            <p:ph type="sldNum" sz="quarter" idx="11"/>
          </p:nvPr>
        </p:nvSpPr>
        <p:spPr>
          <a:xfrm>
            <a:off x="7699663" y="5726430"/>
            <a:ext cx="815687"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ts val="450"/>
              </a:spcAft>
            </a:pPr>
            <a:fld id="{BB49123D-5E8B-46B9-A841-D6D841F93B88}" type="slidenum">
              <a:rPr lang="en-GB" altLang="it-IT">
                <a:cs typeface="Arial"/>
              </a:rPr>
              <a:pPr eaLnBrk="1" fontAlgn="base" hangingPunct="1">
                <a:spcBef>
                  <a:spcPct val="0"/>
                </a:spcBef>
                <a:spcAft>
                  <a:spcPts val="450"/>
                </a:spcAft>
              </a:pPr>
              <a:t>23</a:t>
            </a:fld>
            <a:r>
              <a:rPr lang="en-GB" altLang="it-IT">
                <a:cs typeface="Arial"/>
              </a:rPr>
              <a:t> </a:t>
            </a:r>
          </a:p>
        </p:txBody>
      </p:sp>
    </p:spTree>
    <p:extLst>
      <p:ext uri="{BB962C8B-B14F-4D97-AF65-F5344CB8AC3E}">
        <p14:creationId xmlns:p14="http://schemas.microsoft.com/office/powerpoint/2010/main" val="92412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2465" name="Titolo 1">
            <a:extLst>
              <a:ext uri="{FF2B5EF4-FFF2-40B4-BE49-F238E27FC236}">
                <a16:creationId xmlns:a16="http://schemas.microsoft.com/office/drawing/2014/main" id="{3D541A77-EB2C-41B0-96B7-1066CD3502E7}"/>
              </a:ext>
            </a:extLst>
          </p:cNvPr>
          <p:cNvSpPr>
            <a:spLocks noGrp="1"/>
          </p:cNvSpPr>
          <p:nvPr>
            <p:ph type="title"/>
          </p:nvPr>
        </p:nvSpPr>
        <p:spPr/>
        <p:txBody>
          <a:bodyPr/>
          <a:lstStyle/>
          <a:p>
            <a:br>
              <a:rPr lang="it-IT" altLang="it-IT" dirty="0">
                <a:ea typeface="Geneva" pitchFamily="-84" charset="0"/>
              </a:rPr>
            </a:br>
            <a:endParaRPr lang="it-IT" altLang="it-IT" b="0" dirty="0">
              <a:solidFill>
                <a:srgbClr val="000000"/>
              </a:solidFill>
              <a:ea typeface="Geneva" pitchFamily="-84" charset="0"/>
            </a:endParaRPr>
          </a:p>
        </p:txBody>
      </p:sp>
      <p:sp>
        <p:nvSpPr>
          <p:cNvPr id="83971" name="Segnaposto contenuto 2">
            <a:extLst>
              <a:ext uri="{FF2B5EF4-FFF2-40B4-BE49-F238E27FC236}">
                <a16:creationId xmlns:a16="http://schemas.microsoft.com/office/drawing/2014/main" id="{8A39D59C-61E2-402F-8AD8-9BEFC24BB8DF}"/>
              </a:ext>
            </a:extLst>
          </p:cNvPr>
          <p:cNvSpPr>
            <a:spLocks noGrp="1"/>
          </p:cNvSpPr>
          <p:nvPr>
            <p:ph idx="1"/>
          </p:nvPr>
        </p:nvSpPr>
        <p:spPr/>
        <p:txBody>
          <a:bodyPr/>
          <a:lstStyle/>
          <a:p>
            <a:pPr marL="0" indent="0">
              <a:buNone/>
            </a:pPr>
            <a:r>
              <a:rPr lang="it-IT" altLang="it-IT" dirty="0">
                <a:ea typeface="Geneva" pitchFamily="-84" charset="0"/>
              </a:rPr>
              <a:t>	</a:t>
            </a:r>
          </a:p>
          <a:p>
            <a:pPr marL="0" indent="0">
              <a:buNone/>
            </a:pPr>
            <a:r>
              <a:rPr lang="it-IT" altLang="it-IT" b="1" dirty="0">
                <a:ea typeface="Geneva" pitchFamily="-84" charset="0"/>
              </a:rPr>
              <a:t>Principi etici chiave</a:t>
            </a:r>
            <a:r>
              <a:rPr lang="it-IT" altLang="it-IT" dirty="0">
                <a:ea typeface="Geneva" pitchFamily="-84" charset="0"/>
              </a:rPr>
              <a:t>:</a:t>
            </a:r>
          </a:p>
          <a:p>
            <a:pPr>
              <a:buFont typeface="Arial" panose="020B0604020202020204" pitchFamily="34" charset="0"/>
              <a:buChar char="•"/>
            </a:pPr>
            <a:r>
              <a:rPr lang="it-IT" altLang="it-IT" dirty="0">
                <a:ea typeface="Geneva" pitchFamily="-84" charset="0"/>
              </a:rPr>
              <a:t> consenso informato </a:t>
            </a:r>
          </a:p>
          <a:p>
            <a:pPr>
              <a:buFont typeface="Arial" panose="020B0604020202020204" pitchFamily="34" charset="0"/>
              <a:buChar char="•"/>
            </a:pPr>
            <a:r>
              <a:rPr lang="it-IT" altLang="it-IT" dirty="0">
                <a:ea typeface="Geneva" pitchFamily="-84" charset="0"/>
              </a:rPr>
              <a:t> protezione dal danno fisico e psicologico</a:t>
            </a:r>
          </a:p>
          <a:p>
            <a:pPr>
              <a:buFont typeface="Arial" panose="020B0604020202020204" pitchFamily="34" charset="0"/>
              <a:buChar char="•"/>
            </a:pPr>
            <a:r>
              <a:rPr lang="it-IT" altLang="it-IT" dirty="0">
                <a:ea typeface="Geneva" pitchFamily="-84" charset="0"/>
              </a:rPr>
              <a:t> confidenzialità</a:t>
            </a:r>
          </a:p>
          <a:p>
            <a:endParaRPr lang="it-IT" altLang="it-IT" dirty="0">
              <a:ea typeface="Geneva" pitchFamily="-84" charset="0"/>
            </a:endParaRPr>
          </a:p>
          <a:p>
            <a:endParaRPr lang="it-IT" altLang="it-IT" dirty="0">
              <a:ea typeface="Geneva" pitchFamily="-84" charset="0"/>
              <a:sym typeface="Wingdings" panose="05000000000000000000" pitchFamily="2" charset="2"/>
            </a:endParaRPr>
          </a:p>
        </p:txBody>
      </p:sp>
      <p:sp>
        <p:nvSpPr>
          <p:cNvPr id="62467" name="Segnaposto piè di pagina 3">
            <a:extLst>
              <a:ext uri="{FF2B5EF4-FFF2-40B4-BE49-F238E27FC236}">
                <a16:creationId xmlns:a16="http://schemas.microsoft.com/office/drawing/2014/main" id="{A621603D-200D-498A-B726-2C3D4B1F647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it-IT" altLang="it-IT" sz="675">
                <a:solidFill>
                  <a:srgbClr val="FBF5EA"/>
                </a:solidFill>
                <a:cs typeface="Arial" panose="020B0604020202020204" pitchFamily="34" charset="0"/>
              </a:rPr>
              <a:t>Metodi di ricerca</a:t>
            </a:r>
            <a:endParaRPr lang="en-GB" altLang="it-IT" sz="675">
              <a:solidFill>
                <a:srgbClr val="FBF5EA"/>
              </a:solidFill>
              <a:cs typeface="Arial" panose="020B0604020202020204" pitchFamily="34" charset="0"/>
            </a:endParaRPr>
          </a:p>
        </p:txBody>
      </p:sp>
      <p:sp>
        <p:nvSpPr>
          <p:cNvPr id="62468" name="Segnaposto numero diapositiva 4">
            <a:extLst>
              <a:ext uri="{FF2B5EF4-FFF2-40B4-BE49-F238E27FC236}">
                <a16:creationId xmlns:a16="http://schemas.microsoft.com/office/drawing/2014/main" id="{AE8EDAC9-B679-4D54-900A-1DC48CF1AC5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fld id="{43DE3455-6FEF-428F-9222-9287381F9685}" type="slidenum">
              <a:rPr lang="en-GB" altLang="it-IT" sz="675">
                <a:solidFill>
                  <a:srgbClr val="FBF5EA"/>
                </a:solidFill>
                <a:cs typeface="Arial"/>
              </a:rPr>
              <a:pPr eaLnBrk="1" fontAlgn="base" hangingPunct="1">
                <a:spcBef>
                  <a:spcPct val="0"/>
                </a:spcBef>
                <a:spcAft>
                  <a:spcPct val="0"/>
                </a:spcAft>
              </a:pPr>
              <a:t>24</a:t>
            </a:fld>
            <a:r>
              <a:rPr lang="en-GB" altLang="it-IT" sz="675">
                <a:solidFill>
                  <a:srgbClr val="FBF5EA"/>
                </a:solidFill>
                <a:cs typeface="Arial"/>
              </a:rPr>
              <a:t> </a:t>
            </a:r>
          </a:p>
        </p:txBody>
      </p:sp>
    </p:spTree>
    <p:extLst>
      <p:ext uri="{BB962C8B-B14F-4D97-AF65-F5344CB8AC3E}">
        <p14:creationId xmlns:p14="http://schemas.microsoft.com/office/powerpoint/2010/main" val="107982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3489" name="Titolo 1">
            <a:extLst>
              <a:ext uri="{FF2B5EF4-FFF2-40B4-BE49-F238E27FC236}">
                <a16:creationId xmlns:a16="http://schemas.microsoft.com/office/drawing/2014/main" id="{59FA750A-9A90-4A4B-B43A-02FA7F8217D4}"/>
              </a:ext>
            </a:extLst>
          </p:cNvPr>
          <p:cNvSpPr>
            <a:spLocks noGrp="1"/>
          </p:cNvSpPr>
          <p:nvPr>
            <p:ph type="title"/>
          </p:nvPr>
        </p:nvSpPr>
        <p:spPr/>
        <p:txBody>
          <a:bodyPr/>
          <a:lstStyle/>
          <a:p>
            <a:br>
              <a:rPr lang="it-IT" altLang="it-IT" dirty="0">
                <a:ea typeface="Geneva" pitchFamily="-84" charset="0"/>
              </a:rPr>
            </a:br>
            <a:endParaRPr lang="it-IT" altLang="it-IT" b="0" dirty="0">
              <a:solidFill>
                <a:schemeClr val="tx1"/>
              </a:solidFill>
              <a:ea typeface="Geneva" pitchFamily="-84" charset="0"/>
            </a:endParaRPr>
          </a:p>
        </p:txBody>
      </p:sp>
      <p:sp>
        <p:nvSpPr>
          <p:cNvPr id="63490" name="Segnaposto contenuto 2">
            <a:extLst>
              <a:ext uri="{FF2B5EF4-FFF2-40B4-BE49-F238E27FC236}">
                <a16:creationId xmlns:a16="http://schemas.microsoft.com/office/drawing/2014/main" id="{638A5388-8543-4300-9983-E7FDAA44540F}"/>
              </a:ext>
            </a:extLst>
          </p:cNvPr>
          <p:cNvSpPr>
            <a:spLocks noGrp="1"/>
          </p:cNvSpPr>
          <p:nvPr>
            <p:ph idx="1"/>
          </p:nvPr>
        </p:nvSpPr>
        <p:spPr/>
        <p:txBody>
          <a:bodyPr/>
          <a:lstStyle/>
          <a:p>
            <a:pPr marL="0" indent="0">
              <a:buNone/>
            </a:pPr>
            <a:r>
              <a:rPr lang="it-IT" altLang="it-IT" dirty="0">
                <a:ea typeface="Geneva" pitchFamily="-84" charset="0"/>
              </a:rPr>
              <a:t>	</a:t>
            </a:r>
          </a:p>
          <a:p>
            <a:r>
              <a:rPr lang="it-IT" altLang="it-IT" b="1" dirty="0">
                <a:ea typeface="Geneva" pitchFamily="-84" charset="0"/>
              </a:rPr>
              <a:t>Consenso informato dei genitori: </a:t>
            </a:r>
            <a:r>
              <a:rPr lang="it-IT" altLang="it-IT" dirty="0">
                <a:ea typeface="Geneva" pitchFamily="-84" charset="0"/>
              </a:rPr>
              <a:t>consenso a prendere parte a uno studio del quale si conoscono i dettagli relativi alla metodologia </a:t>
            </a:r>
            <a:r>
              <a:rPr lang="it-IT" altLang="it-IT" dirty="0" err="1">
                <a:ea typeface="Geneva" pitchFamily="-84" charset="0"/>
              </a:rPr>
              <a:t>adottata,e</a:t>
            </a:r>
            <a:r>
              <a:rPr lang="it-IT" altLang="it-IT" dirty="0">
                <a:ea typeface="Geneva" pitchFamily="-84" charset="0"/>
              </a:rPr>
              <a:t> naturalmente tutti i possibili benefici o rischi cui si va incontro. </a:t>
            </a:r>
          </a:p>
          <a:p>
            <a:r>
              <a:rPr lang="it-IT" altLang="it-IT" dirty="0">
                <a:ea typeface="Geneva" pitchFamily="-84" charset="0"/>
              </a:rPr>
              <a:t>Consenso al trattamento dei dati</a:t>
            </a:r>
          </a:p>
          <a:p>
            <a:endParaRPr lang="it-IT" altLang="it-IT" dirty="0">
              <a:ea typeface="Geneva" pitchFamily="-84" charset="0"/>
            </a:endParaRPr>
          </a:p>
          <a:p>
            <a:pPr marL="0" indent="0">
              <a:buNone/>
            </a:pPr>
            <a:endParaRPr lang="it-IT" altLang="it-IT" dirty="0">
              <a:ea typeface="Geneva" pitchFamily="-84" charset="0"/>
            </a:endParaRPr>
          </a:p>
        </p:txBody>
      </p:sp>
      <p:sp>
        <p:nvSpPr>
          <p:cNvPr id="63491" name="Segnaposto piè di pagina 3">
            <a:extLst>
              <a:ext uri="{FF2B5EF4-FFF2-40B4-BE49-F238E27FC236}">
                <a16:creationId xmlns:a16="http://schemas.microsoft.com/office/drawing/2014/main" id="{661AE2EB-A1ED-408E-9E9B-C15ACF93978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it-IT" altLang="it-IT" sz="675" dirty="0">
                <a:solidFill>
                  <a:srgbClr val="FBF5EA"/>
                </a:solidFill>
                <a:cs typeface="Arial" panose="020B0604020202020204" pitchFamily="34" charset="0"/>
              </a:rPr>
              <a:t>Metodi di ricerca</a:t>
            </a:r>
            <a:endParaRPr lang="en-GB" altLang="it-IT" sz="675" dirty="0">
              <a:solidFill>
                <a:srgbClr val="FBF5EA"/>
              </a:solidFill>
              <a:cs typeface="Arial" panose="020B0604020202020204" pitchFamily="34" charset="0"/>
            </a:endParaRPr>
          </a:p>
        </p:txBody>
      </p:sp>
      <p:sp>
        <p:nvSpPr>
          <p:cNvPr id="63492" name="Segnaposto numero diapositiva 4">
            <a:extLst>
              <a:ext uri="{FF2B5EF4-FFF2-40B4-BE49-F238E27FC236}">
                <a16:creationId xmlns:a16="http://schemas.microsoft.com/office/drawing/2014/main" id="{E4AA1F9D-B728-4901-8B82-BB2D7621FC6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endParaRPr lang="en-GB" altLang="it-IT" sz="675" dirty="0">
              <a:solidFill>
                <a:srgbClr val="FBF5EA"/>
              </a:solidFill>
              <a:cs typeface="Arial"/>
            </a:endParaRPr>
          </a:p>
        </p:txBody>
      </p:sp>
    </p:spTree>
    <p:extLst>
      <p:ext uri="{BB962C8B-B14F-4D97-AF65-F5344CB8AC3E}">
        <p14:creationId xmlns:p14="http://schemas.microsoft.com/office/powerpoint/2010/main" val="220949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5537" name="Titolo 1">
            <a:extLst>
              <a:ext uri="{FF2B5EF4-FFF2-40B4-BE49-F238E27FC236}">
                <a16:creationId xmlns:a16="http://schemas.microsoft.com/office/drawing/2014/main" id="{23EBF7F6-02D7-406F-8113-B62F069EFAC5}"/>
              </a:ext>
            </a:extLst>
          </p:cNvPr>
          <p:cNvSpPr>
            <a:spLocks noGrp="1"/>
          </p:cNvSpPr>
          <p:nvPr>
            <p:ph type="title"/>
          </p:nvPr>
        </p:nvSpPr>
        <p:spPr/>
        <p:txBody>
          <a:bodyPr>
            <a:normAutofit fontScale="90000"/>
          </a:bodyPr>
          <a:lstStyle/>
          <a:p>
            <a:br>
              <a:rPr lang="it-IT" altLang="it-IT" dirty="0">
                <a:ea typeface="Geneva" pitchFamily="-84" charset="0"/>
              </a:rPr>
            </a:br>
            <a:endParaRPr lang="it-IT" altLang="it-IT" dirty="0">
              <a:ea typeface="Geneva" pitchFamily="-84" charset="0"/>
            </a:endParaRPr>
          </a:p>
        </p:txBody>
      </p:sp>
      <p:sp>
        <p:nvSpPr>
          <p:cNvPr id="65538" name="Segnaposto contenuto 2">
            <a:extLst>
              <a:ext uri="{FF2B5EF4-FFF2-40B4-BE49-F238E27FC236}">
                <a16:creationId xmlns:a16="http://schemas.microsoft.com/office/drawing/2014/main" id="{D1C3C024-05F3-48E0-801D-4462E9CB421C}"/>
              </a:ext>
            </a:extLst>
          </p:cNvPr>
          <p:cNvSpPr>
            <a:spLocks noGrp="1"/>
          </p:cNvSpPr>
          <p:nvPr>
            <p:ph idx="1"/>
          </p:nvPr>
        </p:nvSpPr>
        <p:spPr/>
        <p:txBody>
          <a:bodyPr>
            <a:normAutofit fontScale="77500" lnSpcReduction="20000"/>
          </a:bodyPr>
          <a:lstStyle/>
          <a:p>
            <a:pPr marL="0" indent="0">
              <a:buNone/>
            </a:pPr>
            <a:r>
              <a:rPr lang="it-IT" altLang="it-IT" dirty="0">
                <a:ea typeface="Geneva" pitchFamily="-84" charset="0"/>
              </a:rPr>
              <a:t>	</a:t>
            </a:r>
          </a:p>
          <a:p>
            <a:pPr marL="0" indent="0">
              <a:buNone/>
            </a:pPr>
            <a:r>
              <a:rPr lang="it-IT" altLang="it-IT" dirty="0">
                <a:ea typeface="Geneva" pitchFamily="-84" charset="0"/>
              </a:rPr>
              <a:t>Deve essere garantita l’</a:t>
            </a:r>
            <a:r>
              <a:rPr lang="it-IT" altLang="ja-JP" b="1" dirty="0">
                <a:ea typeface="Geneva" pitchFamily="-84" charset="0"/>
              </a:rPr>
              <a:t>incolumità</a:t>
            </a:r>
            <a:r>
              <a:rPr lang="it-IT" altLang="ja-JP" dirty="0">
                <a:ea typeface="Geneva" pitchFamily="-84" charset="0"/>
              </a:rPr>
              <a:t> del ricercatore e dei suoi partecipanti. I progetti di ricerca devono aderire al </a:t>
            </a:r>
            <a:r>
              <a:rPr lang="it-IT" altLang="ja-JP" b="1" dirty="0">
                <a:ea typeface="Geneva" pitchFamily="-84" charset="0"/>
              </a:rPr>
              <a:t>codice etico </a:t>
            </a:r>
            <a:r>
              <a:rPr lang="it-IT" altLang="ja-JP" dirty="0">
                <a:ea typeface="Geneva" pitchFamily="-84" charset="0"/>
              </a:rPr>
              <a:t>dell</a:t>
            </a:r>
            <a:r>
              <a:rPr lang="it-IT" altLang="it-IT" dirty="0">
                <a:ea typeface="Geneva" pitchFamily="-84" charset="0"/>
              </a:rPr>
              <a:t>’</a:t>
            </a:r>
            <a:r>
              <a:rPr lang="it-IT" altLang="ja-JP" dirty="0">
                <a:ea typeface="Geneva" pitchFamily="-84" charset="0"/>
              </a:rPr>
              <a:t>università.</a:t>
            </a:r>
          </a:p>
          <a:p>
            <a:endParaRPr lang="it-IT" altLang="it-IT" dirty="0">
              <a:ea typeface="Geneva" pitchFamily="-84" charset="0"/>
            </a:endParaRPr>
          </a:p>
          <a:p>
            <a:pPr marL="0" indent="0">
              <a:buNone/>
            </a:pPr>
            <a:r>
              <a:rPr lang="it-IT" altLang="it-IT" dirty="0">
                <a:ea typeface="Geneva" pitchFamily="-84" charset="0"/>
              </a:rPr>
              <a:t>Si deve fare in modo di </a:t>
            </a:r>
            <a:r>
              <a:rPr lang="it-IT" altLang="it-IT" b="1" dirty="0">
                <a:ea typeface="Geneva" pitchFamily="-84" charset="0"/>
              </a:rPr>
              <a:t>prevenire qualsiasi danno, sia fisico sia psicologico. </a:t>
            </a:r>
            <a:r>
              <a:rPr lang="it-IT" altLang="it-IT" dirty="0">
                <a:ea typeface="Geneva" pitchFamily="-84" charset="0"/>
              </a:rPr>
              <a:t>I ricercatori che lavorano con i bambini piccoli devono stare attenti anche alle componenti del laboratorio, agli oggetti appuntiti per esempio, e che i bambini non si mettano le cose in bocca. È responsabilità̀ del ricercatore infatti assicurarsi che la ricerca sia condotta in un ambiente sicuro e porvi termine quando si profili una situazione pericolosa (</a:t>
            </a:r>
            <a:r>
              <a:rPr lang="it-IT" altLang="it-IT" dirty="0" err="1">
                <a:ea typeface="Geneva" pitchFamily="-84" charset="0"/>
              </a:rPr>
              <a:t>Neuman</a:t>
            </a:r>
            <a:r>
              <a:rPr lang="it-IT" altLang="it-IT" dirty="0">
                <a:ea typeface="Geneva" pitchFamily="-84" charset="0"/>
              </a:rPr>
              <a:t>, 2007). </a:t>
            </a:r>
          </a:p>
          <a:p>
            <a:endParaRPr lang="it-IT" altLang="it-IT" dirty="0">
              <a:ea typeface="Geneva" pitchFamily="-84" charset="0"/>
            </a:endParaRPr>
          </a:p>
          <a:p>
            <a:pPr marL="0" indent="0">
              <a:buNone/>
            </a:pPr>
            <a:endParaRPr lang="it-IT" altLang="it-IT" dirty="0">
              <a:ea typeface="Geneva" pitchFamily="-84" charset="0"/>
            </a:endParaRPr>
          </a:p>
        </p:txBody>
      </p:sp>
      <p:sp>
        <p:nvSpPr>
          <p:cNvPr id="65539" name="Segnaposto piè di pagina 3">
            <a:extLst>
              <a:ext uri="{FF2B5EF4-FFF2-40B4-BE49-F238E27FC236}">
                <a16:creationId xmlns:a16="http://schemas.microsoft.com/office/drawing/2014/main" id="{2E5ECE1C-382C-4B41-8F8F-EE2F15D8F49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it-IT" altLang="it-IT" sz="675">
                <a:solidFill>
                  <a:srgbClr val="FBF5EA"/>
                </a:solidFill>
                <a:cs typeface="Arial" panose="020B0604020202020204" pitchFamily="34" charset="0"/>
              </a:rPr>
              <a:t>Metodi di ricerca</a:t>
            </a:r>
            <a:endParaRPr lang="en-GB" altLang="it-IT" sz="675">
              <a:solidFill>
                <a:srgbClr val="FBF5EA"/>
              </a:solidFill>
              <a:cs typeface="Arial" panose="020B0604020202020204" pitchFamily="34" charset="0"/>
            </a:endParaRPr>
          </a:p>
        </p:txBody>
      </p:sp>
      <p:sp>
        <p:nvSpPr>
          <p:cNvPr id="65540" name="Segnaposto numero diapositiva 4">
            <a:extLst>
              <a:ext uri="{FF2B5EF4-FFF2-40B4-BE49-F238E27FC236}">
                <a16:creationId xmlns:a16="http://schemas.microsoft.com/office/drawing/2014/main" id="{7A0BA0F7-A627-4B3C-A509-231B6C4E7FA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fld id="{CFC6BBDB-7710-4FD4-80E4-59393F8FC140}" type="slidenum">
              <a:rPr lang="en-GB" altLang="it-IT" sz="675">
                <a:solidFill>
                  <a:srgbClr val="FBF5EA"/>
                </a:solidFill>
                <a:cs typeface="Arial"/>
              </a:rPr>
              <a:pPr eaLnBrk="1" fontAlgn="base" hangingPunct="1">
                <a:spcBef>
                  <a:spcPct val="0"/>
                </a:spcBef>
                <a:spcAft>
                  <a:spcPct val="0"/>
                </a:spcAft>
              </a:pPr>
              <a:t>26</a:t>
            </a:fld>
            <a:r>
              <a:rPr lang="en-GB" altLang="it-IT" sz="675">
                <a:solidFill>
                  <a:srgbClr val="FBF5EA"/>
                </a:solidFill>
                <a:cs typeface="Arial"/>
              </a:rPr>
              <a:t> </a:t>
            </a:r>
          </a:p>
        </p:txBody>
      </p:sp>
    </p:spTree>
    <p:extLst>
      <p:ext uri="{BB962C8B-B14F-4D97-AF65-F5344CB8AC3E}">
        <p14:creationId xmlns:p14="http://schemas.microsoft.com/office/powerpoint/2010/main" val="161858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a:extLst>
              <a:ext uri="{FF2B5EF4-FFF2-40B4-BE49-F238E27FC236}">
                <a16:creationId xmlns:a16="http://schemas.microsoft.com/office/drawing/2014/main" id="{1FF78E04-1953-48E1-82F4-D023DBE165FD}"/>
              </a:ext>
            </a:extLst>
          </p:cNvPr>
          <p:cNvSpPr>
            <a:spLocks noGrp="1"/>
          </p:cNvSpPr>
          <p:nvPr>
            <p:ph type="title"/>
          </p:nvPr>
        </p:nvSpPr>
        <p:spPr>
          <a:xfrm>
            <a:off x="1153717" y="1160860"/>
            <a:ext cx="6831806" cy="675084"/>
          </a:xfrm>
        </p:spPr>
        <p:txBody>
          <a:bodyPr>
            <a:normAutofit fontScale="90000"/>
          </a:bodyPr>
          <a:lstStyle/>
          <a:p>
            <a:br>
              <a:rPr lang="it-IT" altLang="it-IT" dirty="0">
                <a:ea typeface="Geneva" pitchFamily="-84" charset="0"/>
              </a:rPr>
            </a:br>
            <a:r>
              <a:rPr lang="it-IT" altLang="it-IT" b="0" dirty="0">
                <a:solidFill>
                  <a:srgbClr val="000000"/>
                </a:solidFill>
                <a:ea typeface="Geneva" pitchFamily="-84" charset="0"/>
              </a:rPr>
              <a:t>Etica della ricerca: confidenzialità</a:t>
            </a:r>
            <a:endParaRPr lang="it-IT" altLang="it-IT" dirty="0">
              <a:ea typeface="Geneva" pitchFamily="-84" charset="0"/>
            </a:endParaRPr>
          </a:p>
        </p:txBody>
      </p:sp>
      <p:sp>
        <p:nvSpPr>
          <p:cNvPr id="66562" name="Segnaposto contenuto 2">
            <a:extLst>
              <a:ext uri="{FF2B5EF4-FFF2-40B4-BE49-F238E27FC236}">
                <a16:creationId xmlns:a16="http://schemas.microsoft.com/office/drawing/2014/main" id="{045C8ADF-4043-4F67-87A0-AB968C76600E}"/>
              </a:ext>
            </a:extLst>
          </p:cNvPr>
          <p:cNvSpPr>
            <a:spLocks noGrp="1"/>
          </p:cNvSpPr>
          <p:nvPr>
            <p:ph idx="1"/>
          </p:nvPr>
        </p:nvSpPr>
        <p:spPr>
          <a:xfrm>
            <a:off x="0" y="0"/>
            <a:ext cx="9144000"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it-IT" altLang="it-IT" dirty="0">
              <a:ea typeface="Geneva" pitchFamily="-84" charset="0"/>
            </a:endParaRPr>
          </a:p>
          <a:p>
            <a:r>
              <a:rPr lang="it-IT" altLang="it-IT" dirty="0">
                <a:ea typeface="Geneva" pitchFamily="-84" charset="0"/>
              </a:rPr>
              <a:t>	</a:t>
            </a:r>
            <a:r>
              <a:rPr lang="it-IT" altLang="it-IT" b="1" dirty="0">
                <a:ea typeface="Geneva" pitchFamily="-84" charset="0"/>
              </a:rPr>
              <a:t>Confidenzialità̀</a:t>
            </a:r>
            <a:r>
              <a:rPr lang="it-IT" altLang="it-IT" dirty="0">
                <a:ea typeface="Geneva" pitchFamily="-84" charset="0"/>
              </a:rPr>
              <a:t>: il trattamento di ogni dato raccolto su un partecipante che ha l’obiettivo di impedirne l’identificazione.</a:t>
            </a:r>
          </a:p>
        </p:txBody>
      </p:sp>
      <p:sp>
        <p:nvSpPr>
          <p:cNvPr id="66563" name="Segnaposto piè di pagina 3">
            <a:extLst>
              <a:ext uri="{FF2B5EF4-FFF2-40B4-BE49-F238E27FC236}">
                <a16:creationId xmlns:a16="http://schemas.microsoft.com/office/drawing/2014/main" id="{F74AA5F6-706C-4FF9-9D2F-B4FC8E24DF3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it-IT" altLang="it-IT" sz="675">
                <a:solidFill>
                  <a:srgbClr val="FBF5EA"/>
                </a:solidFill>
                <a:cs typeface="Arial" panose="020B0604020202020204" pitchFamily="34" charset="0"/>
              </a:rPr>
              <a:t>Metodi di ricerca</a:t>
            </a:r>
            <a:endParaRPr lang="en-GB" altLang="it-IT" sz="675">
              <a:solidFill>
                <a:srgbClr val="FBF5EA"/>
              </a:solidFill>
              <a:cs typeface="Arial" panose="020B0604020202020204" pitchFamily="34" charset="0"/>
            </a:endParaRPr>
          </a:p>
        </p:txBody>
      </p:sp>
      <p:sp>
        <p:nvSpPr>
          <p:cNvPr id="66564" name="Segnaposto numero diapositiva 4">
            <a:extLst>
              <a:ext uri="{FF2B5EF4-FFF2-40B4-BE49-F238E27FC236}">
                <a16:creationId xmlns:a16="http://schemas.microsoft.com/office/drawing/2014/main" id="{4488C8A7-AEC6-44F5-85D9-AB6317752E9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
                <a:solidFill>
                  <a:schemeClr val="tx1"/>
                </a:solidFill>
                <a:latin typeface="Verdana" panose="020B0604030504040204" pitchFamily="34" charset="0"/>
                <a:ea typeface="MS PGothic" panose="020B0600070205080204" pitchFamily="34" charset="-128"/>
              </a:defRPr>
            </a:lvl1pPr>
            <a:lvl2pPr marL="557213" indent="-214313" eaLnBrk="0" hangingPunct="0">
              <a:defRPr sz="750">
                <a:solidFill>
                  <a:schemeClr val="tx1"/>
                </a:solidFill>
                <a:latin typeface="Verdana" panose="020B0604030504040204" pitchFamily="34" charset="0"/>
                <a:ea typeface="MS PGothic" panose="020B0600070205080204" pitchFamily="34" charset="-128"/>
              </a:defRPr>
            </a:lvl2pPr>
            <a:lvl3pPr marL="857250" indent="-171450" eaLnBrk="0" hangingPunct="0">
              <a:defRPr sz="750">
                <a:solidFill>
                  <a:schemeClr val="tx1"/>
                </a:solidFill>
                <a:latin typeface="Verdana" panose="020B0604030504040204" pitchFamily="34" charset="0"/>
                <a:ea typeface="MS PGothic" panose="020B0600070205080204" pitchFamily="34" charset="-128"/>
              </a:defRPr>
            </a:lvl3pPr>
            <a:lvl4pPr marL="1200150" indent="-171450" eaLnBrk="0" hangingPunct="0">
              <a:defRPr sz="750">
                <a:solidFill>
                  <a:schemeClr val="tx1"/>
                </a:solidFill>
                <a:latin typeface="Verdana" panose="020B0604030504040204" pitchFamily="34" charset="0"/>
                <a:ea typeface="MS PGothic" panose="020B0600070205080204" pitchFamily="34" charset="-128"/>
              </a:defRPr>
            </a:lvl4pPr>
            <a:lvl5pPr marL="1543050" indent="-171450" eaLnBrk="0" hangingPunct="0">
              <a:defRPr sz="750">
                <a:solidFill>
                  <a:schemeClr val="tx1"/>
                </a:solidFill>
                <a:latin typeface="Verdana" panose="020B0604030504040204" pitchFamily="34" charset="0"/>
                <a:ea typeface="MS PGothic" panose="020B0600070205080204" pitchFamily="34" charset="-128"/>
              </a:defRPr>
            </a:lvl5pPr>
            <a:lvl6pPr marL="18859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6pPr>
            <a:lvl7pPr marL="22288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7pPr>
            <a:lvl8pPr marL="25717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8pPr>
            <a:lvl9pPr marL="2914650" indent="-171450" eaLnBrk="0" fontAlgn="base" hangingPunct="0">
              <a:spcBef>
                <a:spcPct val="0"/>
              </a:spcBef>
              <a:spcAft>
                <a:spcPct val="0"/>
              </a:spcAft>
              <a:defRPr sz="750">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fld id="{E9DBAF9D-B512-4824-8DD5-0A190DE1C5DE}" type="slidenum">
              <a:rPr lang="en-GB" altLang="it-IT" sz="675">
                <a:solidFill>
                  <a:srgbClr val="FBF5EA"/>
                </a:solidFill>
                <a:cs typeface="Arial"/>
              </a:rPr>
              <a:pPr eaLnBrk="1" fontAlgn="base" hangingPunct="1">
                <a:spcBef>
                  <a:spcPct val="0"/>
                </a:spcBef>
                <a:spcAft>
                  <a:spcPct val="0"/>
                </a:spcAft>
              </a:pPr>
              <a:t>27</a:t>
            </a:fld>
            <a:r>
              <a:rPr lang="en-GB" altLang="it-IT" sz="675">
                <a:solidFill>
                  <a:srgbClr val="FBF5EA"/>
                </a:solidFill>
                <a:cs typeface="Arial"/>
              </a:rPr>
              <a:t> </a:t>
            </a:r>
          </a:p>
        </p:txBody>
      </p:sp>
    </p:spTree>
    <p:extLst>
      <p:ext uri="{BB962C8B-B14F-4D97-AF65-F5344CB8AC3E}">
        <p14:creationId xmlns:p14="http://schemas.microsoft.com/office/powerpoint/2010/main" val="62980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DFD865-BA08-81FA-0BD8-9E62D784FD21}"/>
              </a:ext>
            </a:extLst>
          </p:cNvPr>
          <p:cNvSpPr>
            <a:spLocks noGrp="1"/>
          </p:cNvSpPr>
          <p:nvPr>
            <p:ph type="sldNum" sz="quarter" idx="12"/>
          </p:nvPr>
        </p:nvSpPr>
        <p:spPr/>
        <p:txBody>
          <a:bodyPr/>
          <a:lstStyle/>
          <a:p>
            <a:fld id="{E3AAEEB7-370C-4CD1-84ED-44A96922B98A}" type="slidenum">
              <a:rPr lang="it-IT" smtClean="0"/>
              <a:pPr/>
              <a:t>28</a:t>
            </a:fld>
            <a:endParaRPr lang="it-IT"/>
          </a:p>
        </p:txBody>
      </p:sp>
      <p:sp>
        <p:nvSpPr>
          <p:cNvPr id="5" name="CasellaDiTesto 4">
            <a:extLst>
              <a:ext uri="{FF2B5EF4-FFF2-40B4-BE49-F238E27FC236}">
                <a16:creationId xmlns:a16="http://schemas.microsoft.com/office/drawing/2014/main" id="{B3B2AD1A-393A-EA94-3345-400F4EF05755}"/>
              </a:ext>
            </a:extLst>
          </p:cNvPr>
          <p:cNvSpPr txBox="1"/>
          <p:nvPr/>
        </p:nvSpPr>
        <p:spPr>
          <a:xfrm>
            <a:off x="164084" y="648287"/>
            <a:ext cx="8565166" cy="830997"/>
          </a:xfrm>
          <a:prstGeom prst="rect">
            <a:avLst/>
          </a:prstGeom>
          <a:noFill/>
        </p:spPr>
        <p:txBody>
          <a:bodyPr wrap="none" rtlCol="0">
            <a:spAutoFit/>
          </a:bodyPr>
          <a:lstStyle/>
          <a:p>
            <a:pPr algn="ctr"/>
            <a:r>
              <a:rPr lang="it-IT" sz="2400" dirty="0"/>
              <a:t>METODICHE O TECNICHE DI RILEVAZIONE </a:t>
            </a:r>
          </a:p>
          <a:p>
            <a:pPr algn="ctr"/>
            <a:r>
              <a:rPr lang="it-IT" sz="2400" dirty="0"/>
              <a:t>(strumenti per raccogliere informazioni sui partecipanti alla ricerca)</a:t>
            </a:r>
          </a:p>
        </p:txBody>
      </p:sp>
      <p:graphicFrame>
        <p:nvGraphicFramePr>
          <p:cNvPr id="6" name="Diagramma 5">
            <a:extLst>
              <a:ext uri="{FF2B5EF4-FFF2-40B4-BE49-F238E27FC236}">
                <a16:creationId xmlns:a16="http://schemas.microsoft.com/office/drawing/2014/main" id="{A70A72E0-56EE-09DE-E63D-5F85DAC0143F}"/>
              </a:ext>
            </a:extLst>
          </p:cNvPr>
          <p:cNvGraphicFramePr/>
          <p:nvPr>
            <p:extLst>
              <p:ext uri="{D42A27DB-BD31-4B8C-83A1-F6EECF244321}">
                <p14:modId xmlns:p14="http://schemas.microsoft.com/office/powerpoint/2010/main" val="1971258526"/>
              </p:ext>
            </p:extLst>
          </p:nvPr>
        </p:nvGraphicFramePr>
        <p:xfrm>
          <a:off x="8260" y="1628800"/>
          <a:ext cx="49202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id="{A6936EF9-CCE4-03C1-447E-8B4CC0EBC2AE}"/>
              </a:ext>
            </a:extLst>
          </p:cNvPr>
          <p:cNvSpPr txBox="1"/>
          <p:nvPr/>
        </p:nvSpPr>
        <p:spPr>
          <a:xfrm>
            <a:off x="5517786" y="1863130"/>
            <a:ext cx="3480501" cy="646331"/>
          </a:xfrm>
          <a:prstGeom prst="rect">
            <a:avLst/>
          </a:prstGeom>
          <a:solidFill>
            <a:schemeClr val="bg1"/>
          </a:solidFill>
          <a:ln w="28575">
            <a:solidFill>
              <a:schemeClr val="accent1"/>
            </a:solidFill>
          </a:ln>
        </p:spPr>
        <p:txBody>
          <a:bodyPr wrap="square" rtlCol="0">
            <a:spAutoFit/>
          </a:bodyPr>
          <a:lstStyle/>
          <a:p>
            <a:r>
              <a:rPr lang="it-IT" dirty="0"/>
              <a:t>La rilevazione del comportamento nel momento in cui esso avviene</a:t>
            </a:r>
          </a:p>
        </p:txBody>
      </p:sp>
      <p:sp>
        <p:nvSpPr>
          <p:cNvPr id="8" name="CasellaDiTesto 7">
            <a:extLst>
              <a:ext uri="{FF2B5EF4-FFF2-40B4-BE49-F238E27FC236}">
                <a16:creationId xmlns:a16="http://schemas.microsoft.com/office/drawing/2014/main" id="{C072EB35-CAD9-E739-CFBC-AD0A97446187}"/>
              </a:ext>
            </a:extLst>
          </p:cNvPr>
          <p:cNvSpPr txBox="1"/>
          <p:nvPr/>
        </p:nvSpPr>
        <p:spPr>
          <a:xfrm>
            <a:off x="4963244" y="4018034"/>
            <a:ext cx="3861747" cy="923330"/>
          </a:xfrm>
          <a:prstGeom prst="rect">
            <a:avLst/>
          </a:prstGeom>
          <a:solidFill>
            <a:schemeClr val="bg1"/>
          </a:solidFill>
          <a:ln w="28575">
            <a:solidFill>
              <a:schemeClr val="accent1"/>
            </a:solidFill>
          </a:ln>
        </p:spPr>
        <p:txBody>
          <a:bodyPr wrap="square" rtlCol="0">
            <a:spAutoFit/>
          </a:bodyPr>
          <a:lstStyle/>
          <a:p>
            <a:r>
              <a:rPr lang="it-IT" dirty="0"/>
              <a:t>Ha lo scopo di valutare, in modo diretto o indiretto, l’</a:t>
            </a:r>
            <a:r>
              <a:rPr lang="it-IT" dirty="0" err="1"/>
              <a:t>attivita</a:t>
            </a:r>
            <a:r>
              <a:rPr lang="it-IT" dirty="0"/>
              <a:t>̀ del sistema nervoso centrale </a:t>
            </a:r>
          </a:p>
        </p:txBody>
      </p:sp>
      <p:sp>
        <p:nvSpPr>
          <p:cNvPr id="9" name="CasellaDiTesto 8">
            <a:extLst>
              <a:ext uri="{FF2B5EF4-FFF2-40B4-BE49-F238E27FC236}">
                <a16:creationId xmlns:a16="http://schemas.microsoft.com/office/drawing/2014/main" id="{531ECEA9-0CDA-990B-ADCD-3A74EE672ADA}"/>
              </a:ext>
            </a:extLst>
          </p:cNvPr>
          <p:cNvSpPr txBox="1"/>
          <p:nvPr/>
        </p:nvSpPr>
        <p:spPr>
          <a:xfrm>
            <a:off x="4967808" y="5053803"/>
            <a:ext cx="3861747" cy="646331"/>
          </a:xfrm>
          <a:prstGeom prst="rect">
            <a:avLst/>
          </a:prstGeom>
          <a:solidFill>
            <a:schemeClr val="bg1"/>
          </a:solidFill>
          <a:ln w="28575">
            <a:solidFill>
              <a:schemeClr val="accent1"/>
            </a:solidFill>
          </a:ln>
        </p:spPr>
        <p:txBody>
          <a:bodyPr wrap="square" rtlCol="0">
            <a:spAutoFit/>
          </a:bodyPr>
          <a:lstStyle/>
          <a:p>
            <a:r>
              <a:rPr lang="it-IT" dirty="0"/>
              <a:t>Si basano sulla registrazione di comportamenti</a:t>
            </a:r>
          </a:p>
        </p:txBody>
      </p:sp>
    </p:spTree>
    <p:extLst>
      <p:ext uri="{BB962C8B-B14F-4D97-AF65-F5344CB8AC3E}">
        <p14:creationId xmlns:p14="http://schemas.microsoft.com/office/powerpoint/2010/main" val="92798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A2302EF-DE8D-7D37-6BFB-951DD4151C36}"/>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5" name="CasellaDiTesto 4">
            <a:extLst>
              <a:ext uri="{FF2B5EF4-FFF2-40B4-BE49-F238E27FC236}">
                <a16:creationId xmlns:a16="http://schemas.microsoft.com/office/drawing/2014/main" id="{B0DE115F-C71F-C5B7-27CC-D713DE446AF5}"/>
              </a:ext>
            </a:extLst>
          </p:cNvPr>
          <p:cNvSpPr txBox="1"/>
          <p:nvPr/>
        </p:nvSpPr>
        <p:spPr>
          <a:xfrm>
            <a:off x="2915816" y="621986"/>
            <a:ext cx="3233578" cy="461665"/>
          </a:xfrm>
          <a:prstGeom prst="rect">
            <a:avLst/>
          </a:prstGeom>
          <a:noFill/>
        </p:spPr>
        <p:txBody>
          <a:bodyPr wrap="none" rtlCol="0">
            <a:spAutoFit/>
          </a:bodyPr>
          <a:lstStyle/>
          <a:p>
            <a:r>
              <a:rPr lang="it-IT" sz="2400" dirty="0"/>
              <a:t>TECNICHE OSSERVATIVE </a:t>
            </a:r>
          </a:p>
        </p:txBody>
      </p:sp>
      <p:sp>
        <p:nvSpPr>
          <p:cNvPr id="6" name="Freccia giù 5">
            <a:extLst>
              <a:ext uri="{FF2B5EF4-FFF2-40B4-BE49-F238E27FC236}">
                <a16:creationId xmlns:a16="http://schemas.microsoft.com/office/drawing/2014/main" id="{B9B80F6D-83B2-7FB5-D474-D9BE43524873}"/>
              </a:ext>
            </a:extLst>
          </p:cNvPr>
          <p:cNvSpPr/>
          <p:nvPr/>
        </p:nvSpPr>
        <p:spPr>
          <a:xfrm>
            <a:off x="4572000" y="1340768"/>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402819D-858D-C139-89F2-75AEF719B7FB}"/>
              </a:ext>
            </a:extLst>
          </p:cNvPr>
          <p:cNvSpPr txBox="1"/>
          <p:nvPr/>
        </p:nvSpPr>
        <p:spPr>
          <a:xfrm>
            <a:off x="3573594" y="1916832"/>
            <a:ext cx="2284844" cy="369332"/>
          </a:xfrm>
          <a:prstGeom prst="rect">
            <a:avLst/>
          </a:prstGeom>
          <a:noFill/>
        </p:spPr>
        <p:txBody>
          <a:bodyPr wrap="square" rtlCol="0">
            <a:spAutoFit/>
          </a:bodyPr>
          <a:lstStyle/>
          <a:p>
            <a:pPr algn="ctr"/>
            <a:r>
              <a:rPr lang="it-IT" dirty="0"/>
              <a:t>John Anderson </a:t>
            </a:r>
          </a:p>
        </p:txBody>
      </p:sp>
      <p:graphicFrame>
        <p:nvGraphicFramePr>
          <p:cNvPr id="8" name="Diagramma 7">
            <a:extLst>
              <a:ext uri="{FF2B5EF4-FFF2-40B4-BE49-F238E27FC236}">
                <a16:creationId xmlns:a16="http://schemas.microsoft.com/office/drawing/2014/main" id="{F2377CE8-67A9-C84E-D25E-70BC8EC42C8E}"/>
              </a:ext>
            </a:extLst>
          </p:cNvPr>
          <p:cNvGraphicFramePr/>
          <p:nvPr>
            <p:extLst>
              <p:ext uri="{D42A27DB-BD31-4B8C-83A1-F6EECF244321}">
                <p14:modId xmlns:p14="http://schemas.microsoft.com/office/powerpoint/2010/main" val="2462210828"/>
              </p:ext>
            </p:extLst>
          </p:nvPr>
        </p:nvGraphicFramePr>
        <p:xfrm>
          <a:off x="1295635" y="1732488"/>
          <a:ext cx="6552729" cy="241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arentesi graffa chiusa 8">
            <a:extLst>
              <a:ext uri="{FF2B5EF4-FFF2-40B4-BE49-F238E27FC236}">
                <a16:creationId xmlns:a16="http://schemas.microsoft.com/office/drawing/2014/main" id="{E4A8789B-3A0C-26E7-FF64-C927962B6DA8}"/>
              </a:ext>
            </a:extLst>
          </p:cNvPr>
          <p:cNvSpPr/>
          <p:nvPr/>
        </p:nvSpPr>
        <p:spPr>
          <a:xfrm rot="5400000">
            <a:off x="2859779" y="1861690"/>
            <a:ext cx="547171" cy="374136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68262EEE-CDA3-7DBA-411A-F62F2A79EF38}"/>
              </a:ext>
            </a:extLst>
          </p:cNvPr>
          <p:cNvSpPr txBox="1"/>
          <p:nvPr/>
        </p:nvSpPr>
        <p:spPr>
          <a:xfrm>
            <a:off x="61785" y="4071263"/>
            <a:ext cx="5302303" cy="1661993"/>
          </a:xfrm>
          <a:prstGeom prst="rect">
            <a:avLst/>
          </a:prstGeom>
          <a:solidFill>
            <a:schemeClr val="bg1"/>
          </a:solidFill>
        </p:spPr>
        <p:txBody>
          <a:bodyPr wrap="square" rtlCol="0">
            <a:spAutoFit/>
          </a:bodyPr>
          <a:lstStyle/>
          <a:p>
            <a:r>
              <a:rPr lang="it-IT" sz="1700" dirty="0"/>
              <a:t>E’ diretta ai fenomeni naturali così come essi si verificano</a:t>
            </a:r>
            <a:endParaRPr lang="it-IT" sz="1700" b="1" dirty="0"/>
          </a:p>
          <a:p>
            <a:pPr marL="285750" indent="-285750">
              <a:buFont typeface="Arial" panose="020B0604020202020204" pitchFamily="34" charset="0"/>
              <a:buChar char="•"/>
            </a:pPr>
            <a:r>
              <a:rPr lang="it-IT" sz="1700" dirty="0"/>
              <a:t>senza alcun tentativo di controllare le condizioni in cui l’osservazione è condotta</a:t>
            </a:r>
          </a:p>
          <a:p>
            <a:pPr marL="285750" indent="-285750">
              <a:buFont typeface="Arial" panose="020B0604020202020204" pitchFamily="34" charset="0"/>
              <a:buChar char="•"/>
            </a:pPr>
            <a:r>
              <a:rPr lang="it-IT" sz="1700" dirty="0"/>
              <a:t>senza alcun tentativo di campionare il comportamento che vada oltre quel campionamento che è intrinseco al fatto che qualcuno nota quello che è accaduto </a:t>
            </a:r>
          </a:p>
        </p:txBody>
      </p:sp>
      <p:sp>
        <p:nvSpPr>
          <p:cNvPr id="22" name="Parentesi graffa chiusa 21">
            <a:extLst>
              <a:ext uri="{FF2B5EF4-FFF2-40B4-BE49-F238E27FC236}">
                <a16:creationId xmlns:a16="http://schemas.microsoft.com/office/drawing/2014/main" id="{8DF78182-9584-A416-20A4-9F0DECAA4E5F}"/>
              </a:ext>
            </a:extLst>
          </p:cNvPr>
          <p:cNvSpPr/>
          <p:nvPr/>
        </p:nvSpPr>
        <p:spPr>
          <a:xfrm rot="5400000">
            <a:off x="6134619" y="2832270"/>
            <a:ext cx="547170" cy="180020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CasellaDiTesto 15">
            <a:extLst>
              <a:ext uri="{FF2B5EF4-FFF2-40B4-BE49-F238E27FC236}">
                <a16:creationId xmlns:a16="http://schemas.microsoft.com/office/drawing/2014/main" id="{5E9841B1-EF8C-C8DE-8568-D49E93E74CB1}"/>
              </a:ext>
            </a:extLst>
          </p:cNvPr>
          <p:cNvSpPr txBox="1"/>
          <p:nvPr/>
        </p:nvSpPr>
        <p:spPr>
          <a:xfrm>
            <a:off x="5437737" y="4071263"/>
            <a:ext cx="3454743" cy="1661993"/>
          </a:xfrm>
          <a:prstGeom prst="rect">
            <a:avLst/>
          </a:prstGeom>
          <a:solidFill>
            <a:schemeClr val="bg1"/>
          </a:solidFill>
        </p:spPr>
        <p:txBody>
          <a:bodyPr wrap="square" rtlCol="0">
            <a:spAutoFit/>
          </a:bodyPr>
          <a:lstStyle/>
          <a:p>
            <a:r>
              <a:rPr lang="it-IT" sz="1700" dirty="0"/>
              <a:t>L’osservatore sceglie in anticipo un particolare evento o serie di eventi da osservare, e sviluppa una tecnica con la quale le osservazioni sono registrate regolarmente secondo un piano predeterminato </a:t>
            </a:r>
          </a:p>
        </p:txBody>
      </p:sp>
    </p:spTree>
    <p:extLst>
      <p:ext uri="{BB962C8B-B14F-4D97-AF65-F5344CB8AC3E}">
        <p14:creationId xmlns:p14="http://schemas.microsoft.com/office/powerpoint/2010/main" val="343358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493658" y="1268761"/>
            <a:ext cx="5829300" cy="433871"/>
          </a:xfrm>
        </p:spPr>
        <p:txBody>
          <a:bodyPr>
            <a:normAutofit fontScale="90000"/>
          </a:bodyPr>
          <a:lstStyle/>
          <a:p>
            <a:r>
              <a:rPr lang="it-IT" sz="2400" b="1" dirty="0">
                <a:solidFill>
                  <a:srgbClr val="FF0000"/>
                </a:solidFill>
              </a:rPr>
              <a:t>Natura/Cultura (eredità/ambiente)</a:t>
            </a:r>
            <a:br>
              <a:rPr lang="it-IT" sz="2400" b="1" dirty="0">
                <a:solidFill>
                  <a:srgbClr val="FF0000"/>
                </a:solidFill>
              </a:rPr>
            </a:br>
            <a:endParaRPr lang="it-IT" sz="2400" b="1" dirty="0">
              <a:solidFill>
                <a:srgbClr val="FF0000"/>
              </a:solidFill>
            </a:endParaRPr>
          </a:p>
        </p:txBody>
      </p:sp>
      <p:sp>
        <p:nvSpPr>
          <p:cNvPr id="3" name="Sottotitolo 2"/>
          <p:cNvSpPr>
            <a:spLocks noGrp="1"/>
          </p:cNvSpPr>
          <p:nvPr>
            <p:ph type="subTitle" idx="1"/>
          </p:nvPr>
        </p:nvSpPr>
        <p:spPr>
          <a:xfrm>
            <a:off x="400050" y="1702632"/>
            <a:ext cx="7466316" cy="3724590"/>
          </a:xfrm>
        </p:spPr>
        <p:txBody>
          <a:bodyPr>
            <a:normAutofit fontScale="77500" lnSpcReduction="20000"/>
          </a:bodyPr>
          <a:lstStyle/>
          <a:p>
            <a:pPr algn="l"/>
            <a:r>
              <a:rPr lang="it-IT" dirty="0">
                <a:solidFill>
                  <a:schemeClr val="tx1"/>
                </a:solidFill>
                <a:sym typeface="Wingdings" pitchFamily="2" charset="2"/>
              </a:rPr>
              <a:t>Intreccio </a:t>
            </a:r>
            <a:r>
              <a:rPr lang="it-IT" b="1" dirty="0">
                <a:solidFill>
                  <a:schemeClr val="tx1"/>
                </a:solidFill>
                <a:sym typeface="Wingdings" pitchFamily="2" charset="2"/>
              </a:rPr>
              <a:t>Natura/Cultura</a:t>
            </a:r>
            <a:r>
              <a:rPr lang="it-IT" dirty="0">
                <a:solidFill>
                  <a:schemeClr val="tx1"/>
                </a:solidFill>
                <a:sym typeface="Wingdings" pitchFamily="2" charset="2"/>
              </a:rPr>
              <a:t>  modelli di interdipendenza tra fattori genetici e ambientali. </a:t>
            </a:r>
          </a:p>
          <a:p>
            <a:pPr algn="l"/>
            <a:endParaRPr lang="it-IT" dirty="0">
              <a:solidFill>
                <a:schemeClr val="tx1"/>
              </a:solidFill>
              <a:sym typeface="Wingdings" pitchFamily="2" charset="2"/>
            </a:endParaRPr>
          </a:p>
          <a:p>
            <a:pPr algn="l">
              <a:buClr>
                <a:srgbClr val="0000FF"/>
              </a:buClr>
            </a:pPr>
            <a:r>
              <a:rPr lang="it-IT" b="1" dirty="0">
                <a:solidFill>
                  <a:schemeClr val="tx1"/>
                </a:solidFill>
                <a:sym typeface="Wingdings" pitchFamily="2" charset="2"/>
              </a:rPr>
              <a:t>Interazione geni-ambiente</a:t>
            </a:r>
          </a:p>
          <a:p>
            <a:pPr marL="257175" indent="-257175" algn="l">
              <a:buClr>
                <a:srgbClr val="0000FF"/>
              </a:buClr>
              <a:buFont typeface="Wingdings" charset="2"/>
              <a:buChar char="u"/>
            </a:pPr>
            <a:r>
              <a:rPr lang="it-IT" dirty="0">
                <a:solidFill>
                  <a:schemeClr val="tx1"/>
                </a:solidFill>
                <a:sym typeface="Wingdings" pitchFamily="2" charset="2"/>
              </a:rPr>
              <a:t>L’effetto di una predisposizione genetica si manifesta a seconda del tipo di ambiente o l’effetto dell’ambiente dipende dalla predisposizione genetica</a:t>
            </a:r>
          </a:p>
          <a:p>
            <a:pPr marL="600075" lvl="1" indent="-257175" algn="l">
              <a:buClr>
                <a:srgbClr val="0000FF"/>
              </a:buClr>
              <a:buFont typeface="Wingdings" charset="2"/>
              <a:buChar char="ü"/>
            </a:pPr>
            <a:r>
              <a:rPr lang="it-IT" dirty="0">
                <a:solidFill>
                  <a:schemeClr val="tx1"/>
                </a:solidFill>
                <a:sym typeface="Wingdings" pitchFamily="2" charset="2"/>
              </a:rPr>
              <a:t> ambiente può </a:t>
            </a:r>
            <a:r>
              <a:rPr lang="it-IT" b="1" dirty="0">
                <a:solidFill>
                  <a:schemeClr val="tx1"/>
                </a:solidFill>
                <a:sym typeface="Wingdings" pitchFamily="2" charset="2"/>
              </a:rPr>
              <a:t>innescare o inasprire </a:t>
            </a:r>
            <a:r>
              <a:rPr lang="it-IT" dirty="0">
                <a:solidFill>
                  <a:schemeClr val="tx1"/>
                </a:solidFill>
                <a:sym typeface="Wingdings" pitchFamily="2" charset="2"/>
              </a:rPr>
              <a:t>le predisposizioni (es. aggressività e vittimizzazione)</a:t>
            </a:r>
          </a:p>
          <a:p>
            <a:pPr marL="600075" lvl="1" indent="-257175" algn="l">
              <a:buClr>
                <a:srgbClr val="0000FF"/>
              </a:buClr>
              <a:buFont typeface="Wingdings" charset="2"/>
              <a:buChar char="ü"/>
            </a:pPr>
            <a:r>
              <a:rPr lang="it-IT" dirty="0">
                <a:solidFill>
                  <a:schemeClr val="tx1"/>
                </a:solidFill>
                <a:sym typeface="Wingdings" pitchFamily="2" charset="2"/>
              </a:rPr>
              <a:t> ambiente può causare la </a:t>
            </a:r>
            <a:r>
              <a:rPr lang="it-IT" b="1" dirty="0">
                <a:solidFill>
                  <a:schemeClr val="tx1"/>
                </a:solidFill>
                <a:sym typeface="Wingdings" pitchFamily="2" charset="2"/>
              </a:rPr>
              <a:t>soppressione</a:t>
            </a:r>
            <a:r>
              <a:rPr lang="it-IT" dirty="0">
                <a:solidFill>
                  <a:schemeClr val="tx1"/>
                </a:solidFill>
                <a:sym typeface="Wingdings" pitchFamily="2" charset="2"/>
              </a:rPr>
              <a:t> degli effetti delle predisposizioni</a:t>
            </a:r>
            <a:endParaRPr lang="it-IT" dirty="0">
              <a:solidFill>
                <a:schemeClr val="tx1"/>
              </a:solidFill>
            </a:endParaRPr>
          </a:p>
          <a:p>
            <a:pPr algn="l"/>
            <a:endParaRPr lang="it-IT" dirty="0">
              <a:solidFill>
                <a:schemeClr val="tx1"/>
              </a:solidFill>
            </a:endParaRPr>
          </a:p>
        </p:txBody>
      </p:sp>
      <p:sp>
        <p:nvSpPr>
          <p:cNvPr id="4" name="Segnaposto numero diapositiva 3"/>
          <p:cNvSpPr>
            <a:spLocks noGrp="1"/>
          </p:cNvSpPr>
          <p:nvPr>
            <p:ph type="sldNum" sz="quarter" idx="12"/>
          </p:nvPr>
        </p:nvSpPr>
        <p:spPr/>
        <p:txBody>
          <a:bodyPr/>
          <a:lstStyle/>
          <a:p>
            <a:fld id="{E3AAEEB7-370C-4CD1-84ED-44A96922B98A}" type="slidenum">
              <a:rPr lang="it-IT" smtClean="0"/>
              <a:pPr/>
              <a:t>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660B127-ABF3-57F4-8E90-C0E3DEE024C1}"/>
              </a:ext>
            </a:extLst>
          </p:cNvPr>
          <p:cNvSpPr>
            <a:spLocks noGrp="1"/>
          </p:cNvSpPr>
          <p:nvPr>
            <p:ph type="sldNum" sz="quarter" idx="12"/>
          </p:nvPr>
        </p:nvSpPr>
        <p:spPr/>
        <p:txBody>
          <a:bodyPr/>
          <a:lstStyle/>
          <a:p>
            <a:fld id="{E3AAEEB7-370C-4CD1-84ED-44A96922B98A}" type="slidenum">
              <a:rPr lang="it-IT" smtClean="0"/>
              <a:pPr/>
              <a:t>30</a:t>
            </a:fld>
            <a:endParaRPr lang="it-IT"/>
          </a:p>
        </p:txBody>
      </p:sp>
      <p:graphicFrame>
        <p:nvGraphicFramePr>
          <p:cNvPr id="5" name="Diagramma 4">
            <a:extLst>
              <a:ext uri="{FF2B5EF4-FFF2-40B4-BE49-F238E27FC236}">
                <a16:creationId xmlns:a16="http://schemas.microsoft.com/office/drawing/2014/main" id="{9D8725FE-9CCA-B618-0E61-4001D36348E9}"/>
              </a:ext>
            </a:extLst>
          </p:cNvPr>
          <p:cNvGraphicFramePr/>
          <p:nvPr>
            <p:extLst>
              <p:ext uri="{D42A27DB-BD31-4B8C-83A1-F6EECF244321}">
                <p14:modId xmlns:p14="http://schemas.microsoft.com/office/powerpoint/2010/main" val="7315411"/>
              </p:ext>
            </p:extLst>
          </p:nvPr>
        </p:nvGraphicFramePr>
        <p:xfrm>
          <a:off x="1715852" y="980728"/>
          <a:ext cx="5712296"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ccia giù 5">
            <a:extLst>
              <a:ext uri="{FF2B5EF4-FFF2-40B4-BE49-F238E27FC236}">
                <a16:creationId xmlns:a16="http://schemas.microsoft.com/office/drawing/2014/main" id="{5B60D02B-F665-2A4A-B70E-4CCF4135AD57}"/>
              </a:ext>
            </a:extLst>
          </p:cNvPr>
          <p:cNvSpPr/>
          <p:nvPr/>
        </p:nvSpPr>
        <p:spPr>
          <a:xfrm>
            <a:off x="2699792" y="3501008"/>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giù 6">
            <a:extLst>
              <a:ext uri="{FF2B5EF4-FFF2-40B4-BE49-F238E27FC236}">
                <a16:creationId xmlns:a16="http://schemas.microsoft.com/office/drawing/2014/main" id="{EB2A1DA3-2578-65B0-C8BF-84180DE8EA19}"/>
              </a:ext>
            </a:extLst>
          </p:cNvPr>
          <p:cNvSpPr/>
          <p:nvPr/>
        </p:nvSpPr>
        <p:spPr>
          <a:xfrm>
            <a:off x="5954778" y="3537012"/>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C7860B4F-9C93-A269-464A-055E10F2AEB6}"/>
              </a:ext>
            </a:extLst>
          </p:cNvPr>
          <p:cNvSpPr txBox="1"/>
          <p:nvPr/>
        </p:nvSpPr>
        <p:spPr>
          <a:xfrm>
            <a:off x="251520" y="3738736"/>
            <a:ext cx="4464496" cy="230832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it-IT" dirty="0"/>
              <a:t>Viene condotta in uno degli ambienti di vita dei soggetti esaminati (es., con bambini da 0 a 3 anni, la casa, l’asilo nido, un campo giochi)</a:t>
            </a:r>
          </a:p>
          <a:p>
            <a:pPr marL="285750" indent="-285750">
              <a:buFont typeface="Arial" panose="020B0604020202020204" pitchFamily="34" charset="0"/>
              <a:buChar char="•"/>
            </a:pPr>
            <a:r>
              <a:rPr lang="it-IT" dirty="0"/>
              <a:t>L’osservatore si propone di non interferire con il comportamento del soggetto osservato, o di limitare al massimo l’interferenza </a:t>
            </a:r>
          </a:p>
        </p:txBody>
      </p:sp>
      <p:sp>
        <p:nvSpPr>
          <p:cNvPr id="9" name="CasellaDiTesto 8">
            <a:extLst>
              <a:ext uri="{FF2B5EF4-FFF2-40B4-BE49-F238E27FC236}">
                <a16:creationId xmlns:a16="http://schemas.microsoft.com/office/drawing/2014/main" id="{26155C20-82BB-D651-29E0-21020B8B0C02}"/>
              </a:ext>
            </a:extLst>
          </p:cNvPr>
          <p:cNvSpPr txBox="1"/>
          <p:nvPr/>
        </p:nvSpPr>
        <p:spPr>
          <a:xfrm>
            <a:off x="4932039" y="3789040"/>
            <a:ext cx="3960441" cy="923330"/>
          </a:xfrm>
          <a:prstGeom prst="rect">
            <a:avLst/>
          </a:prstGeom>
          <a:solidFill>
            <a:schemeClr val="bg1"/>
          </a:solidFill>
        </p:spPr>
        <p:txBody>
          <a:bodyPr wrap="square" rtlCol="0">
            <a:spAutoFit/>
          </a:bodyPr>
          <a:lstStyle/>
          <a:p>
            <a:r>
              <a:rPr lang="it-IT" dirty="0"/>
              <a:t>Il ricercatore interviene attivamente fornendo degli stimoli per evocare il comportamento che intende studiare </a:t>
            </a:r>
          </a:p>
        </p:txBody>
      </p:sp>
    </p:spTree>
    <p:extLst>
      <p:ext uri="{BB962C8B-B14F-4D97-AF65-F5344CB8AC3E}">
        <p14:creationId xmlns:p14="http://schemas.microsoft.com/office/powerpoint/2010/main" val="2018215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42BC6D8-B28F-C7EE-2F5F-6986DBFF0292}"/>
              </a:ext>
            </a:extLst>
          </p:cNvPr>
          <p:cNvSpPr>
            <a:spLocks noGrp="1"/>
          </p:cNvSpPr>
          <p:nvPr>
            <p:ph type="sldNum" sz="quarter" idx="12"/>
          </p:nvPr>
        </p:nvSpPr>
        <p:spPr/>
        <p:txBody>
          <a:bodyPr/>
          <a:lstStyle/>
          <a:p>
            <a:fld id="{E3AAEEB7-370C-4CD1-84ED-44A96922B98A}" type="slidenum">
              <a:rPr lang="it-IT" smtClean="0"/>
              <a:pPr/>
              <a:t>31</a:t>
            </a:fld>
            <a:endParaRPr lang="it-IT"/>
          </a:p>
        </p:txBody>
      </p:sp>
      <p:graphicFrame>
        <p:nvGraphicFramePr>
          <p:cNvPr id="5" name="Diagramma 4">
            <a:extLst>
              <a:ext uri="{FF2B5EF4-FFF2-40B4-BE49-F238E27FC236}">
                <a16:creationId xmlns:a16="http://schemas.microsoft.com/office/drawing/2014/main" id="{A60BE78E-21CC-132C-E1C3-0CFB6CF432D0}"/>
              </a:ext>
            </a:extLst>
          </p:cNvPr>
          <p:cNvGraphicFramePr/>
          <p:nvPr>
            <p:extLst>
              <p:ext uri="{D42A27DB-BD31-4B8C-83A1-F6EECF244321}">
                <p14:modId xmlns:p14="http://schemas.microsoft.com/office/powerpoint/2010/main" val="2813951482"/>
              </p:ext>
            </p:extLst>
          </p:nvPr>
        </p:nvGraphicFramePr>
        <p:xfrm>
          <a:off x="3131840" y="977162"/>
          <a:ext cx="2928156" cy="1477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a:extLst>
              <a:ext uri="{FF2B5EF4-FFF2-40B4-BE49-F238E27FC236}">
                <a16:creationId xmlns:a16="http://schemas.microsoft.com/office/drawing/2014/main" id="{CBFB702C-4C93-D783-CD0E-AC17A9C339B7}"/>
              </a:ext>
            </a:extLst>
          </p:cNvPr>
          <p:cNvGraphicFramePr/>
          <p:nvPr>
            <p:extLst>
              <p:ext uri="{D42A27DB-BD31-4B8C-83A1-F6EECF244321}">
                <p14:modId xmlns:p14="http://schemas.microsoft.com/office/powerpoint/2010/main" val="3893289646"/>
              </p:ext>
            </p:extLst>
          </p:nvPr>
        </p:nvGraphicFramePr>
        <p:xfrm>
          <a:off x="1835696" y="2193911"/>
          <a:ext cx="5556448" cy="2104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reccia giù 6">
            <a:extLst>
              <a:ext uri="{FF2B5EF4-FFF2-40B4-BE49-F238E27FC236}">
                <a16:creationId xmlns:a16="http://schemas.microsoft.com/office/drawing/2014/main" id="{4ABFA7EC-1674-9EC8-78BD-2645A2A9FE98}"/>
              </a:ext>
            </a:extLst>
          </p:cNvPr>
          <p:cNvSpPr/>
          <p:nvPr/>
        </p:nvSpPr>
        <p:spPr>
          <a:xfrm rot="1083435" flipH="1">
            <a:off x="3306450" y="3927956"/>
            <a:ext cx="45719" cy="34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giù 7">
            <a:extLst>
              <a:ext uri="{FF2B5EF4-FFF2-40B4-BE49-F238E27FC236}">
                <a16:creationId xmlns:a16="http://schemas.microsoft.com/office/drawing/2014/main" id="{C23DFDEC-A751-77EA-D933-752D993D0E6A}"/>
              </a:ext>
            </a:extLst>
          </p:cNvPr>
          <p:cNvSpPr/>
          <p:nvPr/>
        </p:nvSpPr>
        <p:spPr>
          <a:xfrm rot="20622317" flipH="1">
            <a:off x="6162688" y="3938411"/>
            <a:ext cx="45719" cy="324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E0872CC-DA18-6F82-AE38-493DAB2BB95B}"/>
              </a:ext>
            </a:extLst>
          </p:cNvPr>
          <p:cNvSpPr txBox="1"/>
          <p:nvPr/>
        </p:nvSpPr>
        <p:spPr>
          <a:xfrm>
            <a:off x="251520" y="4297919"/>
            <a:ext cx="3432310" cy="1200329"/>
          </a:xfrm>
          <a:prstGeom prst="rect">
            <a:avLst/>
          </a:prstGeom>
          <a:solidFill>
            <a:schemeClr val="bg1"/>
          </a:solidFill>
        </p:spPr>
        <p:txBody>
          <a:bodyPr wrap="square" rtlCol="0">
            <a:spAutoFit/>
          </a:bodyPr>
          <a:lstStyle/>
          <a:p>
            <a:r>
              <a:rPr lang="it-IT" dirty="0"/>
              <a:t>Viene osservato il comportamento dei bambini tra i 12 e i 24 mesi in presenza della madre e quando si allontana e poi ritorna </a:t>
            </a:r>
          </a:p>
        </p:txBody>
      </p:sp>
      <p:sp>
        <p:nvSpPr>
          <p:cNvPr id="10" name="CasellaDiTesto 9">
            <a:extLst>
              <a:ext uri="{FF2B5EF4-FFF2-40B4-BE49-F238E27FC236}">
                <a16:creationId xmlns:a16="http://schemas.microsoft.com/office/drawing/2014/main" id="{E21C91C1-D809-39E3-75D3-C586DD5F6EAB}"/>
              </a:ext>
            </a:extLst>
          </p:cNvPr>
          <p:cNvSpPr txBox="1"/>
          <p:nvPr/>
        </p:nvSpPr>
        <p:spPr>
          <a:xfrm>
            <a:off x="3923928" y="4293096"/>
            <a:ext cx="4968552" cy="1477328"/>
          </a:xfrm>
          <a:prstGeom prst="rect">
            <a:avLst/>
          </a:prstGeom>
          <a:solidFill>
            <a:schemeClr val="bg1"/>
          </a:solidFill>
        </p:spPr>
        <p:txBody>
          <a:bodyPr wrap="square" rtlCol="0">
            <a:spAutoFit/>
          </a:bodyPr>
          <a:lstStyle/>
          <a:p>
            <a:r>
              <a:rPr lang="it-IT" dirty="0"/>
              <a:t>Il prevede che la madre o il padre, dopo aver corrisposto ai sorrisi e ai suoni prodotti dall’infante girino improvvisamente il capo e poi tornino a guardarlo mantenendo il volto immobile per diversi secondi</a:t>
            </a:r>
          </a:p>
        </p:txBody>
      </p:sp>
    </p:spTree>
    <p:extLst>
      <p:ext uri="{BB962C8B-B14F-4D97-AF65-F5344CB8AC3E}">
        <p14:creationId xmlns:p14="http://schemas.microsoft.com/office/powerpoint/2010/main" val="46982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1C176B2-D182-3F5B-0FDC-9D0395558FE8}"/>
              </a:ext>
            </a:extLst>
          </p:cNvPr>
          <p:cNvSpPr>
            <a:spLocks noGrp="1"/>
          </p:cNvSpPr>
          <p:nvPr>
            <p:ph type="sldNum" sz="quarter" idx="12"/>
          </p:nvPr>
        </p:nvSpPr>
        <p:spPr>
          <a:xfrm>
            <a:off x="6625208" y="6412582"/>
            <a:ext cx="2133600" cy="365125"/>
          </a:xfrm>
        </p:spPr>
        <p:txBody>
          <a:bodyPr/>
          <a:lstStyle/>
          <a:p>
            <a:fld id="{E3AAEEB7-370C-4CD1-84ED-44A96922B98A}" type="slidenum">
              <a:rPr lang="it-IT" smtClean="0"/>
              <a:pPr/>
              <a:t>32</a:t>
            </a:fld>
            <a:endParaRPr lang="it-IT"/>
          </a:p>
        </p:txBody>
      </p:sp>
      <p:sp>
        <p:nvSpPr>
          <p:cNvPr id="5" name="CasellaDiTesto 4">
            <a:extLst>
              <a:ext uri="{FF2B5EF4-FFF2-40B4-BE49-F238E27FC236}">
                <a16:creationId xmlns:a16="http://schemas.microsoft.com/office/drawing/2014/main" id="{EE42D255-7E17-BBA6-6624-C4AC0124264D}"/>
              </a:ext>
            </a:extLst>
          </p:cNvPr>
          <p:cNvSpPr txBox="1"/>
          <p:nvPr/>
        </p:nvSpPr>
        <p:spPr>
          <a:xfrm>
            <a:off x="3433580" y="748928"/>
            <a:ext cx="3166251" cy="461665"/>
          </a:xfrm>
          <a:prstGeom prst="rect">
            <a:avLst/>
          </a:prstGeom>
          <a:noFill/>
        </p:spPr>
        <p:txBody>
          <a:bodyPr wrap="none" rtlCol="0">
            <a:spAutoFit/>
          </a:bodyPr>
          <a:lstStyle/>
          <a:p>
            <a:r>
              <a:rPr lang="it-IT" sz="2400" dirty="0"/>
              <a:t>CHI O COSA OSSERVARE</a:t>
            </a:r>
          </a:p>
        </p:txBody>
      </p:sp>
      <p:graphicFrame>
        <p:nvGraphicFramePr>
          <p:cNvPr id="6" name="Diagramma 5">
            <a:extLst>
              <a:ext uri="{FF2B5EF4-FFF2-40B4-BE49-F238E27FC236}">
                <a16:creationId xmlns:a16="http://schemas.microsoft.com/office/drawing/2014/main" id="{91298B8A-402E-4FA7-8E61-9EFF2F2E565C}"/>
              </a:ext>
            </a:extLst>
          </p:cNvPr>
          <p:cNvGraphicFramePr/>
          <p:nvPr>
            <p:extLst>
              <p:ext uri="{D42A27DB-BD31-4B8C-83A1-F6EECF244321}">
                <p14:modId xmlns:p14="http://schemas.microsoft.com/office/powerpoint/2010/main" val="3748676958"/>
              </p:ext>
            </p:extLst>
          </p:nvPr>
        </p:nvGraphicFramePr>
        <p:xfrm>
          <a:off x="251520" y="1118260"/>
          <a:ext cx="3182060" cy="1527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a:extLst>
              <a:ext uri="{FF2B5EF4-FFF2-40B4-BE49-F238E27FC236}">
                <a16:creationId xmlns:a16="http://schemas.microsoft.com/office/drawing/2014/main" id="{138494F5-904E-5E5B-A64A-2A46CF49C13F}"/>
              </a:ext>
            </a:extLst>
          </p:cNvPr>
          <p:cNvSpPr txBox="1"/>
          <p:nvPr/>
        </p:nvSpPr>
        <p:spPr>
          <a:xfrm>
            <a:off x="3635895" y="1520157"/>
            <a:ext cx="4464495" cy="646331"/>
          </a:xfrm>
          <a:prstGeom prst="rect">
            <a:avLst/>
          </a:prstGeom>
          <a:noFill/>
        </p:spPr>
        <p:txBody>
          <a:bodyPr wrap="square" rtlCol="0">
            <a:spAutoFit/>
          </a:bodyPr>
          <a:lstStyle/>
          <a:p>
            <a:r>
              <a:rPr lang="it-IT" dirty="0"/>
              <a:t>La scelta di chi osservare dipende dagli scopi che ci si prefigge </a:t>
            </a:r>
          </a:p>
        </p:txBody>
      </p:sp>
      <p:sp>
        <p:nvSpPr>
          <p:cNvPr id="8" name="Freccia giù 7">
            <a:extLst>
              <a:ext uri="{FF2B5EF4-FFF2-40B4-BE49-F238E27FC236}">
                <a16:creationId xmlns:a16="http://schemas.microsoft.com/office/drawing/2014/main" id="{821D288C-1D2A-4ED8-0526-1BDCB14879AC}"/>
              </a:ext>
            </a:extLst>
          </p:cNvPr>
          <p:cNvSpPr/>
          <p:nvPr/>
        </p:nvSpPr>
        <p:spPr>
          <a:xfrm>
            <a:off x="5470959" y="2166488"/>
            <a:ext cx="45719"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Diagramma 8">
            <a:extLst>
              <a:ext uri="{FF2B5EF4-FFF2-40B4-BE49-F238E27FC236}">
                <a16:creationId xmlns:a16="http://schemas.microsoft.com/office/drawing/2014/main" id="{6AB3F0B6-9879-629B-FB94-368084E75902}"/>
              </a:ext>
            </a:extLst>
          </p:cNvPr>
          <p:cNvGraphicFramePr/>
          <p:nvPr>
            <p:extLst>
              <p:ext uri="{D42A27DB-BD31-4B8C-83A1-F6EECF244321}">
                <p14:modId xmlns:p14="http://schemas.microsoft.com/office/powerpoint/2010/main" val="1450887247"/>
              </p:ext>
            </p:extLst>
          </p:nvPr>
        </p:nvGraphicFramePr>
        <p:xfrm>
          <a:off x="3794558" y="2568385"/>
          <a:ext cx="4305833" cy="2569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Freccia sinistra 9">
            <a:extLst>
              <a:ext uri="{FF2B5EF4-FFF2-40B4-BE49-F238E27FC236}">
                <a16:creationId xmlns:a16="http://schemas.microsoft.com/office/drawing/2014/main" id="{36ADE14E-7CEE-C4DF-05B8-B9F8A1B926BF}"/>
              </a:ext>
            </a:extLst>
          </p:cNvPr>
          <p:cNvSpPr/>
          <p:nvPr/>
        </p:nvSpPr>
        <p:spPr>
          <a:xfrm>
            <a:off x="2977396" y="4683159"/>
            <a:ext cx="50352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sinistra 10">
            <a:extLst>
              <a:ext uri="{FF2B5EF4-FFF2-40B4-BE49-F238E27FC236}">
                <a16:creationId xmlns:a16="http://schemas.microsoft.com/office/drawing/2014/main" id="{AA5EE008-7CBD-EF4E-551B-62AC5CF41DFE}"/>
              </a:ext>
            </a:extLst>
          </p:cNvPr>
          <p:cNvSpPr/>
          <p:nvPr/>
        </p:nvSpPr>
        <p:spPr>
          <a:xfrm>
            <a:off x="3347864" y="3807354"/>
            <a:ext cx="40853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5CC2CE2E-C66A-BA0F-2B03-A9B3AE65BC6C}"/>
              </a:ext>
            </a:extLst>
          </p:cNvPr>
          <p:cNvSpPr txBox="1"/>
          <p:nvPr/>
        </p:nvSpPr>
        <p:spPr>
          <a:xfrm>
            <a:off x="606760" y="2801787"/>
            <a:ext cx="2083327" cy="369332"/>
          </a:xfrm>
          <a:prstGeom prst="rect">
            <a:avLst/>
          </a:prstGeom>
          <a:solidFill>
            <a:schemeClr val="bg1"/>
          </a:solidFill>
        </p:spPr>
        <p:txBody>
          <a:bodyPr wrap="none" rtlCol="0">
            <a:spAutoFit/>
          </a:bodyPr>
          <a:lstStyle/>
          <a:p>
            <a:pPr algn="ctr"/>
            <a:r>
              <a:rPr lang="it-IT" dirty="0"/>
              <a:t>SINGOLO BAMBINO </a:t>
            </a:r>
          </a:p>
        </p:txBody>
      </p:sp>
      <p:sp>
        <p:nvSpPr>
          <p:cNvPr id="15" name="CasellaDiTesto 14">
            <a:extLst>
              <a:ext uri="{FF2B5EF4-FFF2-40B4-BE49-F238E27FC236}">
                <a16:creationId xmlns:a16="http://schemas.microsoft.com/office/drawing/2014/main" id="{2243B6E1-862E-FF7E-9521-BCD707804377}"/>
              </a:ext>
            </a:extLst>
          </p:cNvPr>
          <p:cNvSpPr txBox="1"/>
          <p:nvPr/>
        </p:nvSpPr>
        <p:spPr>
          <a:xfrm>
            <a:off x="107504" y="3496439"/>
            <a:ext cx="3161039" cy="646331"/>
          </a:xfrm>
          <a:prstGeom prst="rect">
            <a:avLst/>
          </a:prstGeom>
          <a:solidFill>
            <a:schemeClr val="bg1"/>
          </a:solidFill>
        </p:spPr>
        <p:txBody>
          <a:bodyPr wrap="square" rtlCol="0">
            <a:spAutoFit/>
          </a:bodyPr>
          <a:lstStyle/>
          <a:p>
            <a:r>
              <a:rPr lang="it-IT" dirty="0"/>
              <a:t>SINGOLI BAMBINI ALL’INTERNO DI UN GRUPPO</a:t>
            </a:r>
          </a:p>
        </p:txBody>
      </p:sp>
      <p:sp>
        <p:nvSpPr>
          <p:cNvPr id="2" name="CasellaDiTesto 1">
            <a:extLst>
              <a:ext uri="{FF2B5EF4-FFF2-40B4-BE49-F238E27FC236}">
                <a16:creationId xmlns:a16="http://schemas.microsoft.com/office/drawing/2014/main" id="{E573E611-B619-FA49-25CD-B60A357830BB}"/>
              </a:ext>
            </a:extLst>
          </p:cNvPr>
          <p:cNvSpPr txBox="1"/>
          <p:nvPr/>
        </p:nvSpPr>
        <p:spPr>
          <a:xfrm>
            <a:off x="237580" y="4359994"/>
            <a:ext cx="2592288" cy="646331"/>
          </a:xfrm>
          <a:prstGeom prst="rect">
            <a:avLst/>
          </a:prstGeom>
          <a:solidFill>
            <a:schemeClr val="bg1"/>
          </a:solidFill>
        </p:spPr>
        <p:txBody>
          <a:bodyPr wrap="square" rtlCol="0">
            <a:spAutoFit/>
          </a:bodyPr>
          <a:lstStyle/>
          <a:p>
            <a:r>
              <a:rPr lang="it-IT" dirty="0"/>
              <a:t>SPECIFICI COMPORTAMENTI</a:t>
            </a:r>
          </a:p>
        </p:txBody>
      </p:sp>
      <p:sp>
        <p:nvSpPr>
          <p:cNvPr id="3" name="Freccia sinistra 2">
            <a:extLst>
              <a:ext uri="{FF2B5EF4-FFF2-40B4-BE49-F238E27FC236}">
                <a16:creationId xmlns:a16="http://schemas.microsoft.com/office/drawing/2014/main" id="{82269785-27E7-FCA8-9CE2-A7479D7001AD}"/>
              </a:ext>
            </a:extLst>
          </p:cNvPr>
          <p:cNvSpPr/>
          <p:nvPr/>
        </p:nvSpPr>
        <p:spPr>
          <a:xfrm flipV="1">
            <a:off x="3177450" y="3005754"/>
            <a:ext cx="40853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91439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1C176B2-D182-3F5B-0FDC-9D0395558FE8}"/>
              </a:ext>
            </a:extLst>
          </p:cNvPr>
          <p:cNvSpPr>
            <a:spLocks noGrp="1"/>
          </p:cNvSpPr>
          <p:nvPr>
            <p:ph type="sldNum" sz="quarter" idx="12"/>
          </p:nvPr>
        </p:nvSpPr>
        <p:spPr>
          <a:xfrm>
            <a:off x="6625208" y="6412582"/>
            <a:ext cx="2133600" cy="365125"/>
          </a:xfrm>
        </p:spPr>
        <p:txBody>
          <a:bodyPr/>
          <a:lstStyle/>
          <a:p>
            <a:fld id="{E3AAEEB7-370C-4CD1-84ED-44A96922B98A}" type="slidenum">
              <a:rPr lang="it-IT" smtClean="0"/>
              <a:pPr/>
              <a:t>33</a:t>
            </a:fld>
            <a:endParaRPr lang="it-IT"/>
          </a:p>
        </p:txBody>
      </p:sp>
      <p:graphicFrame>
        <p:nvGraphicFramePr>
          <p:cNvPr id="9" name="Diagramma 8">
            <a:extLst>
              <a:ext uri="{FF2B5EF4-FFF2-40B4-BE49-F238E27FC236}">
                <a16:creationId xmlns:a16="http://schemas.microsoft.com/office/drawing/2014/main" id="{6AB3F0B6-9879-629B-FB94-368084E75902}"/>
              </a:ext>
            </a:extLst>
          </p:cNvPr>
          <p:cNvGraphicFramePr/>
          <p:nvPr>
            <p:extLst>
              <p:ext uri="{D42A27DB-BD31-4B8C-83A1-F6EECF244321}">
                <p14:modId xmlns:p14="http://schemas.microsoft.com/office/powerpoint/2010/main" val="1232859978"/>
              </p:ext>
            </p:extLst>
          </p:nvPr>
        </p:nvGraphicFramePr>
        <p:xfrm>
          <a:off x="755576" y="1052736"/>
          <a:ext cx="3264024"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a:extLst>
              <a:ext uri="{FF2B5EF4-FFF2-40B4-BE49-F238E27FC236}">
                <a16:creationId xmlns:a16="http://schemas.microsoft.com/office/drawing/2014/main" id="{20AB5BE9-810A-70F5-E388-65E0A9AC8498}"/>
              </a:ext>
            </a:extLst>
          </p:cNvPr>
          <p:cNvSpPr txBox="1"/>
          <p:nvPr/>
        </p:nvSpPr>
        <p:spPr>
          <a:xfrm>
            <a:off x="4427984" y="1354926"/>
            <a:ext cx="4536504" cy="1200329"/>
          </a:xfrm>
          <a:prstGeom prst="rect">
            <a:avLst/>
          </a:prstGeom>
          <a:solidFill>
            <a:schemeClr val="bg1"/>
          </a:solidFill>
        </p:spPr>
        <p:txBody>
          <a:bodyPr wrap="square" rtlCol="0">
            <a:spAutoFit/>
          </a:bodyPr>
          <a:lstStyle/>
          <a:p>
            <a:r>
              <a:rPr lang="it-IT" dirty="0"/>
              <a:t>Si osserva per un tempo prestabilito solo lui o lei ed eventualmente quelli con cui interagisce, usando una apposita griglia o un stendendo un resoconto narrativo </a:t>
            </a:r>
          </a:p>
        </p:txBody>
      </p:sp>
      <p:sp>
        <p:nvSpPr>
          <p:cNvPr id="13" name="CasellaDiTesto 12">
            <a:extLst>
              <a:ext uri="{FF2B5EF4-FFF2-40B4-BE49-F238E27FC236}">
                <a16:creationId xmlns:a16="http://schemas.microsoft.com/office/drawing/2014/main" id="{327F5669-1AF8-83DB-DB5B-EEAA06158D7C}"/>
              </a:ext>
            </a:extLst>
          </p:cNvPr>
          <p:cNvSpPr txBox="1"/>
          <p:nvPr/>
        </p:nvSpPr>
        <p:spPr>
          <a:xfrm>
            <a:off x="4427984" y="3068960"/>
            <a:ext cx="4608512" cy="1200329"/>
          </a:xfrm>
          <a:prstGeom prst="rect">
            <a:avLst/>
          </a:prstGeom>
          <a:solidFill>
            <a:schemeClr val="bg1"/>
          </a:solidFill>
        </p:spPr>
        <p:txBody>
          <a:bodyPr wrap="square" rtlCol="0">
            <a:spAutoFit/>
          </a:bodyPr>
          <a:lstStyle/>
          <a:p>
            <a:r>
              <a:rPr lang="it-IT" dirty="0"/>
              <a:t>Ogni bambino viene osservato per pochi secondi, segnando quello che sta facendo in quel momento, e poi si passa a un altro; quando li si è osservati tutti si riprende da capo</a:t>
            </a:r>
          </a:p>
        </p:txBody>
      </p:sp>
      <p:sp>
        <p:nvSpPr>
          <p:cNvPr id="5" name="Freccia destra 4">
            <a:extLst>
              <a:ext uri="{FF2B5EF4-FFF2-40B4-BE49-F238E27FC236}">
                <a16:creationId xmlns:a16="http://schemas.microsoft.com/office/drawing/2014/main" id="{8B33C1A6-442B-CF32-6CDD-63638BA53346}"/>
              </a:ext>
            </a:extLst>
          </p:cNvPr>
          <p:cNvSpPr/>
          <p:nvPr/>
        </p:nvSpPr>
        <p:spPr>
          <a:xfrm>
            <a:off x="4046245" y="1909372"/>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5">
            <a:extLst>
              <a:ext uri="{FF2B5EF4-FFF2-40B4-BE49-F238E27FC236}">
                <a16:creationId xmlns:a16="http://schemas.microsoft.com/office/drawing/2014/main" id="{CF5C08AC-7AE8-883F-207D-642E3E3B9A52}"/>
              </a:ext>
            </a:extLst>
          </p:cNvPr>
          <p:cNvSpPr/>
          <p:nvPr/>
        </p:nvSpPr>
        <p:spPr>
          <a:xfrm>
            <a:off x="4019600" y="3643834"/>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B74D37D-D87C-5600-F4A1-B3CEC57C4749}"/>
              </a:ext>
            </a:extLst>
          </p:cNvPr>
          <p:cNvSpPr txBox="1"/>
          <p:nvPr/>
        </p:nvSpPr>
        <p:spPr>
          <a:xfrm>
            <a:off x="4551576" y="4773051"/>
            <a:ext cx="4412912" cy="1200329"/>
          </a:xfrm>
          <a:prstGeom prst="rect">
            <a:avLst/>
          </a:prstGeom>
          <a:solidFill>
            <a:schemeClr val="bg1"/>
          </a:solidFill>
        </p:spPr>
        <p:txBody>
          <a:bodyPr wrap="square" rtlCol="0">
            <a:spAutoFit/>
          </a:bodyPr>
          <a:lstStyle/>
          <a:p>
            <a:r>
              <a:rPr lang="it-IT" dirty="0"/>
              <a:t>Si prende nota degli episodi in cui si presentano i comportamenti che interessano (ad esempio, quelli prosociali, oppure quelli aggressivi)   </a:t>
            </a:r>
          </a:p>
        </p:txBody>
      </p:sp>
      <p:sp>
        <p:nvSpPr>
          <p:cNvPr id="10" name="Freccia destra 9">
            <a:extLst>
              <a:ext uri="{FF2B5EF4-FFF2-40B4-BE49-F238E27FC236}">
                <a16:creationId xmlns:a16="http://schemas.microsoft.com/office/drawing/2014/main" id="{96A42BBD-35E1-27BD-F7D6-C8FF83A34D85}"/>
              </a:ext>
            </a:extLst>
          </p:cNvPr>
          <p:cNvSpPr/>
          <p:nvPr/>
        </p:nvSpPr>
        <p:spPr>
          <a:xfrm>
            <a:off x="4046245" y="5373216"/>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01818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58543-1E4A-5411-6AF9-1BF4642BF64B}"/>
              </a:ext>
            </a:extLst>
          </p:cNvPr>
          <p:cNvSpPr>
            <a:spLocks noGrp="1"/>
          </p:cNvSpPr>
          <p:nvPr>
            <p:ph type="title"/>
          </p:nvPr>
        </p:nvSpPr>
        <p:spPr>
          <a:xfrm>
            <a:off x="543123" y="764704"/>
            <a:ext cx="8061325" cy="1185862"/>
          </a:xfrm>
          <a:solidFill>
            <a:schemeClr val="bg1"/>
          </a:solidFill>
        </p:spPr>
        <p:txBody>
          <a:bodyPr/>
          <a:lstStyle/>
          <a:p>
            <a:pPr eaLnBrk="1" hangingPunct="1"/>
            <a:r>
              <a:rPr lang="it-IT" altLang="it-IT" sz="3600" dirty="0"/>
              <a:t>Come si fa a prendere nota “registrare” dei comportamenti osservati? </a:t>
            </a:r>
          </a:p>
        </p:txBody>
      </p:sp>
      <p:sp>
        <p:nvSpPr>
          <p:cNvPr id="3" name="Segnaposto contenuto 2">
            <a:extLst>
              <a:ext uri="{FF2B5EF4-FFF2-40B4-BE49-F238E27FC236}">
                <a16:creationId xmlns:a16="http://schemas.microsoft.com/office/drawing/2014/main" id="{42AF65CB-758F-7B82-954A-F963F1D399AF}"/>
              </a:ext>
            </a:extLst>
          </p:cNvPr>
          <p:cNvSpPr>
            <a:spLocks noGrp="1"/>
          </p:cNvSpPr>
          <p:nvPr>
            <p:ph idx="1"/>
          </p:nvPr>
        </p:nvSpPr>
        <p:spPr>
          <a:xfrm>
            <a:off x="539552" y="2241560"/>
            <a:ext cx="8061325" cy="755392"/>
          </a:xfrm>
          <a:solidFill>
            <a:schemeClr val="bg1"/>
          </a:solidFill>
          <a:ln w="28575">
            <a:solidFill>
              <a:schemeClr val="tx1"/>
            </a:solidFill>
          </a:ln>
        </p:spPr>
        <p:txBody>
          <a:bodyPr>
            <a:normAutofit lnSpcReduction="10000"/>
          </a:bodyPr>
          <a:lstStyle/>
          <a:p>
            <a:pPr eaLnBrk="1" hangingPunct="1">
              <a:buClr>
                <a:schemeClr val="tx2">
                  <a:lumMod val="60000"/>
                  <a:lumOff val="40000"/>
                </a:schemeClr>
              </a:buClr>
              <a:buFont typeface="Wingdings" pitchFamily="2" charset="2"/>
              <a:buChar char="§"/>
              <a:defRPr/>
            </a:pPr>
            <a:r>
              <a:rPr lang="it-IT" sz="2000" dirty="0"/>
              <a:t>Può essere fatto dal vivo dal vivo, oppure da videoregistrazione.</a:t>
            </a:r>
          </a:p>
          <a:p>
            <a:pPr eaLnBrk="1" hangingPunct="1">
              <a:buClr>
                <a:schemeClr val="tx2">
                  <a:lumMod val="60000"/>
                  <a:lumOff val="40000"/>
                </a:schemeClr>
              </a:buClr>
              <a:buFont typeface="Wingdings" pitchFamily="2" charset="2"/>
              <a:buChar char="§"/>
              <a:defRPr/>
            </a:pPr>
            <a:r>
              <a:rPr lang="it-IT" sz="2000" dirty="0"/>
              <a:t>Può consistere in:</a:t>
            </a:r>
          </a:p>
          <a:p>
            <a:pPr eaLnBrk="1" hangingPunct="1">
              <a:buClr>
                <a:schemeClr val="tx2">
                  <a:lumMod val="60000"/>
                  <a:lumOff val="40000"/>
                </a:schemeClr>
              </a:buClr>
              <a:buFont typeface="Wingdings" pitchFamily="2" charset="2"/>
              <a:buChar char="§"/>
              <a:defRPr/>
            </a:pPr>
            <a:endParaRPr lang="it-IT" sz="2800" dirty="0"/>
          </a:p>
        </p:txBody>
      </p:sp>
      <p:sp>
        <p:nvSpPr>
          <p:cNvPr id="4" name="Segnaposto numero diapositiva 3">
            <a:extLst>
              <a:ext uri="{FF2B5EF4-FFF2-40B4-BE49-F238E27FC236}">
                <a16:creationId xmlns:a16="http://schemas.microsoft.com/office/drawing/2014/main" id="{B0D4A276-F39C-7FCB-4C86-AF4B2BF97354}"/>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4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pPr eaLnBrk="1" hangingPunct="1"/>
            <a:fld id="{1C7D480A-2FC6-EF4C-AF7B-9E92B7E04DD8}" type="slidenum">
              <a:rPr lang="en-US" altLang="it-IT" sz="1400"/>
              <a:pPr eaLnBrk="1" hangingPunct="1"/>
              <a:t>34</a:t>
            </a:fld>
            <a:endParaRPr lang="en-US" altLang="it-IT" sz="1400"/>
          </a:p>
        </p:txBody>
      </p:sp>
      <p:sp>
        <p:nvSpPr>
          <p:cNvPr id="5" name="CasellaDiTesto 4">
            <a:extLst>
              <a:ext uri="{FF2B5EF4-FFF2-40B4-BE49-F238E27FC236}">
                <a16:creationId xmlns:a16="http://schemas.microsoft.com/office/drawing/2014/main" id="{4BA05A29-AF3D-B78C-98CE-47F129AB240B}"/>
              </a:ext>
            </a:extLst>
          </p:cNvPr>
          <p:cNvSpPr txBox="1"/>
          <p:nvPr/>
        </p:nvSpPr>
        <p:spPr>
          <a:xfrm>
            <a:off x="539552" y="3429000"/>
            <a:ext cx="3024335" cy="1508105"/>
          </a:xfrm>
          <a:prstGeom prst="rect">
            <a:avLst/>
          </a:prstGeom>
          <a:solidFill>
            <a:schemeClr val="bg1"/>
          </a:solidFill>
        </p:spPr>
        <p:txBody>
          <a:bodyPr wrap="square" rtlCol="0">
            <a:spAutoFit/>
          </a:bodyPr>
          <a:lstStyle/>
          <a:p>
            <a:r>
              <a:rPr lang="it-IT" sz="2000" dirty="0"/>
              <a:t>Descrizione narrativa </a:t>
            </a:r>
          </a:p>
          <a:p>
            <a:endParaRPr lang="it-IT" dirty="0"/>
          </a:p>
          <a:p>
            <a:r>
              <a:rPr lang="it-IT" altLang="it-IT" dirty="0"/>
              <a:t>Si descrive verbalmente</a:t>
            </a:r>
            <a:r>
              <a:rPr lang="it-IT" altLang="it-IT" sz="1800" dirty="0"/>
              <a:t> tempo, luogo, cosa è successo prima, persone coinvolte</a:t>
            </a:r>
            <a:endParaRPr lang="it-IT" sz="1800" dirty="0"/>
          </a:p>
        </p:txBody>
      </p:sp>
      <p:sp>
        <p:nvSpPr>
          <p:cNvPr id="7" name="CasellaDiTesto 6">
            <a:extLst>
              <a:ext uri="{FF2B5EF4-FFF2-40B4-BE49-F238E27FC236}">
                <a16:creationId xmlns:a16="http://schemas.microsoft.com/office/drawing/2014/main" id="{E94010CA-DFF1-FC81-EE03-159C34AEB64A}"/>
              </a:ext>
            </a:extLst>
          </p:cNvPr>
          <p:cNvSpPr txBox="1"/>
          <p:nvPr/>
        </p:nvSpPr>
        <p:spPr>
          <a:xfrm>
            <a:off x="3923929" y="3429000"/>
            <a:ext cx="4392487" cy="1508105"/>
          </a:xfrm>
          <a:prstGeom prst="rect">
            <a:avLst/>
          </a:prstGeom>
          <a:solidFill>
            <a:schemeClr val="bg1"/>
          </a:solidFill>
        </p:spPr>
        <p:txBody>
          <a:bodyPr wrap="square">
            <a:spAutoFit/>
          </a:bodyPr>
          <a:lstStyle/>
          <a:p>
            <a:pPr marL="0" lvl="1" algn="ctr" eaLnBrk="1" hangingPunct="1">
              <a:buClr>
                <a:schemeClr val="tx2">
                  <a:lumMod val="60000"/>
                  <a:lumOff val="40000"/>
                </a:schemeClr>
              </a:buClr>
              <a:defRPr/>
            </a:pPr>
            <a:r>
              <a:rPr lang="it-IT" sz="2000" dirty="0"/>
              <a:t>Uso di un una una griglia di osservazione</a:t>
            </a:r>
          </a:p>
          <a:p>
            <a:pPr lvl="1" eaLnBrk="1" hangingPunct="1">
              <a:buClr>
                <a:schemeClr val="tx2">
                  <a:lumMod val="60000"/>
                  <a:lumOff val="40000"/>
                </a:schemeClr>
              </a:buClr>
              <a:defRPr/>
            </a:pPr>
            <a:endParaRPr lang="it-IT" sz="1800" dirty="0"/>
          </a:p>
          <a:p>
            <a:pPr marL="0" lvl="1" eaLnBrk="1" hangingPunct="1">
              <a:buClr>
                <a:schemeClr val="tx2">
                  <a:lumMod val="60000"/>
                  <a:lumOff val="40000"/>
                </a:schemeClr>
              </a:buClr>
              <a:defRPr/>
            </a:pPr>
            <a:r>
              <a:rPr lang="it-IT" sz="1800" dirty="0"/>
              <a:t>Un foglio che  contiene dei descrittori predefiniti sui quali basta tracciare un segno quando corrispondono a ciò che si osserva</a:t>
            </a:r>
          </a:p>
        </p:txBody>
      </p:sp>
      <p:cxnSp>
        <p:nvCxnSpPr>
          <p:cNvPr id="8" name="Connettore 2 7">
            <a:extLst>
              <a:ext uri="{FF2B5EF4-FFF2-40B4-BE49-F238E27FC236}">
                <a16:creationId xmlns:a16="http://schemas.microsoft.com/office/drawing/2014/main" id="{FC6111EE-3C27-6870-1469-E46736D13BF5}"/>
              </a:ext>
            </a:extLst>
          </p:cNvPr>
          <p:cNvCxnSpPr/>
          <p:nvPr/>
        </p:nvCxnSpPr>
        <p:spPr>
          <a:xfrm flipH="1">
            <a:off x="2555776" y="3068960"/>
            <a:ext cx="720080" cy="360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020C104F-9E5A-C1E8-5807-A91F4325F3EA}"/>
              </a:ext>
            </a:extLst>
          </p:cNvPr>
          <p:cNvCxnSpPr>
            <a:cxnSpLocks/>
          </p:cNvCxnSpPr>
          <p:nvPr/>
        </p:nvCxnSpPr>
        <p:spPr>
          <a:xfrm>
            <a:off x="5228458" y="3058704"/>
            <a:ext cx="639688" cy="3516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41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BFCDAFF6-947A-4CDA-B223-BFBF66A344C7}"/>
              </a:ext>
            </a:extLst>
          </p:cNvPr>
          <p:cNvSpPr>
            <a:spLocks noGrp="1"/>
          </p:cNvSpPr>
          <p:nvPr>
            <p:ph sz="half" idx="2"/>
          </p:nvPr>
        </p:nvSpPr>
        <p:spPr>
          <a:xfrm>
            <a:off x="274006" y="3765071"/>
            <a:ext cx="4009962" cy="1176098"/>
          </a:xfrm>
          <a:solidFill>
            <a:schemeClr val="bg2">
              <a:lumMod val="10000"/>
              <a:lumOff val="90000"/>
            </a:schemeClr>
          </a:solidFill>
          <a:ln w="28575">
            <a:solidFill>
              <a:schemeClr val="tx2">
                <a:lumMod val="60000"/>
                <a:lumOff val="40000"/>
              </a:schemeClr>
            </a:solidFill>
          </a:ln>
        </p:spPr>
        <p:txBody>
          <a:bodyPr>
            <a:normAutofit/>
          </a:bodyPr>
          <a:lstStyle/>
          <a:p>
            <a:pPr marL="0" indent="0">
              <a:buNone/>
              <a:defRPr/>
            </a:pPr>
            <a:r>
              <a:rPr lang="it-IT" altLang="it-IT" sz="1800" dirty="0"/>
              <a:t>“Bambina caratterizzata da una forte carenza affettiva che si sforza di richiamare l’attenzione dell’insegnante”.</a:t>
            </a:r>
          </a:p>
        </p:txBody>
      </p:sp>
      <p:sp>
        <p:nvSpPr>
          <p:cNvPr id="37891" name="Segnaposto contenuto 7">
            <a:extLst>
              <a:ext uri="{FF2B5EF4-FFF2-40B4-BE49-F238E27FC236}">
                <a16:creationId xmlns:a16="http://schemas.microsoft.com/office/drawing/2014/main" id="{D3CFE13B-0A9F-CD78-2DFA-0F704B52FDFE}"/>
              </a:ext>
            </a:extLst>
          </p:cNvPr>
          <p:cNvSpPr>
            <a:spLocks noGrp="1" noChangeArrowheads="1"/>
          </p:cNvSpPr>
          <p:nvPr>
            <p:ph sz="quarter" idx="4"/>
          </p:nvPr>
        </p:nvSpPr>
        <p:spPr>
          <a:xfrm>
            <a:off x="4484077" y="3808925"/>
            <a:ext cx="4385917" cy="1132244"/>
          </a:xfrm>
          <a:solidFill>
            <a:schemeClr val="bg1"/>
          </a:solidFill>
          <a:ln w="28575">
            <a:solidFill>
              <a:schemeClr val="tx2">
                <a:lumMod val="60000"/>
                <a:lumOff val="40000"/>
              </a:schemeClr>
            </a:solidFill>
          </a:ln>
        </p:spPr>
        <p:txBody>
          <a:bodyPr>
            <a:normAutofit/>
          </a:bodyPr>
          <a:lstStyle/>
          <a:p>
            <a:pPr marL="0" indent="0">
              <a:buNone/>
            </a:pPr>
            <a:r>
              <a:rPr lang="it-IT" altLang="it-IT" sz="1800" dirty="0"/>
              <a:t>“Angela ha alzato la mano 14 volte nell’arco di un’ora e ha strattonato l’insegnante 10 volte nello stesso arco di tempo”.</a:t>
            </a:r>
          </a:p>
        </p:txBody>
      </p:sp>
      <p:sp>
        <p:nvSpPr>
          <p:cNvPr id="37892" name="Rettangolo 8">
            <a:extLst>
              <a:ext uri="{FF2B5EF4-FFF2-40B4-BE49-F238E27FC236}">
                <a16:creationId xmlns:a16="http://schemas.microsoft.com/office/drawing/2014/main" id="{184D0305-C59C-9A06-593B-701E78400D83}"/>
              </a:ext>
            </a:extLst>
          </p:cNvPr>
          <p:cNvSpPr>
            <a:spLocks noChangeArrowheads="1"/>
          </p:cNvSpPr>
          <p:nvPr/>
        </p:nvSpPr>
        <p:spPr bwMode="auto">
          <a:xfrm>
            <a:off x="251520" y="2264685"/>
            <a:ext cx="8618474" cy="615553"/>
          </a:xfrm>
          <a:prstGeom prst="rect">
            <a:avLst/>
          </a:prstGeom>
          <a:solidFill>
            <a:srgbClr val="FFFFFF"/>
          </a:solidFill>
          <a:ln w="28575">
            <a:solidFill>
              <a:schemeClr val="tx2">
                <a:lumMod val="60000"/>
                <a:lumOff val="40000"/>
              </a:schemeClr>
            </a:solidFill>
            <a:miter lim="800000"/>
            <a:headEnd/>
            <a:tailEnd/>
          </a:ln>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it-IT" altLang="it-IT" sz="1700" dirty="0"/>
              <a:t>Esempio: descrizioni del comportamento di una stessa bambina iperattiva effettuato da due psicologi di diverso orientamento (Fonte: </a:t>
            </a:r>
            <a:r>
              <a:rPr lang="it-IT" altLang="it-IT" sz="1700" dirty="0" err="1"/>
              <a:t>Meazzini</a:t>
            </a:r>
            <a:r>
              <a:rPr lang="it-IT" altLang="it-IT" sz="1700" dirty="0"/>
              <a:t> 1997, p. 38-39).</a:t>
            </a:r>
          </a:p>
        </p:txBody>
      </p:sp>
      <p:sp>
        <p:nvSpPr>
          <p:cNvPr id="37893" name="Segnaposto numero diapositiva 5">
            <a:extLst>
              <a:ext uri="{FF2B5EF4-FFF2-40B4-BE49-F238E27FC236}">
                <a16:creationId xmlns:a16="http://schemas.microsoft.com/office/drawing/2014/main" id="{4EF93C1C-358F-49E5-ECD3-E18CEE897ED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954">
                <a:solidFill>
                  <a:schemeClr val="tx1"/>
                </a:solidFill>
                <a:latin typeface="Arial" panose="020B0604020202020204" pitchFamily="34" charset="0"/>
                <a:ea typeface="ＭＳ Ｐゴシック" panose="020B0600070205080204" pitchFamily="34" charset="-128"/>
              </a:defRPr>
            </a:lvl1pPr>
            <a:lvl2pPr marL="685817" indent="-263776">
              <a:spcBef>
                <a:spcPct val="20000"/>
              </a:spcBef>
              <a:buClr>
                <a:schemeClr val="hlink"/>
              </a:buClr>
              <a:buSzPct val="55000"/>
              <a:buFont typeface="Wingdings" pitchFamily="2" charset="2"/>
              <a:buChar char="n"/>
              <a:defRPr sz="2585">
                <a:solidFill>
                  <a:schemeClr val="tx1"/>
                </a:solidFill>
                <a:latin typeface="Arial" panose="020B0604020202020204" pitchFamily="34" charset="0"/>
                <a:ea typeface="ＭＳ Ｐゴシック" panose="020B0600070205080204" pitchFamily="34" charset="-128"/>
              </a:defRPr>
            </a:lvl2pPr>
            <a:lvl3pPr marL="1055103" indent="-211021">
              <a:spcBef>
                <a:spcPct val="20000"/>
              </a:spcBef>
              <a:buClr>
                <a:schemeClr val="folHlink"/>
              </a:buClr>
              <a:buSzPct val="50000"/>
              <a:buFont typeface="Wingdings" pitchFamily="2" charset="2"/>
              <a:buChar char="n"/>
              <a:defRPr sz="2215">
                <a:solidFill>
                  <a:schemeClr val="tx1"/>
                </a:solidFill>
                <a:latin typeface="Arial" panose="020B0604020202020204" pitchFamily="34" charset="0"/>
                <a:ea typeface="ＭＳ Ｐゴシック" panose="020B0600070205080204" pitchFamily="34" charset="-128"/>
              </a:defRPr>
            </a:lvl3pPr>
            <a:lvl4pPr marL="1477145" indent="-211021">
              <a:spcBef>
                <a:spcPct val="20000"/>
              </a:spcBef>
              <a:buClr>
                <a:schemeClr val="accent2"/>
              </a:buClr>
              <a:buSzPct val="55000"/>
              <a:buFont typeface="Wingdings" pitchFamily="2" charset="2"/>
              <a:buChar char="n"/>
              <a:defRPr sz="1846">
                <a:solidFill>
                  <a:schemeClr val="tx1"/>
                </a:solidFill>
                <a:latin typeface="Arial" panose="020B0604020202020204" pitchFamily="34" charset="0"/>
                <a:ea typeface="ＭＳ Ｐゴシック" panose="020B0600070205080204" pitchFamily="34" charset="-128"/>
              </a:defRPr>
            </a:lvl4pPr>
            <a:lvl5pPr marL="1899186" indent="-211021">
              <a:spcBef>
                <a:spcPct val="20000"/>
              </a:spcBef>
              <a:buClr>
                <a:schemeClr val="accent1"/>
              </a:buClr>
              <a:buSzPct val="50000"/>
              <a:buFont typeface="Wingdings" pitchFamily="2" charset="2"/>
              <a:buChar char="n"/>
              <a:defRPr sz="1846">
                <a:solidFill>
                  <a:schemeClr val="tx1"/>
                </a:solidFill>
                <a:latin typeface="Arial" panose="020B0604020202020204" pitchFamily="34" charset="0"/>
                <a:ea typeface="ＭＳ Ｐゴシック" panose="020B0600070205080204" pitchFamily="34" charset="-128"/>
              </a:defRPr>
            </a:lvl5pPr>
            <a:lvl6pPr marL="2321227" indent="-211021" eaLnBrk="0" fontAlgn="base" hangingPunct="0">
              <a:spcBef>
                <a:spcPct val="20000"/>
              </a:spcBef>
              <a:spcAft>
                <a:spcPct val="0"/>
              </a:spcAft>
              <a:buClr>
                <a:schemeClr val="accent1"/>
              </a:buClr>
              <a:buSzPct val="50000"/>
              <a:buFont typeface="Wingdings" pitchFamily="2" charset="2"/>
              <a:buChar char="n"/>
              <a:defRPr sz="1846">
                <a:solidFill>
                  <a:schemeClr val="tx1"/>
                </a:solidFill>
                <a:latin typeface="Arial" panose="020B0604020202020204" pitchFamily="34" charset="0"/>
                <a:ea typeface="ＭＳ Ｐゴシック" panose="020B0600070205080204" pitchFamily="34" charset="-128"/>
              </a:defRPr>
            </a:lvl6pPr>
            <a:lvl7pPr marL="2743269" indent="-211021" eaLnBrk="0" fontAlgn="base" hangingPunct="0">
              <a:spcBef>
                <a:spcPct val="20000"/>
              </a:spcBef>
              <a:spcAft>
                <a:spcPct val="0"/>
              </a:spcAft>
              <a:buClr>
                <a:schemeClr val="accent1"/>
              </a:buClr>
              <a:buSzPct val="50000"/>
              <a:buFont typeface="Wingdings" pitchFamily="2" charset="2"/>
              <a:buChar char="n"/>
              <a:defRPr sz="1846">
                <a:solidFill>
                  <a:schemeClr val="tx1"/>
                </a:solidFill>
                <a:latin typeface="Arial" panose="020B0604020202020204" pitchFamily="34" charset="0"/>
                <a:ea typeface="ＭＳ Ｐゴシック" panose="020B0600070205080204" pitchFamily="34" charset="-128"/>
              </a:defRPr>
            </a:lvl7pPr>
            <a:lvl8pPr marL="3165310" indent="-211021" eaLnBrk="0" fontAlgn="base" hangingPunct="0">
              <a:spcBef>
                <a:spcPct val="20000"/>
              </a:spcBef>
              <a:spcAft>
                <a:spcPct val="0"/>
              </a:spcAft>
              <a:buClr>
                <a:schemeClr val="accent1"/>
              </a:buClr>
              <a:buSzPct val="50000"/>
              <a:buFont typeface="Wingdings" pitchFamily="2" charset="2"/>
              <a:buChar char="n"/>
              <a:defRPr sz="1846">
                <a:solidFill>
                  <a:schemeClr val="tx1"/>
                </a:solidFill>
                <a:latin typeface="Arial" panose="020B0604020202020204" pitchFamily="34" charset="0"/>
                <a:ea typeface="ＭＳ Ｐゴシック" panose="020B0600070205080204" pitchFamily="34" charset="-128"/>
              </a:defRPr>
            </a:lvl8pPr>
            <a:lvl9pPr marL="3587351" indent="-211021" eaLnBrk="0" fontAlgn="base" hangingPunct="0">
              <a:spcBef>
                <a:spcPct val="20000"/>
              </a:spcBef>
              <a:spcAft>
                <a:spcPct val="0"/>
              </a:spcAft>
              <a:buClr>
                <a:schemeClr val="accent1"/>
              </a:buClr>
              <a:buSzPct val="50000"/>
              <a:buFont typeface="Wingdings" pitchFamily="2" charset="2"/>
              <a:buChar char="n"/>
              <a:defRPr sz="1846">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3F58A90A-0EA1-C640-967E-F059BD728A3F}" type="slidenum">
              <a:rPr lang="en-US" altLang="it-IT" sz="1292"/>
              <a:pPr>
                <a:spcBef>
                  <a:spcPct val="0"/>
                </a:spcBef>
                <a:buClrTx/>
                <a:buSzTx/>
                <a:buFontTx/>
                <a:buNone/>
              </a:pPr>
              <a:t>35</a:t>
            </a:fld>
            <a:endParaRPr lang="en-US" altLang="it-IT" sz="1292"/>
          </a:p>
        </p:txBody>
      </p:sp>
      <p:sp>
        <p:nvSpPr>
          <p:cNvPr id="6" name="CasellaDiTesto 5">
            <a:extLst>
              <a:ext uri="{FF2B5EF4-FFF2-40B4-BE49-F238E27FC236}">
                <a16:creationId xmlns:a16="http://schemas.microsoft.com/office/drawing/2014/main" id="{D37553C4-5BA4-8C98-08E6-D29C71CD1C34}"/>
              </a:ext>
            </a:extLst>
          </p:cNvPr>
          <p:cNvSpPr txBox="1"/>
          <p:nvPr/>
        </p:nvSpPr>
        <p:spPr>
          <a:xfrm>
            <a:off x="251520" y="1124919"/>
            <a:ext cx="8618474" cy="923330"/>
          </a:xfrm>
          <a:prstGeom prst="rect">
            <a:avLst/>
          </a:prstGeom>
          <a:solidFill>
            <a:schemeClr val="tx2">
              <a:lumMod val="60000"/>
              <a:lumOff val="40000"/>
            </a:schemeClr>
          </a:solidFill>
        </p:spPr>
        <p:txBody>
          <a:bodyPr wrap="square" rtlCol="0">
            <a:spAutoFit/>
          </a:bodyPr>
          <a:lstStyle/>
          <a:p>
            <a:r>
              <a:rPr lang="it-IT" dirty="0">
                <a:solidFill>
                  <a:schemeClr val="bg1"/>
                </a:solidFill>
              </a:rPr>
              <a:t>Nella stesura di un resoconto narrativo è importante attenersi in modo preciso a quello che si osserva, in modo che due osservatori distinti possano dare resoconti simili e chi lo legge capisca cosa è successo</a:t>
            </a:r>
          </a:p>
        </p:txBody>
      </p:sp>
      <p:cxnSp>
        <p:nvCxnSpPr>
          <p:cNvPr id="8" name="Connettore 2 7">
            <a:extLst>
              <a:ext uri="{FF2B5EF4-FFF2-40B4-BE49-F238E27FC236}">
                <a16:creationId xmlns:a16="http://schemas.microsoft.com/office/drawing/2014/main" id="{26661BC5-8880-9052-B4A1-66E86D631392}"/>
              </a:ext>
            </a:extLst>
          </p:cNvPr>
          <p:cNvCxnSpPr>
            <a:cxnSpLocks/>
          </p:cNvCxnSpPr>
          <p:nvPr/>
        </p:nvCxnSpPr>
        <p:spPr>
          <a:xfrm flipH="1">
            <a:off x="2987824" y="3209174"/>
            <a:ext cx="864096" cy="445445"/>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F3342388-B793-53BF-FB0F-5A0DF3DAF2A0}"/>
              </a:ext>
            </a:extLst>
          </p:cNvPr>
          <p:cNvCxnSpPr>
            <a:cxnSpLocks/>
          </p:cNvCxnSpPr>
          <p:nvPr/>
        </p:nvCxnSpPr>
        <p:spPr>
          <a:xfrm>
            <a:off x="5508104" y="3285374"/>
            <a:ext cx="567680" cy="445445"/>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5BF6A11-D632-2F26-410F-25B7DF62FFF8}"/>
              </a:ext>
            </a:extLst>
          </p:cNvPr>
          <p:cNvSpPr>
            <a:spLocks noGrp="1"/>
          </p:cNvSpPr>
          <p:nvPr>
            <p:ph type="sldNum" sz="quarter" idx="12"/>
          </p:nvPr>
        </p:nvSpPr>
        <p:spPr/>
        <p:txBody>
          <a:bodyPr/>
          <a:lstStyle/>
          <a:p>
            <a:fld id="{E3AAEEB7-370C-4CD1-84ED-44A96922B98A}" type="slidenum">
              <a:rPr lang="it-IT" smtClean="0"/>
              <a:pPr/>
              <a:t>36</a:t>
            </a:fld>
            <a:endParaRPr lang="it-IT"/>
          </a:p>
        </p:txBody>
      </p:sp>
      <p:sp>
        <p:nvSpPr>
          <p:cNvPr id="5" name="CasellaDiTesto 4">
            <a:extLst>
              <a:ext uri="{FF2B5EF4-FFF2-40B4-BE49-F238E27FC236}">
                <a16:creationId xmlns:a16="http://schemas.microsoft.com/office/drawing/2014/main" id="{F4673091-7EF3-7759-3B62-3FA76F93BB7A}"/>
              </a:ext>
            </a:extLst>
          </p:cNvPr>
          <p:cNvSpPr txBox="1"/>
          <p:nvPr/>
        </p:nvSpPr>
        <p:spPr>
          <a:xfrm>
            <a:off x="2987824" y="645650"/>
            <a:ext cx="3172663" cy="400110"/>
          </a:xfrm>
          <a:prstGeom prst="rect">
            <a:avLst/>
          </a:prstGeom>
          <a:noFill/>
        </p:spPr>
        <p:txBody>
          <a:bodyPr wrap="none" rtlCol="0">
            <a:spAutoFit/>
          </a:bodyPr>
          <a:lstStyle/>
          <a:p>
            <a:r>
              <a:rPr lang="it-IT" sz="2000" dirty="0"/>
              <a:t>LE UNITA’ DI REGISTRAZIONE</a:t>
            </a:r>
          </a:p>
        </p:txBody>
      </p:sp>
      <p:graphicFrame>
        <p:nvGraphicFramePr>
          <p:cNvPr id="7" name="Diagramma 6">
            <a:extLst>
              <a:ext uri="{FF2B5EF4-FFF2-40B4-BE49-F238E27FC236}">
                <a16:creationId xmlns:a16="http://schemas.microsoft.com/office/drawing/2014/main" id="{D35FD5E8-F2B3-9B38-6632-EA5E615BD906}"/>
              </a:ext>
            </a:extLst>
          </p:cNvPr>
          <p:cNvGraphicFramePr/>
          <p:nvPr>
            <p:extLst>
              <p:ext uri="{D42A27DB-BD31-4B8C-83A1-F6EECF244321}">
                <p14:modId xmlns:p14="http://schemas.microsoft.com/office/powerpoint/2010/main" val="1917992078"/>
              </p:ext>
            </p:extLst>
          </p:nvPr>
        </p:nvGraphicFramePr>
        <p:xfrm>
          <a:off x="664126" y="1116646"/>
          <a:ext cx="7587128" cy="1454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reccia giù 7">
            <a:extLst>
              <a:ext uri="{FF2B5EF4-FFF2-40B4-BE49-F238E27FC236}">
                <a16:creationId xmlns:a16="http://schemas.microsoft.com/office/drawing/2014/main" id="{BA77C396-3922-763F-77F2-0BB2C55FB54D}"/>
              </a:ext>
            </a:extLst>
          </p:cNvPr>
          <p:cNvSpPr/>
          <p:nvPr/>
        </p:nvSpPr>
        <p:spPr>
          <a:xfrm>
            <a:off x="2229239" y="2677979"/>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giù 8">
            <a:extLst>
              <a:ext uri="{FF2B5EF4-FFF2-40B4-BE49-F238E27FC236}">
                <a16:creationId xmlns:a16="http://schemas.microsoft.com/office/drawing/2014/main" id="{B6F6976F-B7BB-D58B-D76B-7AE77485E1FB}"/>
              </a:ext>
            </a:extLst>
          </p:cNvPr>
          <p:cNvSpPr/>
          <p:nvPr/>
        </p:nvSpPr>
        <p:spPr>
          <a:xfrm>
            <a:off x="6563359" y="2547954"/>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DA6026D1-C1F6-B038-2BAF-B30A260BBA34}"/>
              </a:ext>
            </a:extLst>
          </p:cNvPr>
          <p:cNvSpPr txBox="1"/>
          <p:nvPr/>
        </p:nvSpPr>
        <p:spPr>
          <a:xfrm>
            <a:off x="261742" y="2950565"/>
            <a:ext cx="4022226" cy="1200329"/>
          </a:xfrm>
          <a:prstGeom prst="rect">
            <a:avLst/>
          </a:prstGeom>
          <a:solidFill>
            <a:schemeClr val="bg1"/>
          </a:solidFill>
        </p:spPr>
        <p:txBody>
          <a:bodyPr wrap="square" rtlCol="0">
            <a:spAutoFit/>
          </a:bodyPr>
          <a:lstStyle/>
          <a:p>
            <a:r>
              <a:rPr lang="it-IT" dirty="0"/>
              <a:t>S’indicano con segni distinti (una lettera dell’alfabeto) i codici di codifica a cui corrispondono i comportamenti, nell’ordine in cui li si è osservati.</a:t>
            </a:r>
          </a:p>
        </p:txBody>
      </p:sp>
      <p:sp>
        <p:nvSpPr>
          <p:cNvPr id="13" name="CasellaDiTesto 12">
            <a:extLst>
              <a:ext uri="{FF2B5EF4-FFF2-40B4-BE49-F238E27FC236}">
                <a16:creationId xmlns:a16="http://schemas.microsoft.com/office/drawing/2014/main" id="{B1760826-ED0F-B898-31D1-EDEEAE495227}"/>
              </a:ext>
            </a:extLst>
          </p:cNvPr>
          <p:cNvSpPr txBox="1"/>
          <p:nvPr/>
        </p:nvSpPr>
        <p:spPr>
          <a:xfrm>
            <a:off x="4671551" y="2895101"/>
            <a:ext cx="4000490" cy="646331"/>
          </a:xfrm>
          <a:prstGeom prst="rect">
            <a:avLst/>
          </a:prstGeom>
          <a:noFill/>
        </p:spPr>
        <p:txBody>
          <a:bodyPr wrap="square" rtlCol="0">
            <a:spAutoFit/>
          </a:bodyPr>
          <a:lstStyle/>
          <a:p>
            <a:r>
              <a:rPr lang="it-IT" dirty="0"/>
              <a:t>Si segna nell’apposita casella quello che avviene in un certo intervallo temporale</a:t>
            </a:r>
          </a:p>
        </p:txBody>
      </p:sp>
      <p:pic>
        <p:nvPicPr>
          <p:cNvPr id="2" name="Immagine 1">
            <a:extLst>
              <a:ext uri="{FF2B5EF4-FFF2-40B4-BE49-F238E27FC236}">
                <a16:creationId xmlns:a16="http://schemas.microsoft.com/office/drawing/2014/main" id="{F1232059-7DE2-9D14-8057-96427A9131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269" y="4150894"/>
            <a:ext cx="3439635" cy="1887622"/>
          </a:xfrm>
          <a:prstGeom prst="rect">
            <a:avLst/>
          </a:prstGeom>
          <a:ln>
            <a:solidFill>
              <a:schemeClr val="tx1"/>
            </a:solidFill>
          </a:ln>
          <a:effectLst>
            <a:softEdge rad="43673"/>
          </a:effectLst>
        </p:spPr>
      </p:pic>
      <p:graphicFrame>
        <p:nvGraphicFramePr>
          <p:cNvPr id="6" name="Tabella 5">
            <a:extLst>
              <a:ext uri="{FF2B5EF4-FFF2-40B4-BE49-F238E27FC236}">
                <a16:creationId xmlns:a16="http://schemas.microsoft.com/office/drawing/2014/main" id="{A65F6B0C-E319-B713-0A24-172800E13836}"/>
              </a:ext>
            </a:extLst>
          </p:cNvPr>
          <p:cNvGraphicFramePr>
            <a:graphicFrameLocks noGrp="1"/>
          </p:cNvGraphicFramePr>
          <p:nvPr>
            <p:extLst>
              <p:ext uri="{D42A27DB-BD31-4B8C-83A1-F6EECF244321}">
                <p14:modId xmlns:p14="http://schemas.microsoft.com/office/powerpoint/2010/main" val="2820746081"/>
              </p:ext>
            </p:extLst>
          </p:nvPr>
        </p:nvGraphicFramePr>
        <p:xfrm>
          <a:off x="4457690" y="3550730"/>
          <a:ext cx="4365463" cy="2487786"/>
        </p:xfrm>
        <a:graphic>
          <a:graphicData uri="http://schemas.openxmlformats.org/drawingml/2006/table">
            <a:tbl>
              <a:tblPr>
                <a:tableStyleId>{5C22544A-7EE6-4342-B048-85BDC9FD1C3A}</a:tableStyleId>
              </a:tblPr>
              <a:tblGrid>
                <a:gridCol w="2029954">
                  <a:extLst>
                    <a:ext uri="{9D8B030D-6E8A-4147-A177-3AD203B41FA5}">
                      <a16:colId xmlns:a16="http://schemas.microsoft.com/office/drawing/2014/main" val="1739526207"/>
                    </a:ext>
                  </a:extLst>
                </a:gridCol>
                <a:gridCol w="314856">
                  <a:extLst>
                    <a:ext uri="{9D8B030D-6E8A-4147-A177-3AD203B41FA5}">
                      <a16:colId xmlns:a16="http://schemas.microsoft.com/office/drawing/2014/main" val="1635871982"/>
                    </a:ext>
                  </a:extLst>
                </a:gridCol>
                <a:gridCol w="315298">
                  <a:extLst>
                    <a:ext uri="{9D8B030D-6E8A-4147-A177-3AD203B41FA5}">
                      <a16:colId xmlns:a16="http://schemas.microsoft.com/office/drawing/2014/main" val="533320934"/>
                    </a:ext>
                  </a:extLst>
                </a:gridCol>
                <a:gridCol w="315298">
                  <a:extLst>
                    <a:ext uri="{9D8B030D-6E8A-4147-A177-3AD203B41FA5}">
                      <a16:colId xmlns:a16="http://schemas.microsoft.com/office/drawing/2014/main" val="2460239486"/>
                    </a:ext>
                  </a:extLst>
                </a:gridCol>
                <a:gridCol w="315298">
                  <a:extLst>
                    <a:ext uri="{9D8B030D-6E8A-4147-A177-3AD203B41FA5}">
                      <a16:colId xmlns:a16="http://schemas.microsoft.com/office/drawing/2014/main" val="1862140789"/>
                    </a:ext>
                  </a:extLst>
                </a:gridCol>
                <a:gridCol w="358253">
                  <a:extLst>
                    <a:ext uri="{9D8B030D-6E8A-4147-A177-3AD203B41FA5}">
                      <a16:colId xmlns:a16="http://schemas.microsoft.com/office/drawing/2014/main" val="4149715854"/>
                    </a:ext>
                  </a:extLst>
                </a:gridCol>
                <a:gridCol w="358253">
                  <a:extLst>
                    <a:ext uri="{9D8B030D-6E8A-4147-A177-3AD203B41FA5}">
                      <a16:colId xmlns:a16="http://schemas.microsoft.com/office/drawing/2014/main" val="3944077483"/>
                    </a:ext>
                  </a:extLst>
                </a:gridCol>
                <a:gridCol w="358253">
                  <a:extLst>
                    <a:ext uri="{9D8B030D-6E8A-4147-A177-3AD203B41FA5}">
                      <a16:colId xmlns:a16="http://schemas.microsoft.com/office/drawing/2014/main" val="1100865771"/>
                    </a:ext>
                  </a:extLst>
                </a:gridCol>
              </a:tblGrid>
              <a:tr h="354186">
                <a:tc gridSpan="8">
                  <a:txBody>
                    <a:bodyPr/>
                    <a:lstStyle/>
                    <a:p>
                      <a:pPr marL="90170" marR="161925">
                        <a:spcAft>
                          <a:spcPts val="0"/>
                        </a:spcAft>
                      </a:pPr>
                      <a:endParaRPr lang="it-IT" sz="800" dirty="0">
                        <a:effectLst/>
                      </a:endParaRPr>
                    </a:p>
                    <a:p>
                      <a:pPr marL="90170" marR="161925">
                        <a:spcAft>
                          <a:spcPts val="0"/>
                        </a:spcAft>
                      </a:pPr>
                      <a:r>
                        <a:rPr lang="it-IT" sz="800" dirty="0">
                          <a:effectLst/>
                        </a:rPr>
                        <a:t>Nome </a:t>
                      </a:r>
                      <a:r>
                        <a:rPr lang="it-IT" sz="800" dirty="0" err="1">
                          <a:effectLst/>
                        </a:rPr>
                        <a:t>bambino________________________Data</a:t>
                      </a:r>
                      <a:r>
                        <a:rPr lang="it-IT" sz="800" dirty="0">
                          <a:effectLst/>
                        </a:rPr>
                        <a:t>__________</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01250721"/>
                  </a:ext>
                </a:extLst>
              </a:tr>
              <a:tr h="189127">
                <a:tc rowSpan="2">
                  <a:txBody>
                    <a:bodyPr/>
                    <a:lstStyle/>
                    <a:p>
                      <a:pPr marL="90170" marR="161925">
                        <a:spcAft>
                          <a:spcPts val="0"/>
                        </a:spcAft>
                      </a:pPr>
                      <a:r>
                        <a:rPr lang="it-IT" sz="800" dirty="0">
                          <a:effectLst/>
                        </a:rPr>
                        <a:t> </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90170" marR="161925" algn="ctr">
                        <a:spcAft>
                          <a:spcPts val="0"/>
                        </a:spcAft>
                      </a:pPr>
                      <a:r>
                        <a:rPr lang="it-IT" sz="800">
                          <a:effectLst/>
                        </a:rPr>
                        <a:t>Intervalli</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77438462"/>
                  </a:ext>
                </a:extLst>
              </a:tr>
              <a:tr h="189127">
                <a:tc vMerge="1">
                  <a:txBody>
                    <a:bodyPr/>
                    <a:lstStyle/>
                    <a:p>
                      <a:endParaRPr lang="it-IT"/>
                    </a:p>
                  </a:txBody>
                  <a:tcPr/>
                </a:tc>
                <a:tc>
                  <a:txBody>
                    <a:bodyPr/>
                    <a:lstStyle/>
                    <a:p>
                      <a:pPr marL="90170" marR="161925">
                        <a:spcAft>
                          <a:spcPts val="0"/>
                        </a:spcAft>
                      </a:pPr>
                      <a:r>
                        <a:rPr lang="it-IT" sz="800">
                          <a:effectLst/>
                        </a:rPr>
                        <a:t>1</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2</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3</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4</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5</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6</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7</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3725"/>
                  </a:ext>
                </a:extLst>
              </a:tr>
              <a:tr h="189127">
                <a:tc>
                  <a:txBody>
                    <a:bodyPr/>
                    <a:lstStyle/>
                    <a:p>
                      <a:pPr marL="90170" marR="161925">
                        <a:spcAft>
                          <a:spcPts val="0"/>
                        </a:spcAft>
                      </a:pPr>
                      <a:r>
                        <a:rPr lang="it-IT" sz="800" dirty="0">
                          <a:effectLst/>
                        </a:rPr>
                        <a:t>Spettatore</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4222511"/>
                  </a:ext>
                </a:extLst>
              </a:tr>
              <a:tr h="189127">
                <a:tc>
                  <a:txBody>
                    <a:bodyPr/>
                    <a:lstStyle/>
                    <a:p>
                      <a:pPr marL="90170" marR="161925">
                        <a:spcAft>
                          <a:spcPts val="0"/>
                        </a:spcAft>
                      </a:pPr>
                      <a:r>
                        <a:rPr lang="it-IT" sz="800" dirty="0">
                          <a:effectLst/>
                        </a:rPr>
                        <a:t>Attività parallela</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533395"/>
                  </a:ext>
                </a:extLst>
              </a:tr>
              <a:tr h="189127">
                <a:tc>
                  <a:txBody>
                    <a:bodyPr/>
                    <a:lstStyle/>
                    <a:p>
                      <a:pPr marL="90170" marR="161925">
                        <a:spcAft>
                          <a:spcPts val="0"/>
                        </a:spcAft>
                      </a:pPr>
                      <a:r>
                        <a:rPr lang="it-IT" sz="800" dirty="0">
                          <a:effectLst/>
                        </a:rPr>
                        <a:t>Prossimità</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038011"/>
                  </a:ext>
                </a:extLst>
              </a:tr>
              <a:tr h="189127">
                <a:tc>
                  <a:txBody>
                    <a:bodyPr/>
                    <a:lstStyle/>
                    <a:p>
                      <a:pPr marL="90170" marR="161925">
                        <a:spcAft>
                          <a:spcPts val="0"/>
                        </a:spcAft>
                      </a:pPr>
                      <a:r>
                        <a:rPr lang="it-IT" sz="800" dirty="0">
                          <a:effectLst/>
                        </a:rPr>
                        <a:t>Affetto positivo</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32689"/>
                  </a:ext>
                </a:extLst>
              </a:tr>
              <a:tr h="189127">
                <a:tc>
                  <a:txBody>
                    <a:bodyPr/>
                    <a:lstStyle/>
                    <a:p>
                      <a:pPr marL="90170" marR="161925">
                        <a:spcAft>
                          <a:spcPts val="0"/>
                        </a:spcAft>
                      </a:pPr>
                      <a:r>
                        <a:rPr lang="it-IT" sz="800" dirty="0">
                          <a:effectLst/>
                        </a:rPr>
                        <a:t>Imitazione</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a:effectLst/>
                        </a:rPr>
                        <a:t>✔</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656023"/>
                  </a:ext>
                </a:extLst>
              </a:tr>
              <a:tr h="189127">
                <a:tc>
                  <a:txBody>
                    <a:bodyPr/>
                    <a:lstStyle/>
                    <a:p>
                      <a:pPr marL="90170" marR="161925">
                        <a:spcAft>
                          <a:spcPts val="0"/>
                        </a:spcAft>
                      </a:pPr>
                      <a:r>
                        <a:rPr lang="it-IT" sz="800">
                          <a:effectLst/>
                        </a:rPr>
                        <a:t>Imitazione reciproca</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dirty="0">
                          <a:effectLst/>
                        </a:rPr>
                        <a:t>✔</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088467"/>
                  </a:ext>
                </a:extLst>
              </a:tr>
              <a:tr h="189127">
                <a:tc>
                  <a:txBody>
                    <a:bodyPr/>
                    <a:lstStyle/>
                    <a:p>
                      <a:pPr marL="90170" marR="161925">
                        <a:spcAft>
                          <a:spcPts val="0"/>
                        </a:spcAft>
                      </a:pPr>
                      <a:r>
                        <a:rPr lang="it-IT" sz="800">
                          <a:effectLst/>
                        </a:rPr>
                        <a:t>Aiuta/consola</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800" dirty="0">
                          <a:effectLst/>
                        </a:rPr>
                        <a:t>✔</a:t>
                      </a:r>
                      <a:endParaRPr lang="it-IT" sz="800" dirty="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711920"/>
                  </a:ext>
                </a:extLst>
              </a:tr>
              <a:tr h="189127">
                <a:tc>
                  <a:txBody>
                    <a:bodyPr/>
                    <a:lstStyle/>
                    <a:p>
                      <a:pPr marL="90170" marR="161925">
                        <a:spcAft>
                          <a:spcPts val="0"/>
                        </a:spcAft>
                      </a:pPr>
                      <a:r>
                        <a:rPr lang="it-IT" sz="800">
                          <a:effectLst/>
                        </a:rPr>
                        <a:t>Scherza</a:t>
                      </a:r>
                      <a:endParaRPr lang="it-IT" sz="800">
                        <a:effectLst/>
                        <a:latin typeface="New York"/>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sz="800" dirty="0">
                        <a:effectLst/>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2750424"/>
                  </a:ext>
                </a:extLst>
              </a:tr>
            </a:tbl>
          </a:graphicData>
        </a:graphic>
      </p:graphicFrame>
    </p:spTree>
    <p:extLst>
      <p:ext uri="{BB962C8B-B14F-4D97-AF65-F5344CB8AC3E}">
        <p14:creationId xmlns:p14="http://schemas.microsoft.com/office/powerpoint/2010/main" val="3814857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 name="Titolo 4">
            <a:extLst>
              <a:ext uri="{FF2B5EF4-FFF2-40B4-BE49-F238E27FC236}">
                <a16:creationId xmlns:a16="http://schemas.microsoft.com/office/drawing/2014/main" id="{0BE91C6B-C27D-A143-AE91-3B60C162ECBC}"/>
              </a:ext>
            </a:extLst>
          </p:cNvPr>
          <p:cNvSpPr>
            <a:spLocks noGrp="1"/>
          </p:cNvSpPr>
          <p:nvPr>
            <p:ph type="title"/>
          </p:nvPr>
        </p:nvSpPr>
        <p:spPr>
          <a:xfrm>
            <a:off x="628650" y="1275142"/>
            <a:ext cx="2530602" cy="4175918"/>
          </a:xfrm>
        </p:spPr>
        <p:txBody>
          <a:bodyPr>
            <a:normAutofit/>
          </a:bodyPr>
          <a:lstStyle/>
          <a:p>
            <a:r>
              <a:rPr lang="it-IT" dirty="0"/>
              <a:t>Osservazione: cosa possiamo registrare?</a:t>
            </a:r>
          </a:p>
        </p:txBody>
      </p:sp>
      <p:graphicFrame>
        <p:nvGraphicFramePr>
          <p:cNvPr id="2" name="Segnaposto contenuto 1">
            <a:extLst>
              <a:ext uri="{FF2B5EF4-FFF2-40B4-BE49-F238E27FC236}">
                <a16:creationId xmlns:a16="http://schemas.microsoft.com/office/drawing/2014/main" id="{3CD2B21B-DBDE-7840-88D0-F10D9D7E06BB}"/>
              </a:ext>
            </a:extLst>
          </p:cNvPr>
          <p:cNvGraphicFramePr>
            <a:graphicFrameLocks noGrp="1"/>
          </p:cNvGraphicFramePr>
          <p:nvPr>
            <p:ph idx="1"/>
          </p:nvPr>
        </p:nvGraphicFramePr>
        <p:xfrm>
          <a:off x="3819906" y="1322544"/>
          <a:ext cx="4697730" cy="412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04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848CB3-6CA0-4E9F-AD03-30A89D408B0A}"/>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it-IT" dirty="0"/>
              <a:t>IPOTESI</a:t>
            </a:r>
          </a:p>
          <a:p>
            <a:pPr>
              <a:buFont typeface="Wingdings" panose="05000000000000000000" pitchFamily="2" charset="2"/>
              <a:buChar char="v"/>
            </a:pPr>
            <a:endParaRPr lang="it-IT" dirty="0"/>
          </a:p>
          <a:p>
            <a:pPr>
              <a:buFont typeface="Wingdings" panose="05000000000000000000" pitchFamily="2" charset="2"/>
              <a:buChar char="v"/>
            </a:pPr>
            <a:r>
              <a:rPr lang="it-IT" dirty="0"/>
              <a:t>SELEZIONE</a:t>
            </a:r>
          </a:p>
          <a:p>
            <a:pPr marL="205740" lvl="1" indent="0">
              <a:buNone/>
            </a:pPr>
            <a:r>
              <a:rPr lang="it-IT" dirty="0"/>
              <a:t>L’oggetto dell’osservazione deve essere individuato chiaramente</a:t>
            </a:r>
          </a:p>
          <a:p>
            <a:pPr marL="205740" lvl="1" indent="0">
              <a:buNone/>
            </a:pPr>
            <a:r>
              <a:rPr lang="it-IT" dirty="0"/>
              <a:t>L’oggetto dell’osservazione deve essere definito chiaramente </a:t>
            </a:r>
          </a:p>
          <a:p>
            <a:pPr marL="205740" lvl="1" indent="0">
              <a:buNone/>
            </a:pPr>
            <a:r>
              <a:rPr lang="it-IT" dirty="0"/>
              <a:t>Osservo comportamento manifesto, in maniera non giudicante</a:t>
            </a:r>
          </a:p>
          <a:p>
            <a:pPr marL="205740" lvl="1" indent="0">
              <a:buNone/>
            </a:pPr>
            <a:r>
              <a:rPr lang="it-IT" dirty="0"/>
              <a:t>Ancoro antecedenti e conseguenti</a:t>
            </a:r>
          </a:p>
          <a:p>
            <a:pPr>
              <a:buFont typeface="Wingdings" panose="05000000000000000000" pitchFamily="2" charset="2"/>
              <a:buChar char="v"/>
            </a:pPr>
            <a:endParaRPr lang="it-IT" dirty="0"/>
          </a:p>
          <a:p>
            <a:pPr>
              <a:buFont typeface="Wingdings" panose="05000000000000000000" pitchFamily="2" charset="2"/>
              <a:buChar char="v"/>
            </a:pPr>
            <a:r>
              <a:rPr lang="it-IT" dirty="0"/>
              <a:t>PRECISIONE ANNOTAZIONI (meglio immediata, video-registrazioni…)</a:t>
            </a:r>
          </a:p>
          <a:p>
            <a:pPr marL="0" indent="0">
              <a:buNone/>
            </a:pPr>
            <a:r>
              <a:rPr lang="it-IT" dirty="0"/>
              <a:t>Separo osservazioni da interpretazioni</a:t>
            </a:r>
          </a:p>
          <a:p>
            <a:pPr marL="0" indent="0">
              <a:buNone/>
            </a:pPr>
            <a:endParaRPr lang="it-IT" dirty="0"/>
          </a:p>
          <a:p>
            <a:pPr>
              <a:buFont typeface="Wingdings" panose="05000000000000000000" pitchFamily="2" charset="2"/>
              <a:buChar char="v"/>
            </a:pPr>
            <a:endParaRPr lang="it-IT" dirty="0"/>
          </a:p>
          <a:p>
            <a:pPr>
              <a:buFont typeface="Wingdings" panose="05000000000000000000" pitchFamily="2" charset="2"/>
              <a:buChar char="v"/>
            </a:pPr>
            <a:r>
              <a:rPr lang="it-IT" dirty="0"/>
              <a:t>Rigoroso osservatore: attenzione a coinvolgimento emotivo/aspettative; attenzione alle variabili di disturbo; attenzione al proprio stato di salute</a:t>
            </a:r>
          </a:p>
          <a:p>
            <a:pPr marL="205740" lvl="1" indent="0">
              <a:buNone/>
            </a:pPr>
            <a:endParaRPr lang="it-IT" dirty="0"/>
          </a:p>
          <a:p>
            <a:pPr marL="205740" lvl="1" indent="0">
              <a:buNone/>
            </a:pPr>
            <a:endParaRPr lang="it-IT" dirty="0"/>
          </a:p>
          <a:p>
            <a:pPr marL="205740" lvl="1" indent="0">
              <a:buNone/>
            </a:pPr>
            <a:endParaRPr lang="it-IT" dirty="0"/>
          </a:p>
          <a:p>
            <a:pPr marL="205740" lvl="1" indent="0">
              <a:buNone/>
            </a:pPr>
            <a:endParaRPr lang="it-IT" dirty="0"/>
          </a:p>
          <a:p>
            <a:pPr marL="205740" lvl="1" indent="0">
              <a:buNone/>
            </a:pPr>
            <a:endParaRPr lang="it-IT" dirty="0"/>
          </a:p>
        </p:txBody>
      </p:sp>
    </p:spTree>
    <p:extLst>
      <p:ext uri="{BB962C8B-B14F-4D97-AF65-F5344CB8AC3E}">
        <p14:creationId xmlns:p14="http://schemas.microsoft.com/office/powerpoint/2010/main" val="366860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C5E937B-6198-4E02-88CE-C000725B1E88}"/>
              </a:ext>
            </a:extLst>
          </p:cNvPr>
          <p:cNvSpPr>
            <a:spLocks noGrp="1"/>
          </p:cNvSpPr>
          <p:nvPr>
            <p:ph idx="1"/>
          </p:nvPr>
        </p:nvSpPr>
        <p:spPr/>
        <p:txBody>
          <a:bodyPr/>
          <a:lstStyle/>
          <a:p>
            <a:pPr marL="0" indent="0">
              <a:buNone/>
            </a:pPr>
            <a:r>
              <a:rPr lang="it-IT" dirty="0"/>
              <a:t>IMPORTANZA DI:</a:t>
            </a:r>
          </a:p>
          <a:p>
            <a:pPr lvl="0" rtl="0"/>
            <a:r>
              <a:rPr lang="it-IT" dirty="0"/>
              <a:t>Spazi</a:t>
            </a:r>
          </a:p>
          <a:p>
            <a:pPr lvl="0" rtl="0"/>
            <a:r>
              <a:rPr lang="it-IT" dirty="0"/>
              <a:t>Tempi</a:t>
            </a:r>
          </a:p>
          <a:p>
            <a:pPr lvl="0" rtl="0"/>
            <a:r>
              <a:rPr lang="it-IT" dirty="0"/>
              <a:t>Attori</a:t>
            </a:r>
          </a:p>
          <a:p>
            <a:pPr lvl="0" rtl="0"/>
            <a:r>
              <a:rPr lang="it-IT" dirty="0"/>
              <a:t>Attività principale</a:t>
            </a:r>
          </a:p>
          <a:p>
            <a:pPr lvl="0" rtl="0"/>
            <a:r>
              <a:rPr lang="it-IT" dirty="0"/>
              <a:t>Attenzione sostenuta</a:t>
            </a:r>
          </a:p>
          <a:p>
            <a:pPr marL="0" indent="0">
              <a:buNone/>
            </a:pPr>
            <a:endParaRPr lang="it-IT" dirty="0"/>
          </a:p>
        </p:txBody>
      </p:sp>
    </p:spTree>
    <p:extLst>
      <p:ext uri="{BB962C8B-B14F-4D97-AF65-F5344CB8AC3E}">
        <p14:creationId xmlns:p14="http://schemas.microsoft.com/office/powerpoint/2010/main" val="107817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AC61A-3B34-4B8F-A329-ED804ACEE851}"/>
              </a:ext>
            </a:extLst>
          </p:cNvPr>
          <p:cNvSpPr>
            <a:spLocks noGrp="1"/>
          </p:cNvSpPr>
          <p:nvPr>
            <p:ph type="title"/>
          </p:nvPr>
        </p:nvSpPr>
        <p:spPr>
          <a:xfrm>
            <a:off x="3431159" y="1839668"/>
            <a:ext cx="2291055" cy="3039513"/>
          </a:xfrm>
        </p:spPr>
        <p:txBody>
          <a:bodyPr vert="horz" lIns="51435" tIns="25718" rIns="51435" bIns="25718" rtlCol="0" anchor="ctr">
            <a:normAutofit fontScale="90000"/>
          </a:bodyPr>
          <a:lstStyle/>
          <a:p>
            <a:pPr algn="ctr"/>
            <a:r>
              <a:rPr lang="en-US" sz="2250" b="1" dirty="0">
                <a:solidFill>
                  <a:srgbClr val="FF0000"/>
                </a:solidFill>
              </a:rPr>
              <a:t>PERMEABILITA’ DELL’INDIVIDUO ALL’ AMBIENTE</a:t>
            </a:r>
            <a:br>
              <a:rPr lang="en-US" sz="2250" b="1" dirty="0">
                <a:solidFill>
                  <a:srgbClr val="FF0000"/>
                </a:solidFill>
              </a:rPr>
            </a:br>
            <a:br>
              <a:rPr lang="en-US" sz="1500" b="1" dirty="0"/>
            </a:br>
            <a:r>
              <a:rPr lang="en-US" sz="1500" b="1" dirty="0"/>
              <a:t>“</a:t>
            </a:r>
            <a:r>
              <a:rPr lang="it-IT" sz="1500" b="1" i="1" dirty="0"/>
              <a:t>…</a:t>
            </a:r>
            <a:r>
              <a:rPr lang="it-IT" sz="1500" i="1" dirty="0"/>
              <a:t>gli individui, per una motivazione evoluzionistica connessa alla sopravvivenza della specie, differiscano nel loro grado di permeabilità all’ambiente; alcuni si mostrano più suscettibili alle influenze ambientali in cui crescono, sia nei termini di un’accresciuta plasticità adattiva in un ambiente favorevole sia nei termini di un rischio maggiore in un ambiente di sviluppo sfavorevole…. «</a:t>
            </a:r>
            <a:br>
              <a:rPr lang="it-IT" sz="1500" i="1" dirty="0"/>
            </a:br>
            <a:r>
              <a:rPr lang="it-IT" sz="1500" i="1" dirty="0"/>
              <a:t>(</a:t>
            </a:r>
            <a:r>
              <a:rPr lang="it-IT" sz="1500" dirty="0"/>
              <a:t>Lionetti et al., 2014, pag. 166; </a:t>
            </a:r>
            <a:r>
              <a:rPr lang="it-IT" sz="1500" dirty="0" err="1"/>
              <a:t>Belsky</a:t>
            </a:r>
            <a:r>
              <a:rPr lang="it-IT" sz="1500" dirty="0"/>
              <a:t> &amp; </a:t>
            </a:r>
            <a:r>
              <a:rPr lang="it-IT" sz="1500" dirty="0" err="1"/>
              <a:t>Pliess</a:t>
            </a:r>
            <a:r>
              <a:rPr lang="it-IT" sz="1500" dirty="0"/>
              <a:t>, 2009)  </a:t>
            </a:r>
            <a:br>
              <a:rPr lang="it-IT" sz="1200" i="1" dirty="0">
                <a:solidFill>
                  <a:schemeClr val="tx2"/>
                </a:solidFill>
              </a:rPr>
            </a:br>
            <a:endParaRPr lang="en-US" sz="2250" b="1" dirty="0">
              <a:solidFill>
                <a:srgbClr val="FF0000"/>
              </a:solidFill>
            </a:endParaRPr>
          </a:p>
        </p:txBody>
      </p:sp>
      <p:pic>
        <p:nvPicPr>
          <p:cNvPr id="1026" name="Picture 2" descr="Risultato immagini per ORCHIDEA">
            <a:extLst>
              <a:ext uri="{FF2B5EF4-FFF2-40B4-BE49-F238E27FC236}">
                <a16:creationId xmlns:a16="http://schemas.microsoft.com/office/drawing/2014/main" id="{311414DB-9068-46EB-908D-E3126C6CD65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936" r="10548" b="1"/>
          <a:stretch/>
        </p:blipFill>
        <p:spPr bwMode="auto">
          <a:xfrm>
            <a:off x="1142998" y="1500194"/>
            <a:ext cx="1880404" cy="3857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o immagini per RADICHELLA">
            <a:extLst>
              <a:ext uri="{FF2B5EF4-FFF2-40B4-BE49-F238E27FC236}">
                <a16:creationId xmlns:a16="http://schemas.microsoft.com/office/drawing/2014/main" id="{998C5168-C906-4483-A6F7-E47A621FA4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9" r="24989" b="2"/>
          <a:stretch/>
        </p:blipFill>
        <p:spPr bwMode="auto">
          <a:xfrm>
            <a:off x="6156606" y="1500186"/>
            <a:ext cx="1844396" cy="192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79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F239FA-91DB-4910-A2EB-C909D8BDCA5C}"/>
              </a:ext>
            </a:extLst>
          </p:cNvPr>
          <p:cNvSpPr>
            <a:spLocks noGrp="1"/>
          </p:cNvSpPr>
          <p:nvPr>
            <p:ph idx="1"/>
          </p:nvPr>
        </p:nvSpPr>
        <p:spPr/>
        <p:txBody>
          <a:bodyPr>
            <a:normAutofit fontScale="92500" lnSpcReduction="20000"/>
          </a:bodyPr>
          <a:lstStyle/>
          <a:p>
            <a:r>
              <a:rPr lang="it-IT" dirty="0"/>
              <a:t>Per limitare discrezionalità: checklist, griglie…</a:t>
            </a:r>
          </a:p>
          <a:p>
            <a:endParaRPr lang="it-IT" dirty="0"/>
          </a:p>
          <a:p>
            <a:r>
              <a:rPr lang="it-IT" dirty="0"/>
              <a:t>Domande importanti e da registrare risposta:</a:t>
            </a:r>
          </a:p>
          <a:p>
            <a:pPr marL="395764">
              <a:spcAft>
                <a:spcPts val="750"/>
              </a:spcAft>
              <a:buClr>
                <a:schemeClr val="tx1"/>
              </a:buClr>
              <a:buSzPct val="100000"/>
              <a:buFont typeface="Arial"/>
              <a:buChar char="•"/>
              <a:tabLst>
                <a:tab pos="395764" algn="l"/>
                <a:tab pos="396240" algn="l"/>
              </a:tabLst>
            </a:pPr>
            <a:r>
              <a:rPr lang="en-US" spc="-169" dirty="0">
                <a:solidFill>
                  <a:schemeClr val="tx1">
                    <a:lumMod val="85000"/>
                    <a:lumOff val="15000"/>
                  </a:schemeClr>
                </a:solidFill>
              </a:rPr>
              <a:t>Dove  </a:t>
            </a:r>
            <a:r>
              <a:rPr lang="en-US" spc="-180" dirty="0" err="1">
                <a:solidFill>
                  <a:schemeClr val="tx1">
                    <a:lumMod val="85000"/>
                    <a:lumOff val="15000"/>
                  </a:schemeClr>
                </a:solidFill>
              </a:rPr>
              <a:t>si</a:t>
            </a:r>
            <a:r>
              <a:rPr lang="en-US" spc="-259" dirty="0">
                <a:solidFill>
                  <a:schemeClr val="tx1">
                    <a:lumMod val="85000"/>
                    <a:lumOff val="15000"/>
                  </a:schemeClr>
                </a:solidFill>
              </a:rPr>
              <a:t>   </a:t>
            </a:r>
            <a:r>
              <a:rPr lang="en-US" spc="-150" dirty="0" err="1">
                <a:solidFill>
                  <a:schemeClr val="tx1">
                    <a:lumMod val="85000"/>
                    <a:lumOff val="15000"/>
                  </a:schemeClr>
                </a:solidFill>
              </a:rPr>
              <a:t>osserva</a:t>
            </a:r>
            <a:r>
              <a:rPr lang="en-US" spc="-150" dirty="0">
                <a:solidFill>
                  <a:schemeClr val="tx1">
                    <a:lumMod val="85000"/>
                    <a:lumOff val="15000"/>
                  </a:schemeClr>
                </a:solidFill>
              </a:rPr>
              <a:t>?</a:t>
            </a:r>
            <a:endParaRPr lang="en-US" dirty="0">
              <a:solidFill>
                <a:schemeClr val="tx1">
                  <a:lumMod val="85000"/>
                  <a:lumOff val="15000"/>
                </a:schemeClr>
              </a:solidFill>
            </a:endParaRPr>
          </a:p>
          <a:p>
            <a:pPr marL="395764">
              <a:spcAft>
                <a:spcPts val="750"/>
              </a:spcAft>
              <a:buClr>
                <a:schemeClr val="tx1"/>
              </a:buClr>
              <a:buSzPct val="100000"/>
              <a:buFont typeface="Arial"/>
              <a:buChar char="•"/>
              <a:tabLst>
                <a:tab pos="395764" algn="l"/>
                <a:tab pos="396240" algn="l"/>
              </a:tabLst>
            </a:pPr>
            <a:r>
              <a:rPr lang="en-US" spc="-109" dirty="0" err="1">
                <a:solidFill>
                  <a:schemeClr val="tx1">
                    <a:lumMod val="85000"/>
                    <a:lumOff val="15000"/>
                  </a:schemeClr>
                </a:solidFill>
              </a:rPr>
              <a:t>Quando</a:t>
            </a:r>
            <a:r>
              <a:rPr lang="en-US" spc="-4" dirty="0">
                <a:solidFill>
                  <a:schemeClr val="tx1">
                    <a:lumMod val="85000"/>
                    <a:lumOff val="15000"/>
                  </a:schemeClr>
                </a:solidFill>
              </a:rPr>
              <a:t> </a:t>
            </a:r>
            <a:r>
              <a:rPr lang="en-US" spc="-131" dirty="0" err="1">
                <a:solidFill>
                  <a:schemeClr val="tx1">
                    <a:lumMod val="85000"/>
                    <a:lumOff val="15000"/>
                  </a:schemeClr>
                </a:solidFill>
              </a:rPr>
              <a:t>osservare</a:t>
            </a:r>
            <a:r>
              <a:rPr lang="en-US" spc="-131" dirty="0">
                <a:solidFill>
                  <a:schemeClr val="tx1">
                    <a:lumMod val="85000"/>
                    <a:lumOff val="15000"/>
                  </a:schemeClr>
                </a:solidFill>
              </a:rPr>
              <a:t>?</a:t>
            </a:r>
            <a:endParaRPr lang="en-US" dirty="0">
              <a:solidFill>
                <a:schemeClr val="tx1">
                  <a:lumMod val="85000"/>
                  <a:lumOff val="15000"/>
                </a:schemeClr>
              </a:solidFill>
            </a:endParaRPr>
          </a:p>
          <a:p>
            <a:pPr marL="526256" lvl="1">
              <a:spcAft>
                <a:spcPts val="750"/>
              </a:spcAft>
              <a:buClr>
                <a:schemeClr val="tx1"/>
              </a:buClr>
              <a:buSzPct val="100000"/>
              <a:buFont typeface="Arial"/>
              <a:buChar char="•"/>
              <a:tabLst>
                <a:tab pos="526256" algn="l"/>
                <a:tab pos="526733" algn="l"/>
              </a:tabLst>
            </a:pPr>
            <a:r>
              <a:rPr lang="en-US" spc="-172" dirty="0">
                <a:solidFill>
                  <a:schemeClr val="tx1">
                    <a:lumMod val="85000"/>
                    <a:lumOff val="15000"/>
                  </a:schemeClr>
                </a:solidFill>
              </a:rPr>
              <a:t>Per  </a:t>
            </a:r>
            <a:r>
              <a:rPr lang="en-US" spc="-94" dirty="0" err="1">
                <a:solidFill>
                  <a:schemeClr val="tx1">
                    <a:lumMod val="85000"/>
                    <a:lumOff val="15000"/>
                  </a:schemeClr>
                </a:solidFill>
              </a:rPr>
              <a:t>quanto</a:t>
            </a:r>
            <a:r>
              <a:rPr lang="en-US" spc="-169" dirty="0">
                <a:solidFill>
                  <a:schemeClr val="tx1">
                    <a:lumMod val="85000"/>
                    <a:lumOff val="15000"/>
                  </a:schemeClr>
                </a:solidFill>
              </a:rPr>
              <a:t>  </a:t>
            </a:r>
            <a:r>
              <a:rPr lang="en-US" spc="-109" dirty="0">
                <a:solidFill>
                  <a:schemeClr val="tx1">
                    <a:lumMod val="85000"/>
                    <a:lumOff val="15000"/>
                  </a:schemeClr>
                </a:solidFill>
              </a:rPr>
              <a:t>tempo?</a:t>
            </a:r>
            <a:endParaRPr lang="en-US" dirty="0">
              <a:solidFill>
                <a:schemeClr val="tx1">
                  <a:lumMod val="85000"/>
                  <a:lumOff val="15000"/>
                </a:schemeClr>
              </a:solidFill>
            </a:endParaRPr>
          </a:p>
          <a:p>
            <a:pPr marL="526256" lvl="1">
              <a:spcAft>
                <a:spcPts val="750"/>
              </a:spcAft>
              <a:buClr>
                <a:schemeClr val="tx1"/>
              </a:buClr>
              <a:buSzPct val="100000"/>
              <a:buFont typeface="Arial"/>
              <a:buChar char="•"/>
              <a:tabLst>
                <a:tab pos="526256" algn="l"/>
                <a:tab pos="526733" algn="l"/>
              </a:tabLst>
            </a:pPr>
            <a:r>
              <a:rPr lang="en-US" spc="-172" dirty="0">
                <a:solidFill>
                  <a:schemeClr val="tx1">
                    <a:lumMod val="85000"/>
                    <a:lumOff val="15000"/>
                  </a:schemeClr>
                </a:solidFill>
              </a:rPr>
              <a:t>Per  </a:t>
            </a:r>
            <a:r>
              <a:rPr lang="en-US" spc="-94" dirty="0" err="1">
                <a:solidFill>
                  <a:schemeClr val="tx1">
                    <a:lumMod val="85000"/>
                    <a:lumOff val="15000"/>
                  </a:schemeClr>
                </a:solidFill>
              </a:rPr>
              <a:t>quante</a:t>
            </a:r>
            <a:r>
              <a:rPr lang="en-US" spc="-169" dirty="0">
                <a:solidFill>
                  <a:schemeClr val="tx1">
                    <a:lumMod val="85000"/>
                    <a:lumOff val="15000"/>
                  </a:schemeClr>
                </a:solidFill>
              </a:rPr>
              <a:t>  </a:t>
            </a:r>
            <a:r>
              <a:rPr lang="en-US" spc="-75" dirty="0">
                <a:solidFill>
                  <a:schemeClr val="tx1">
                    <a:lumMod val="85000"/>
                    <a:lumOff val="15000"/>
                  </a:schemeClr>
                </a:solidFill>
              </a:rPr>
              <a:t>volte?</a:t>
            </a:r>
            <a:endParaRPr lang="en-US" dirty="0">
              <a:solidFill>
                <a:schemeClr val="tx1">
                  <a:lumMod val="85000"/>
                  <a:lumOff val="15000"/>
                </a:schemeClr>
              </a:solidFill>
            </a:endParaRPr>
          </a:p>
          <a:p>
            <a:pPr marL="395764">
              <a:spcAft>
                <a:spcPts val="750"/>
              </a:spcAft>
              <a:buClr>
                <a:schemeClr val="tx1"/>
              </a:buClr>
              <a:buSzPct val="100000"/>
              <a:buFont typeface="Arial"/>
              <a:buChar char="•"/>
              <a:tabLst>
                <a:tab pos="395764" algn="l"/>
                <a:tab pos="396240" algn="l"/>
              </a:tabLst>
            </a:pPr>
            <a:r>
              <a:rPr lang="en-US" spc="-210" dirty="0">
                <a:solidFill>
                  <a:schemeClr val="tx1">
                    <a:lumMod val="85000"/>
                    <a:lumOff val="15000"/>
                  </a:schemeClr>
                </a:solidFill>
              </a:rPr>
              <a:t>Come  </a:t>
            </a:r>
            <a:r>
              <a:rPr lang="en-US" spc="-79" dirty="0" err="1">
                <a:solidFill>
                  <a:schemeClr val="tx1">
                    <a:lumMod val="85000"/>
                    <a:lumOff val="15000"/>
                  </a:schemeClr>
                </a:solidFill>
              </a:rPr>
              <a:t>organizzare</a:t>
            </a:r>
            <a:r>
              <a:rPr lang="en-US" spc="-165" dirty="0">
                <a:solidFill>
                  <a:schemeClr val="tx1">
                    <a:lumMod val="85000"/>
                    <a:lumOff val="15000"/>
                  </a:schemeClr>
                </a:solidFill>
              </a:rPr>
              <a:t> </a:t>
            </a:r>
            <a:r>
              <a:rPr lang="en-US" spc="-124" dirty="0">
                <a:solidFill>
                  <a:schemeClr val="tx1">
                    <a:lumMod val="85000"/>
                    <a:lumOff val="15000"/>
                  </a:schemeClr>
                </a:solidFill>
              </a:rPr>
              <a:t>l ’</a:t>
            </a:r>
            <a:r>
              <a:rPr lang="en-US" spc="-124" dirty="0" err="1">
                <a:solidFill>
                  <a:schemeClr val="tx1">
                    <a:lumMod val="85000"/>
                    <a:lumOff val="15000"/>
                  </a:schemeClr>
                </a:solidFill>
              </a:rPr>
              <a:t>osservazione</a:t>
            </a:r>
            <a:r>
              <a:rPr lang="en-US" spc="-124" dirty="0">
                <a:solidFill>
                  <a:schemeClr val="tx1">
                    <a:lumMod val="85000"/>
                    <a:lumOff val="15000"/>
                  </a:schemeClr>
                </a:solidFill>
              </a:rPr>
              <a:t>?</a:t>
            </a:r>
            <a:endParaRPr lang="en-US" dirty="0">
              <a:solidFill>
                <a:schemeClr val="tx1">
                  <a:lumMod val="85000"/>
                  <a:lumOff val="15000"/>
                </a:schemeClr>
              </a:solidFill>
            </a:endParaRPr>
          </a:p>
          <a:p>
            <a:pPr marL="526256" lvl="1">
              <a:spcAft>
                <a:spcPts val="750"/>
              </a:spcAft>
              <a:buClr>
                <a:schemeClr val="tx1"/>
              </a:buClr>
              <a:buSzPct val="100000"/>
              <a:buFont typeface="Arial"/>
              <a:buChar char="•"/>
              <a:tabLst>
                <a:tab pos="526256" algn="l"/>
                <a:tab pos="526733" algn="l"/>
              </a:tabLst>
            </a:pPr>
            <a:r>
              <a:rPr lang="en-US" spc="-146" dirty="0">
                <a:solidFill>
                  <a:schemeClr val="tx1">
                    <a:lumMod val="85000"/>
                    <a:lumOff val="15000"/>
                  </a:schemeClr>
                </a:solidFill>
              </a:rPr>
              <a:t>Chi </a:t>
            </a:r>
            <a:r>
              <a:rPr lang="en-US" spc="-109" dirty="0" err="1">
                <a:solidFill>
                  <a:schemeClr val="tx1">
                    <a:lumMod val="85000"/>
                    <a:lumOff val="15000"/>
                  </a:schemeClr>
                </a:solidFill>
              </a:rPr>
              <a:t>viene</a:t>
            </a:r>
            <a:r>
              <a:rPr lang="en-US" spc="-240" dirty="0">
                <a:solidFill>
                  <a:schemeClr val="tx1">
                    <a:lumMod val="85000"/>
                    <a:lumOff val="15000"/>
                  </a:schemeClr>
                </a:solidFill>
              </a:rPr>
              <a:t> </a:t>
            </a:r>
            <a:r>
              <a:rPr lang="en-US" spc="-113" dirty="0" err="1">
                <a:solidFill>
                  <a:schemeClr val="tx1">
                    <a:lumMod val="85000"/>
                    <a:lumOff val="15000"/>
                  </a:schemeClr>
                </a:solidFill>
              </a:rPr>
              <a:t>osservato</a:t>
            </a:r>
            <a:r>
              <a:rPr lang="en-US" spc="-113" dirty="0">
                <a:solidFill>
                  <a:schemeClr val="tx1">
                    <a:lumMod val="85000"/>
                    <a:lumOff val="15000"/>
                  </a:schemeClr>
                </a:solidFill>
              </a:rPr>
              <a:t>?</a:t>
            </a:r>
            <a:endParaRPr lang="en-US" dirty="0">
              <a:solidFill>
                <a:schemeClr val="tx1">
                  <a:lumMod val="85000"/>
                  <a:lumOff val="15000"/>
                </a:schemeClr>
              </a:solidFill>
            </a:endParaRPr>
          </a:p>
          <a:p>
            <a:pPr marL="526256" lvl="1">
              <a:spcAft>
                <a:spcPts val="750"/>
              </a:spcAft>
              <a:buClr>
                <a:schemeClr val="tx1"/>
              </a:buClr>
              <a:buSzPct val="100000"/>
              <a:buFont typeface="Arial"/>
              <a:buChar char="•"/>
              <a:tabLst>
                <a:tab pos="526256" algn="l"/>
                <a:tab pos="526733" algn="l"/>
              </a:tabLst>
            </a:pPr>
            <a:r>
              <a:rPr lang="en-US" spc="-146" dirty="0">
                <a:solidFill>
                  <a:schemeClr val="tx1">
                    <a:lumMod val="85000"/>
                    <a:lumOff val="15000"/>
                  </a:schemeClr>
                </a:solidFill>
              </a:rPr>
              <a:t>Chi</a:t>
            </a:r>
            <a:r>
              <a:rPr lang="en-US" spc="-19" dirty="0">
                <a:solidFill>
                  <a:schemeClr val="tx1">
                    <a:lumMod val="85000"/>
                    <a:lumOff val="15000"/>
                  </a:schemeClr>
                </a:solidFill>
              </a:rPr>
              <a:t> </a:t>
            </a:r>
            <a:r>
              <a:rPr lang="en-US" spc="-127" dirty="0" err="1">
                <a:solidFill>
                  <a:schemeClr val="tx1">
                    <a:lumMod val="85000"/>
                    <a:lumOff val="15000"/>
                  </a:schemeClr>
                </a:solidFill>
              </a:rPr>
              <a:t>osserva</a:t>
            </a:r>
            <a:r>
              <a:rPr lang="en-US" spc="-127" dirty="0">
                <a:solidFill>
                  <a:schemeClr val="tx1">
                    <a:lumMod val="85000"/>
                    <a:lumOff val="15000"/>
                  </a:schemeClr>
                </a:solidFill>
              </a:rPr>
              <a:t>?</a:t>
            </a:r>
            <a:endParaRPr lang="en-US" dirty="0">
              <a:solidFill>
                <a:schemeClr val="tx1">
                  <a:lumMod val="85000"/>
                  <a:lumOff val="15000"/>
                </a:schemeClr>
              </a:solidFill>
            </a:endParaRPr>
          </a:p>
          <a:p>
            <a:pPr marL="526256" lvl="1">
              <a:spcAft>
                <a:spcPts val="750"/>
              </a:spcAft>
              <a:buClr>
                <a:schemeClr val="tx1"/>
              </a:buClr>
              <a:buSzPct val="100000"/>
              <a:buFont typeface="Arial"/>
              <a:buChar char="•"/>
              <a:tabLst>
                <a:tab pos="526256" algn="l"/>
                <a:tab pos="526733" algn="l"/>
              </a:tabLst>
            </a:pPr>
            <a:r>
              <a:rPr lang="en-US" spc="-180" dirty="0">
                <a:solidFill>
                  <a:schemeClr val="tx1">
                    <a:lumMod val="85000"/>
                    <a:lumOff val="15000"/>
                  </a:schemeClr>
                </a:solidFill>
              </a:rPr>
              <a:t>Come</a:t>
            </a:r>
            <a:r>
              <a:rPr lang="en-US" spc="-15" dirty="0">
                <a:solidFill>
                  <a:schemeClr val="tx1">
                    <a:lumMod val="85000"/>
                    <a:lumOff val="15000"/>
                  </a:schemeClr>
                </a:solidFill>
              </a:rPr>
              <a:t> </a:t>
            </a:r>
            <a:r>
              <a:rPr lang="en-US" spc="-109" dirty="0" err="1">
                <a:solidFill>
                  <a:schemeClr val="tx1">
                    <a:lumMod val="85000"/>
                    <a:lumOff val="15000"/>
                  </a:schemeClr>
                </a:solidFill>
              </a:rPr>
              <a:t>osservare</a:t>
            </a:r>
            <a:r>
              <a:rPr lang="en-US" spc="-109" dirty="0">
                <a:solidFill>
                  <a:schemeClr val="tx1">
                    <a:lumMod val="85000"/>
                    <a:lumOff val="15000"/>
                  </a:schemeClr>
                </a:solidFill>
              </a:rPr>
              <a:t>?</a:t>
            </a:r>
            <a:endParaRPr lang="en-US" dirty="0">
              <a:solidFill>
                <a:schemeClr val="tx1">
                  <a:lumMod val="85000"/>
                  <a:lumOff val="15000"/>
                </a:schemeClr>
              </a:solidFill>
            </a:endParaRPr>
          </a:p>
          <a:p>
            <a:pPr marL="526256" lvl="1">
              <a:spcAft>
                <a:spcPts val="750"/>
              </a:spcAft>
              <a:buClr>
                <a:schemeClr val="tx1"/>
              </a:buClr>
              <a:buSzPct val="100000"/>
              <a:buFont typeface="Arial"/>
              <a:buChar char="•"/>
              <a:tabLst>
                <a:tab pos="526256" algn="l"/>
                <a:tab pos="526733" algn="l"/>
              </a:tabLst>
            </a:pPr>
            <a:r>
              <a:rPr lang="en-US" spc="-176" dirty="0">
                <a:solidFill>
                  <a:schemeClr val="tx1">
                    <a:lumMod val="85000"/>
                    <a:lumOff val="15000"/>
                  </a:schemeClr>
                </a:solidFill>
              </a:rPr>
              <a:t>Con  </a:t>
            </a:r>
            <a:r>
              <a:rPr lang="en-US" spc="-68" dirty="0">
                <a:solidFill>
                  <a:schemeClr val="tx1">
                    <a:lumMod val="85000"/>
                    <a:lumOff val="15000"/>
                  </a:schemeClr>
                </a:solidFill>
              </a:rPr>
              <a:t>quale </a:t>
            </a:r>
            <a:r>
              <a:rPr lang="en-US" spc="-131" dirty="0" err="1">
                <a:solidFill>
                  <a:schemeClr val="tx1">
                    <a:lumMod val="85000"/>
                    <a:lumOff val="15000"/>
                  </a:schemeClr>
                </a:solidFill>
              </a:rPr>
              <a:t>strumento</a:t>
            </a:r>
            <a:r>
              <a:rPr lang="en-US" spc="-131" dirty="0">
                <a:solidFill>
                  <a:schemeClr val="tx1">
                    <a:lumMod val="85000"/>
                    <a:lumOff val="15000"/>
                  </a:schemeClr>
                </a:solidFill>
              </a:rPr>
              <a:t>?</a:t>
            </a:r>
            <a:endParaRPr lang="it-IT" dirty="0"/>
          </a:p>
        </p:txBody>
      </p:sp>
      <p:sp>
        <p:nvSpPr>
          <p:cNvPr id="4" name="Segnaposto piè di pagina 3">
            <a:extLst>
              <a:ext uri="{FF2B5EF4-FFF2-40B4-BE49-F238E27FC236}">
                <a16:creationId xmlns:a16="http://schemas.microsoft.com/office/drawing/2014/main" id="{FEA64963-3670-4C65-B5E8-ED648214E800}"/>
              </a:ext>
            </a:extLst>
          </p:cNvPr>
          <p:cNvSpPr>
            <a:spLocks noGrp="1"/>
          </p:cNvSpPr>
          <p:nvPr>
            <p:ph type="ftr" sz="quarter" idx="11"/>
          </p:nvPr>
        </p:nvSpPr>
        <p:spPr/>
        <p:txBody>
          <a:bodyPr/>
          <a:lstStyle/>
          <a:p>
            <a:pPr defTabSz="342900"/>
            <a:r>
              <a:rPr lang="it-IT">
                <a:solidFill>
                  <a:prstClr val="black">
                    <a:tint val="75000"/>
                  </a:prstClr>
                </a:solidFill>
                <a:latin typeface="Calibri" panose="020F0502020204030204"/>
              </a:rPr>
              <a:t>Nicole Bianquin _ AA 2021-2022</a:t>
            </a:r>
          </a:p>
        </p:txBody>
      </p:sp>
    </p:spTree>
    <p:extLst>
      <p:ext uri="{BB962C8B-B14F-4D97-AF65-F5344CB8AC3E}">
        <p14:creationId xmlns:p14="http://schemas.microsoft.com/office/powerpoint/2010/main" val="292213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34529765-BB8F-F748-A568-E5CB90A324FF}"/>
              </a:ext>
            </a:extLst>
          </p:cNvPr>
          <p:cNvGraphicFramePr>
            <a:graphicFrameLocks noGrp="1"/>
          </p:cNvGraphicFramePr>
          <p:nvPr/>
        </p:nvGraphicFramePr>
        <p:xfrm>
          <a:off x="878158" y="1476143"/>
          <a:ext cx="7267808" cy="2547717"/>
        </p:xfrm>
        <a:graphic>
          <a:graphicData uri="http://schemas.openxmlformats.org/drawingml/2006/table">
            <a:tbl>
              <a:tblPr firstRow="1" bandRow="1">
                <a:tableStyleId>{0505E3EF-67EA-436B-97B2-0124C06EBD24}</a:tableStyleId>
              </a:tblPr>
              <a:tblGrid>
                <a:gridCol w="3633904">
                  <a:extLst>
                    <a:ext uri="{9D8B030D-6E8A-4147-A177-3AD203B41FA5}">
                      <a16:colId xmlns:a16="http://schemas.microsoft.com/office/drawing/2014/main" val="3757772259"/>
                    </a:ext>
                  </a:extLst>
                </a:gridCol>
                <a:gridCol w="3633904">
                  <a:extLst>
                    <a:ext uri="{9D8B030D-6E8A-4147-A177-3AD203B41FA5}">
                      <a16:colId xmlns:a16="http://schemas.microsoft.com/office/drawing/2014/main" val="1323935113"/>
                    </a:ext>
                  </a:extLst>
                </a:gridCol>
              </a:tblGrid>
              <a:tr h="617885">
                <a:tc gridSpan="2">
                  <a:txBody>
                    <a:bodyPr/>
                    <a:lstStyle/>
                    <a:p>
                      <a:r>
                        <a:rPr lang="it-IT" sz="1000" dirty="0"/>
                        <a:t>Lo studente:,,,,,,  </a:t>
                      </a:r>
                    </a:p>
                  </a:txBody>
                  <a:tcPr marL="68580" marR="68580" marT="34290" marB="34290"/>
                </a:tc>
                <a:tc hMerge="1">
                  <a:txBody>
                    <a:bodyPr/>
                    <a:lstStyle/>
                    <a:p>
                      <a:endParaRPr lang="it-IT" dirty="0"/>
                    </a:p>
                  </a:txBody>
                  <a:tcPr/>
                </a:tc>
                <a:extLst>
                  <a:ext uri="{0D108BD9-81ED-4DB2-BD59-A6C34878D82A}">
                    <a16:rowId xmlns:a16="http://schemas.microsoft.com/office/drawing/2014/main" val="1794386704"/>
                  </a:ext>
                </a:extLst>
              </a:tr>
              <a:tr h="964916">
                <a:tc>
                  <a:txBody>
                    <a:bodyPr/>
                    <a:lstStyle/>
                    <a:p>
                      <a:pPr marL="0" indent="0">
                        <a:buNone/>
                      </a:pPr>
                      <a:r>
                        <a:rPr lang="it-IT" sz="1200" dirty="0"/>
                        <a:t>È attento alla lezione</a:t>
                      </a:r>
                    </a:p>
                  </a:txBody>
                  <a:tcPr marL="68580" marR="68580" marT="34290" marB="34290"/>
                </a:tc>
                <a:tc>
                  <a:txBody>
                    <a:bodyPr/>
                    <a:lstStyle/>
                    <a:p>
                      <a:pPr marL="0" indent="0">
                        <a:buNone/>
                      </a:pPr>
                      <a:r>
                        <a:rPr lang="it-IT" sz="1200" dirty="0"/>
                        <a:t>Sì</a:t>
                      </a:r>
                    </a:p>
                    <a:p>
                      <a:pPr marL="0" indent="0">
                        <a:buNone/>
                      </a:pPr>
                      <a:r>
                        <a:rPr lang="it-IT" sz="1200" dirty="0"/>
                        <a:t>No</a:t>
                      </a:r>
                    </a:p>
                  </a:txBody>
                  <a:tcPr marL="68580" marR="68580" marT="34290" marB="34290"/>
                </a:tc>
                <a:extLst>
                  <a:ext uri="{0D108BD9-81ED-4DB2-BD59-A6C34878D82A}">
                    <a16:rowId xmlns:a16="http://schemas.microsoft.com/office/drawing/2014/main" val="1312837427"/>
                  </a:ext>
                </a:extLst>
              </a:tr>
              <a:tr h="964916">
                <a:tc>
                  <a:txBody>
                    <a:bodyPr/>
                    <a:lstStyle/>
                    <a:p>
                      <a:pPr marL="0" indent="0">
                        <a:buNone/>
                      </a:pPr>
                      <a:r>
                        <a:rPr lang="it-IT" sz="1200" dirty="0"/>
                        <a:t>Gioca con i compagni durante l’intervallo</a:t>
                      </a:r>
                    </a:p>
                  </a:txBody>
                  <a:tcPr marL="68580" marR="68580" marT="34290" marB="34290"/>
                </a:tc>
                <a:tc>
                  <a:txBody>
                    <a:bodyPr/>
                    <a:lstStyle/>
                    <a:p>
                      <a:pPr marL="0" indent="0">
                        <a:buNone/>
                      </a:pPr>
                      <a:r>
                        <a:rPr lang="it-IT" sz="1200" dirty="0"/>
                        <a:t>Sì</a:t>
                      </a:r>
                    </a:p>
                    <a:p>
                      <a:pPr marL="0" indent="0">
                        <a:buNone/>
                      </a:pPr>
                      <a:r>
                        <a:rPr lang="it-IT" sz="1200" dirty="0"/>
                        <a:t>No</a:t>
                      </a:r>
                    </a:p>
                  </a:txBody>
                  <a:tcPr marL="68580" marR="68580" marT="34290" marB="34290"/>
                </a:tc>
                <a:extLst>
                  <a:ext uri="{0D108BD9-81ED-4DB2-BD59-A6C34878D82A}">
                    <a16:rowId xmlns:a16="http://schemas.microsoft.com/office/drawing/2014/main" val="146578273"/>
                  </a:ext>
                </a:extLst>
              </a:tr>
            </a:tbl>
          </a:graphicData>
        </a:graphic>
      </p:graphicFrame>
    </p:spTree>
    <p:extLst>
      <p:ext uri="{BB962C8B-B14F-4D97-AF65-F5344CB8AC3E}">
        <p14:creationId xmlns:p14="http://schemas.microsoft.com/office/powerpoint/2010/main" val="18899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A1CB5-1247-F928-6483-22682B5EC70E}"/>
              </a:ext>
            </a:extLst>
          </p:cNvPr>
          <p:cNvSpPr>
            <a:spLocks noGrp="1"/>
          </p:cNvSpPr>
          <p:nvPr>
            <p:ph type="ctrTitle"/>
          </p:nvPr>
        </p:nvSpPr>
        <p:spPr>
          <a:xfrm>
            <a:off x="685800" y="764704"/>
            <a:ext cx="7772400" cy="1470025"/>
          </a:xfrm>
        </p:spPr>
        <p:txBody>
          <a:bodyPr/>
          <a:lstStyle/>
          <a:p>
            <a:r>
              <a:rPr lang="it-IT" dirty="0"/>
              <a:t>La codifica delle osservazioni</a:t>
            </a:r>
          </a:p>
        </p:txBody>
      </p:sp>
      <p:sp>
        <p:nvSpPr>
          <p:cNvPr id="4" name="Segnaposto numero diapositiva 3">
            <a:extLst>
              <a:ext uri="{FF2B5EF4-FFF2-40B4-BE49-F238E27FC236}">
                <a16:creationId xmlns:a16="http://schemas.microsoft.com/office/drawing/2014/main" id="{01F2D978-0D5C-B280-A2A2-F65B02FF77FF}"/>
              </a:ext>
            </a:extLst>
          </p:cNvPr>
          <p:cNvSpPr>
            <a:spLocks noGrp="1"/>
          </p:cNvSpPr>
          <p:nvPr>
            <p:ph type="sldNum" sz="quarter" idx="12"/>
          </p:nvPr>
        </p:nvSpPr>
        <p:spPr/>
        <p:txBody>
          <a:bodyPr/>
          <a:lstStyle/>
          <a:p>
            <a:fld id="{376838F3-58AA-D74A-AED4-3C58B226E9AC}" type="slidenum">
              <a:rPr lang="en-US" altLang="it-IT" smtClean="0"/>
              <a:pPr/>
              <a:t>42</a:t>
            </a:fld>
            <a:endParaRPr lang="en-US" altLang="it-IT"/>
          </a:p>
        </p:txBody>
      </p:sp>
      <p:sp>
        <p:nvSpPr>
          <p:cNvPr id="5" name="CasellaDiTesto 4">
            <a:extLst>
              <a:ext uri="{FF2B5EF4-FFF2-40B4-BE49-F238E27FC236}">
                <a16:creationId xmlns:a16="http://schemas.microsoft.com/office/drawing/2014/main" id="{C9FADFA6-29B8-CF97-3A2E-8DA7BB96F72C}"/>
              </a:ext>
            </a:extLst>
          </p:cNvPr>
          <p:cNvSpPr txBox="1"/>
          <p:nvPr/>
        </p:nvSpPr>
        <p:spPr>
          <a:xfrm>
            <a:off x="251520" y="1619374"/>
            <a:ext cx="8640960" cy="1631216"/>
          </a:xfrm>
          <a:prstGeom prst="rect">
            <a:avLst/>
          </a:prstGeom>
          <a:solidFill>
            <a:schemeClr val="bg1"/>
          </a:solidFill>
        </p:spPr>
        <p:txBody>
          <a:bodyPr wrap="square" rtlCol="0">
            <a:spAutoFit/>
          </a:bodyPr>
          <a:lstStyle/>
          <a:p>
            <a:r>
              <a:rPr lang="it-IT" sz="2000" dirty="0"/>
              <a:t>Le osservazioni fatte devono essere raggruppate in base al possesso di caratteristiche comuni. </a:t>
            </a:r>
          </a:p>
          <a:p>
            <a:pPr marL="285750" indent="-285750">
              <a:buClr>
                <a:schemeClr val="tx2">
                  <a:lumMod val="60000"/>
                  <a:lumOff val="40000"/>
                </a:schemeClr>
              </a:buClr>
              <a:buFont typeface="Wingdings" pitchFamily="2" charset="2"/>
              <a:buChar char="§"/>
            </a:pPr>
            <a:r>
              <a:rPr lang="it-IT" sz="2000" dirty="0"/>
              <a:t>Quando si usa una grigia di codifica la codifica coincide con la registrazione.</a:t>
            </a:r>
          </a:p>
          <a:p>
            <a:pPr marL="285750" indent="-285750">
              <a:buClr>
                <a:schemeClr val="tx2">
                  <a:lumMod val="60000"/>
                  <a:lumOff val="40000"/>
                </a:schemeClr>
              </a:buClr>
              <a:buFont typeface="Wingdings" pitchFamily="2" charset="2"/>
              <a:buChar char="§"/>
            </a:pPr>
            <a:r>
              <a:rPr lang="it-IT" sz="2000" dirty="0"/>
              <a:t>Quando si  scrive un resoconto narrativo va fatta in un secondo momento</a:t>
            </a:r>
          </a:p>
          <a:p>
            <a:pPr marL="285750" indent="-285750">
              <a:buClr>
                <a:schemeClr val="tx2">
                  <a:lumMod val="60000"/>
                  <a:lumOff val="40000"/>
                </a:schemeClr>
              </a:buClr>
              <a:buFont typeface="Wingdings" pitchFamily="2" charset="2"/>
              <a:buChar char="§"/>
            </a:pPr>
            <a:r>
              <a:rPr lang="it-IT" sz="2000" dirty="0"/>
              <a:t>I codici si caratterizzano per</a:t>
            </a:r>
          </a:p>
        </p:txBody>
      </p:sp>
      <p:sp>
        <p:nvSpPr>
          <p:cNvPr id="10" name="CasellaDiTesto 9">
            <a:extLst>
              <a:ext uri="{FF2B5EF4-FFF2-40B4-BE49-F238E27FC236}">
                <a16:creationId xmlns:a16="http://schemas.microsoft.com/office/drawing/2014/main" id="{8451C8A1-019E-59D5-94D4-6A01189CAF47}"/>
              </a:ext>
            </a:extLst>
          </p:cNvPr>
          <p:cNvSpPr txBox="1"/>
          <p:nvPr/>
        </p:nvSpPr>
        <p:spPr>
          <a:xfrm>
            <a:off x="899592" y="4365104"/>
            <a:ext cx="2088232" cy="923330"/>
          </a:xfrm>
          <a:prstGeom prst="rect">
            <a:avLst/>
          </a:prstGeom>
          <a:solidFill>
            <a:schemeClr val="bg1"/>
          </a:solidFill>
          <a:ln w="28575">
            <a:solidFill>
              <a:schemeClr val="tx1"/>
            </a:solidFill>
          </a:ln>
        </p:spPr>
        <p:txBody>
          <a:bodyPr wrap="square" rtlCol="0">
            <a:spAutoFit/>
          </a:bodyPr>
          <a:lstStyle/>
          <a:p>
            <a:pPr algn="ctr"/>
            <a:r>
              <a:rPr lang="it-IT" dirty="0"/>
              <a:t>G</a:t>
            </a:r>
            <a:r>
              <a:rPr lang="it-IT" sz="1800" dirty="0"/>
              <a:t>rado di astrazione</a:t>
            </a:r>
          </a:p>
          <a:p>
            <a:pPr marL="285750" indent="-285750">
              <a:buClr>
                <a:schemeClr val="tx2">
                  <a:lumMod val="60000"/>
                  <a:lumOff val="40000"/>
                </a:schemeClr>
              </a:buClr>
              <a:buFont typeface="Wingdings" pitchFamily="2" charset="2"/>
              <a:buChar char="§"/>
            </a:pPr>
            <a:r>
              <a:rPr lang="it-IT" dirty="0"/>
              <a:t>Fisici</a:t>
            </a:r>
          </a:p>
          <a:p>
            <a:pPr marL="285750" indent="-285750">
              <a:buClr>
                <a:schemeClr val="tx2">
                  <a:lumMod val="60000"/>
                  <a:lumOff val="40000"/>
                </a:schemeClr>
              </a:buClr>
              <a:buFont typeface="Wingdings" pitchFamily="2" charset="2"/>
              <a:buChar char="§"/>
            </a:pPr>
            <a:r>
              <a:rPr lang="it-IT" dirty="0"/>
              <a:t>Sociali</a:t>
            </a:r>
          </a:p>
        </p:txBody>
      </p:sp>
      <p:sp>
        <p:nvSpPr>
          <p:cNvPr id="11" name="CasellaDiTesto 10">
            <a:extLst>
              <a:ext uri="{FF2B5EF4-FFF2-40B4-BE49-F238E27FC236}">
                <a16:creationId xmlns:a16="http://schemas.microsoft.com/office/drawing/2014/main" id="{E89CEC38-0136-A5E3-029B-E83261C496ED}"/>
              </a:ext>
            </a:extLst>
          </p:cNvPr>
          <p:cNvSpPr txBox="1"/>
          <p:nvPr/>
        </p:nvSpPr>
        <p:spPr>
          <a:xfrm>
            <a:off x="4427984" y="4374108"/>
            <a:ext cx="2448272" cy="923330"/>
          </a:xfrm>
          <a:prstGeom prst="rect">
            <a:avLst/>
          </a:prstGeom>
          <a:solidFill>
            <a:schemeClr val="bg1"/>
          </a:solidFill>
          <a:ln w="28575">
            <a:solidFill>
              <a:schemeClr val="tx1"/>
            </a:solidFill>
          </a:ln>
        </p:spPr>
        <p:txBody>
          <a:bodyPr wrap="square" rtlCol="0">
            <a:spAutoFit/>
          </a:bodyPr>
          <a:lstStyle/>
          <a:p>
            <a:pPr algn="ctr"/>
            <a:r>
              <a:rPr lang="it-IT" dirty="0"/>
              <a:t>Ampiezza</a:t>
            </a:r>
          </a:p>
          <a:p>
            <a:pPr marL="285750" indent="-285750">
              <a:buClr>
                <a:schemeClr val="tx2">
                  <a:lumMod val="60000"/>
                  <a:lumOff val="40000"/>
                </a:schemeClr>
              </a:buClr>
              <a:buFont typeface="Wingdings" pitchFamily="2" charset="2"/>
              <a:buChar char="§"/>
            </a:pPr>
            <a:r>
              <a:rPr lang="it-IT" dirty="0"/>
              <a:t>Molecolari</a:t>
            </a:r>
          </a:p>
          <a:p>
            <a:pPr marL="285750" indent="-285750">
              <a:buClr>
                <a:schemeClr val="tx2">
                  <a:lumMod val="60000"/>
                  <a:lumOff val="40000"/>
                </a:schemeClr>
              </a:buClr>
              <a:buFont typeface="Wingdings" pitchFamily="2" charset="2"/>
              <a:buChar char="§"/>
            </a:pPr>
            <a:r>
              <a:rPr lang="it-IT" dirty="0"/>
              <a:t>Molari</a:t>
            </a:r>
          </a:p>
        </p:txBody>
      </p:sp>
      <p:cxnSp>
        <p:nvCxnSpPr>
          <p:cNvPr id="13" name="Connettore 2 12">
            <a:extLst>
              <a:ext uri="{FF2B5EF4-FFF2-40B4-BE49-F238E27FC236}">
                <a16:creationId xmlns:a16="http://schemas.microsoft.com/office/drawing/2014/main" id="{03AEC23B-084C-1C46-08D2-62A0D64F4094}"/>
              </a:ext>
            </a:extLst>
          </p:cNvPr>
          <p:cNvCxnSpPr>
            <a:cxnSpLocks/>
          </p:cNvCxnSpPr>
          <p:nvPr/>
        </p:nvCxnSpPr>
        <p:spPr>
          <a:xfrm flipH="1">
            <a:off x="2843808" y="3250590"/>
            <a:ext cx="576064" cy="10425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ECCEFE91-690D-7C14-1A95-9E0A4652A272}"/>
              </a:ext>
            </a:extLst>
          </p:cNvPr>
          <p:cNvCxnSpPr>
            <a:cxnSpLocks/>
            <a:stCxn id="5" idx="2"/>
          </p:cNvCxnSpPr>
          <p:nvPr/>
        </p:nvCxnSpPr>
        <p:spPr>
          <a:xfrm>
            <a:off x="4572000" y="3250590"/>
            <a:ext cx="576064" cy="10425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286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A1CB5-1247-F928-6483-22682B5EC70E}"/>
              </a:ext>
            </a:extLst>
          </p:cNvPr>
          <p:cNvSpPr>
            <a:spLocks noGrp="1"/>
          </p:cNvSpPr>
          <p:nvPr>
            <p:ph type="ctrTitle"/>
          </p:nvPr>
        </p:nvSpPr>
        <p:spPr>
          <a:xfrm>
            <a:off x="685800" y="620688"/>
            <a:ext cx="7772400" cy="1470025"/>
          </a:xfrm>
        </p:spPr>
        <p:txBody>
          <a:bodyPr/>
          <a:lstStyle/>
          <a:p>
            <a:r>
              <a:rPr lang="it-IT" dirty="0"/>
              <a:t>La codifica delle osservazioni</a:t>
            </a:r>
          </a:p>
        </p:txBody>
      </p:sp>
      <p:sp>
        <p:nvSpPr>
          <p:cNvPr id="4" name="Segnaposto numero diapositiva 3">
            <a:extLst>
              <a:ext uri="{FF2B5EF4-FFF2-40B4-BE49-F238E27FC236}">
                <a16:creationId xmlns:a16="http://schemas.microsoft.com/office/drawing/2014/main" id="{01F2D978-0D5C-B280-A2A2-F65B02FF77FF}"/>
              </a:ext>
            </a:extLst>
          </p:cNvPr>
          <p:cNvSpPr>
            <a:spLocks noGrp="1"/>
          </p:cNvSpPr>
          <p:nvPr>
            <p:ph type="sldNum" sz="quarter" idx="12"/>
          </p:nvPr>
        </p:nvSpPr>
        <p:spPr/>
        <p:txBody>
          <a:bodyPr/>
          <a:lstStyle/>
          <a:p>
            <a:fld id="{376838F3-58AA-D74A-AED4-3C58B226E9AC}" type="slidenum">
              <a:rPr lang="en-US" altLang="it-IT" smtClean="0"/>
              <a:pPr/>
              <a:t>43</a:t>
            </a:fld>
            <a:endParaRPr lang="en-US" altLang="it-IT"/>
          </a:p>
        </p:txBody>
      </p:sp>
      <p:graphicFrame>
        <p:nvGraphicFramePr>
          <p:cNvPr id="6" name="Segnaposto contenuto 5">
            <a:extLst>
              <a:ext uri="{FF2B5EF4-FFF2-40B4-BE49-F238E27FC236}">
                <a16:creationId xmlns:a16="http://schemas.microsoft.com/office/drawing/2014/main" id="{7D928818-0B0A-23B2-2B0B-74ECCBF529FC}"/>
              </a:ext>
            </a:extLst>
          </p:cNvPr>
          <p:cNvGraphicFramePr>
            <a:graphicFrameLocks noGrp="1"/>
          </p:cNvGraphicFramePr>
          <p:nvPr>
            <p:ph idx="4294967295"/>
            <p:extLst>
              <p:ext uri="{D42A27DB-BD31-4B8C-83A1-F6EECF244321}">
                <p14:modId xmlns:p14="http://schemas.microsoft.com/office/powerpoint/2010/main" val="3754279222"/>
              </p:ext>
            </p:extLst>
          </p:nvPr>
        </p:nvGraphicFramePr>
        <p:xfrm>
          <a:off x="575556" y="1412776"/>
          <a:ext cx="7992888" cy="4609549"/>
        </p:xfrm>
        <a:graphic>
          <a:graphicData uri="http://schemas.openxmlformats.org/drawingml/2006/table">
            <a:tbl>
              <a:tblPr firstRow="1" firstCol="1" bandRow="1">
                <a:tableStyleId>{5C22544A-7EE6-4342-B048-85BDC9FD1C3A}</a:tableStyleId>
              </a:tblPr>
              <a:tblGrid>
                <a:gridCol w="3985349">
                  <a:extLst>
                    <a:ext uri="{9D8B030D-6E8A-4147-A177-3AD203B41FA5}">
                      <a16:colId xmlns:a16="http://schemas.microsoft.com/office/drawing/2014/main" val="2886049625"/>
                    </a:ext>
                  </a:extLst>
                </a:gridCol>
                <a:gridCol w="4007539">
                  <a:extLst>
                    <a:ext uri="{9D8B030D-6E8A-4147-A177-3AD203B41FA5}">
                      <a16:colId xmlns:a16="http://schemas.microsoft.com/office/drawing/2014/main" val="1472721129"/>
                    </a:ext>
                  </a:extLst>
                </a:gridCol>
              </a:tblGrid>
              <a:tr h="0">
                <a:tc gridSpan="2">
                  <a:txBody>
                    <a:bodyPr/>
                    <a:lstStyle/>
                    <a:p>
                      <a:pPr marL="90170" marR="161925" algn="ctr">
                        <a:spcAft>
                          <a:spcPts val="0"/>
                        </a:spcAft>
                      </a:pPr>
                      <a:r>
                        <a:rPr lang="it-IT" sz="2000" dirty="0">
                          <a:effectLst/>
                        </a:rPr>
                        <a:t>Livello di astrazione</a:t>
                      </a:r>
                    </a:p>
                    <a:p>
                      <a:pPr marL="90170" marR="161925" algn="ctr">
                        <a:spcAft>
                          <a:spcPts val="0"/>
                        </a:spcAft>
                      </a:pPr>
                      <a:endParaRPr lang="it-IT" sz="2000" dirty="0">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799766065"/>
                  </a:ext>
                </a:extLst>
              </a:tr>
              <a:tr h="288162">
                <a:tc>
                  <a:txBody>
                    <a:bodyPr/>
                    <a:lstStyle/>
                    <a:p>
                      <a:pPr marL="90170" marR="161925" algn="ctr">
                        <a:spcAft>
                          <a:spcPts val="0"/>
                        </a:spcAft>
                      </a:pPr>
                      <a:r>
                        <a:rPr lang="it-IT" sz="1800" dirty="0">
                          <a:solidFill>
                            <a:schemeClr val="tx1"/>
                          </a:solidFill>
                          <a:effectLst/>
                        </a:rPr>
                        <a:t>Codici fisici</a:t>
                      </a:r>
                      <a:endParaRPr lang="it-IT" sz="1800" dirty="0">
                        <a:solidFill>
                          <a:schemeClr val="tx1"/>
                        </a:solidFill>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170" marR="161925" algn="ctr">
                        <a:spcAft>
                          <a:spcPts val="0"/>
                        </a:spcAft>
                      </a:pPr>
                      <a:r>
                        <a:rPr lang="it-IT" sz="1800" b="1" dirty="0">
                          <a:solidFill>
                            <a:schemeClr val="tx1"/>
                          </a:solidFill>
                          <a:effectLst/>
                        </a:rPr>
                        <a:t>Codici sociali</a:t>
                      </a:r>
                      <a:endParaRPr lang="it-IT" sz="1800" b="1" dirty="0">
                        <a:solidFill>
                          <a:schemeClr val="tx1"/>
                        </a:solidFill>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2446648"/>
                  </a:ext>
                </a:extLst>
              </a:tr>
              <a:tr h="1406494">
                <a:tc>
                  <a:txBody>
                    <a:bodyPr/>
                    <a:lstStyle/>
                    <a:p>
                      <a:pPr marL="90170" marR="161925">
                        <a:spcAft>
                          <a:spcPts val="0"/>
                        </a:spcAft>
                      </a:pPr>
                      <a:r>
                        <a:rPr lang="it-IT" sz="1800" b="0" dirty="0">
                          <a:solidFill>
                            <a:schemeClr val="tx1"/>
                          </a:solidFill>
                          <a:effectLst/>
                        </a:rPr>
                        <a:t>Specificano le parti del corpo coinvolte, le posture e i movimenti. </a:t>
                      </a:r>
                    </a:p>
                    <a:p>
                      <a:pPr marL="90170" marR="161925">
                        <a:spcAft>
                          <a:spcPts val="0"/>
                        </a:spcAft>
                      </a:pPr>
                      <a:r>
                        <a:rPr lang="it-IT" sz="1800" b="0" dirty="0">
                          <a:solidFill>
                            <a:schemeClr val="tx1"/>
                          </a:solidFill>
                          <a:effectLst/>
                        </a:rPr>
                        <a:t>Es.: “alza il braccio. Succhia il pollice.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1800" dirty="0">
                          <a:effectLst/>
                        </a:rPr>
                        <a:t>Specificano il significato o lo scopo di un’azione.</a:t>
                      </a:r>
                    </a:p>
                    <a:p>
                      <a:pPr marL="90170" marR="161925">
                        <a:spcAft>
                          <a:spcPts val="0"/>
                        </a:spcAft>
                      </a:pPr>
                      <a:r>
                        <a:rPr lang="it-IT" sz="1800" dirty="0">
                          <a:effectLst/>
                        </a:rPr>
                        <a:t>Es: Saluta. Porge un oggetto. Fa una domanda. Saluta.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363914"/>
                  </a:ext>
                </a:extLst>
              </a:tr>
              <a:tr h="576323">
                <a:tc gridSpan="2">
                  <a:txBody>
                    <a:bodyPr/>
                    <a:lstStyle/>
                    <a:p>
                      <a:pPr marL="90170" marR="161925" algn="ctr">
                        <a:spcAft>
                          <a:spcPts val="0"/>
                        </a:spcAft>
                      </a:pPr>
                      <a:r>
                        <a:rPr lang="it-IT" sz="1800" dirty="0">
                          <a:effectLst/>
                        </a:rPr>
                        <a:t>Ampiezza</a:t>
                      </a:r>
                    </a:p>
                    <a:p>
                      <a:pPr marL="90170" marR="161925">
                        <a:spcAft>
                          <a:spcPts val="0"/>
                        </a:spcAft>
                      </a:pPr>
                      <a:r>
                        <a:rPr lang="it-IT" sz="1800" dirty="0">
                          <a:effectLst/>
                        </a:rPr>
                        <a:t> </a:t>
                      </a:r>
                      <a:endParaRPr lang="it-IT" sz="1800" dirty="0">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85305410"/>
                  </a:ext>
                </a:extLst>
              </a:tr>
              <a:tr h="288162">
                <a:tc>
                  <a:txBody>
                    <a:bodyPr/>
                    <a:lstStyle/>
                    <a:p>
                      <a:pPr marL="90170" marR="161925" algn="ctr">
                        <a:spcAft>
                          <a:spcPts val="0"/>
                        </a:spcAft>
                      </a:pPr>
                      <a:r>
                        <a:rPr lang="it-IT" sz="1800" dirty="0">
                          <a:solidFill>
                            <a:schemeClr val="tx1"/>
                          </a:solidFill>
                          <a:effectLst/>
                        </a:rPr>
                        <a:t>Molecolare</a:t>
                      </a:r>
                      <a:endParaRPr lang="it-IT" sz="1800" dirty="0">
                        <a:solidFill>
                          <a:schemeClr val="tx1"/>
                        </a:solidFill>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170" marR="161925" algn="ctr">
                        <a:spcAft>
                          <a:spcPts val="0"/>
                        </a:spcAft>
                      </a:pPr>
                      <a:r>
                        <a:rPr lang="it-IT" sz="1800" b="1" dirty="0">
                          <a:solidFill>
                            <a:schemeClr val="tx1"/>
                          </a:solidFill>
                          <a:effectLst/>
                        </a:rPr>
                        <a:t>Molare</a:t>
                      </a:r>
                      <a:endParaRPr lang="it-IT" sz="1800" b="1" dirty="0">
                        <a:solidFill>
                          <a:schemeClr val="tx1"/>
                        </a:solidFill>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75827416"/>
                  </a:ext>
                </a:extLst>
              </a:tr>
              <a:tr h="1440808">
                <a:tc>
                  <a:txBody>
                    <a:bodyPr/>
                    <a:lstStyle/>
                    <a:p>
                      <a:pPr marL="90170" marR="161925">
                        <a:spcAft>
                          <a:spcPts val="0"/>
                        </a:spcAft>
                      </a:pPr>
                      <a:r>
                        <a:rPr lang="it-IT" sz="1800" b="0" dirty="0">
                          <a:solidFill>
                            <a:schemeClr val="tx1"/>
                          </a:solidFill>
                          <a:effectLst/>
                        </a:rPr>
                        <a:t>Specifica singole azioni</a:t>
                      </a:r>
                    </a:p>
                    <a:p>
                      <a:pPr marL="90170" marR="161925">
                        <a:spcAft>
                          <a:spcPts val="0"/>
                        </a:spcAft>
                      </a:pPr>
                      <a:r>
                        <a:rPr lang="it-IT" sz="1800" b="0" dirty="0">
                          <a:solidFill>
                            <a:schemeClr val="tx1"/>
                          </a:solidFill>
                          <a:effectLst/>
                        </a:rPr>
                        <a:t>Es.: guarda. Parla. Sorride.</a:t>
                      </a:r>
                      <a:endParaRPr lang="it-IT" sz="1800" b="0" dirty="0">
                        <a:solidFill>
                          <a:schemeClr val="tx1"/>
                        </a:solidFill>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 marR="161925">
                        <a:spcAft>
                          <a:spcPts val="0"/>
                        </a:spcAft>
                      </a:pPr>
                      <a:r>
                        <a:rPr lang="it-IT" sz="1800" dirty="0">
                          <a:effectLst/>
                        </a:rPr>
                        <a:t>Specifica una categoria sovraordinata a cui le azioni appartengono.</a:t>
                      </a:r>
                    </a:p>
                    <a:p>
                      <a:pPr marL="90170" marR="161925">
                        <a:spcAft>
                          <a:spcPts val="0"/>
                        </a:spcAft>
                      </a:pPr>
                      <a:r>
                        <a:rPr lang="it-IT" sz="1800" dirty="0">
                          <a:effectLst/>
                        </a:rPr>
                        <a:t>Es. Interagisce con il bambino. Gioca. Litiga. </a:t>
                      </a:r>
                    </a:p>
                    <a:p>
                      <a:pPr marL="90170" marR="161925">
                        <a:spcAft>
                          <a:spcPts val="0"/>
                        </a:spcAft>
                      </a:pPr>
                      <a:r>
                        <a:rPr lang="it-IT" sz="1800" dirty="0">
                          <a:effectLst/>
                        </a:rPr>
                        <a:t> </a:t>
                      </a:r>
                      <a:endParaRPr lang="it-IT" sz="1800" dirty="0">
                        <a:effectLst/>
                        <a:latin typeface="New York"/>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3060051"/>
                  </a:ext>
                </a:extLst>
              </a:tr>
            </a:tbl>
          </a:graphicData>
        </a:graphic>
      </p:graphicFrame>
    </p:spTree>
    <p:extLst>
      <p:ext uri="{BB962C8B-B14F-4D97-AF65-F5344CB8AC3E}">
        <p14:creationId xmlns:p14="http://schemas.microsoft.com/office/powerpoint/2010/main" val="3025911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4E4DE25-B17A-F7BA-B30C-9F5889133D5E}"/>
              </a:ext>
            </a:extLst>
          </p:cNvPr>
          <p:cNvSpPr>
            <a:spLocks noGrp="1"/>
          </p:cNvSpPr>
          <p:nvPr>
            <p:ph type="sldNum" sz="quarter" idx="12"/>
          </p:nvPr>
        </p:nvSpPr>
        <p:spPr/>
        <p:txBody>
          <a:bodyPr/>
          <a:lstStyle/>
          <a:p>
            <a:fld id="{E3AAEEB7-370C-4CD1-84ED-44A96922B98A}" type="slidenum">
              <a:rPr lang="it-IT" smtClean="0"/>
              <a:pPr/>
              <a:t>44</a:t>
            </a:fld>
            <a:endParaRPr lang="it-IT"/>
          </a:p>
        </p:txBody>
      </p:sp>
      <p:sp>
        <p:nvSpPr>
          <p:cNvPr id="5" name="CasellaDiTesto 4">
            <a:extLst>
              <a:ext uri="{FF2B5EF4-FFF2-40B4-BE49-F238E27FC236}">
                <a16:creationId xmlns:a16="http://schemas.microsoft.com/office/drawing/2014/main" id="{317BD341-E1C9-A3C0-93FA-B4820DDAAC93}"/>
              </a:ext>
            </a:extLst>
          </p:cNvPr>
          <p:cNvSpPr txBox="1"/>
          <p:nvPr/>
        </p:nvSpPr>
        <p:spPr>
          <a:xfrm>
            <a:off x="2446257" y="764704"/>
            <a:ext cx="4251485" cy="461665"/>
          </a:xfrm>
          <a:prstGeom prst="rect">
            <a:avLst/>
          </a:prstGeom>
          <a:noFill/>
        </p:spPr>
        <p:txBody>
          <a:bodyPr wrap="none" rtlCol="0">
            <a:spAutoFit/>
          </a:bodyPr>
          <a:lstStyle/>
          <a:p>
            <a:r>
              <a:rPr lang="it-IT" sz="2400" dirty="0"/>
              <a:t>L’OSSERVAZIONE ALL’ASILO NIDO</a:t>
            </a:r>
          </a:p>
        </p:txBody>
      </p:sp>
      <p:graphicFrame>
        <p:nvGraphicFramePr>
          <p:cNvPr id="3" name="Diagramma 2">
            <a:extLst>
              <a:ext uri="{FF2B5EF4-FFF2-40B4-BE49-F238E27FC236}">
                <a16:creationId xmlns:a16="http://schemas.microsoft.com/office/drawing/2014/main" id="{D6AB882E-4C51-7254-4781-4A70994CB0C8}"/>
              </a:ext>
            </a:extLst>
          </p:cNvPr>
          <p:cNvGraphicFramePr/>
          <p:nvPr>
            <p:extLst>
              <p:ext uri="{D42A27DB-BD31-4B8C-83A1-F6EECF244321}">
                <p14:modId xmlns:p14="http://schemas.microsoft.com/office/powerpoint/2010/main" val="3583680336"/>
              </p:ext>
            </p:extLst>
          </p:nvPr>
        </p:nvGraphicFramePr>
        <p:xfrm>
          <a:off x="76541" y="24176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FE33A0C0-457A-81A7-F27D-0CB6F2CB2872}"/>
              </a:ext>
            </a:extLst>
          </p:cNvPr>
          <p:cNvSpPr txBox="1"/>
          <p:nvPr/>
        </p:nvSpPr>
        <p:spPr>
          <a:xfrm>
            <a:off x="1325464" y="1220838"/>
            <a:ext cx="3709918" cy="646331"/>
          </a:xfrm>
          <a:prstGeom prst="rect">
            <a:avLst/>
          </a:prstGeom>
          <a:noFill/>
        </p:spPr>
        <p:txBody>
          <a:bodyPr wrap="square" rtlCol="0">
            <a:spAutoFit/>
          </a:bodyPr>
          <a:lstStyle/>
          <a:p>
            <a:r>
              <a:rPr lang="it-IT" dirty="0"/>
              <a:t>Anne Marie Fontaine sottolinea la differenza tra </a:t>
            </a:r>
          </a:p>
        </p:txBody>
      </p:sp>
      <p:sp>
        <p:nvSpPr>
          <p:cNvPr id="9" name="Freccia angolare bidirezionale 8">
            <a:extLst>
              <a:ext uri="{FF2B5EF4-FFF2-40B4-BE49-F238E27FC236}">
                <a16:creationId xmlns:a16="http://schemas.microsoft.com/office/drawing/2014/main" id="{594D2E26-E758-3128-0C43-5CD886E2BDC7}"/>
              </a:ext>
            </a:extLst>
          </p:cNvPr>
          <p:cNvSpPr/>
          <p:nvPr/>
        </p:nvSpPr>
        <p:spPr>
          <a:xfrm rot="13600866">
            <a:off x="2306534" y="1824122"/>
            <a:ext cx="720080" cy="73353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C32AE80B-C6B9-BD53-F47A-B10CB17D9E98}"/>
              </a:ext>
            </a:extLst>
          </p:cNvPr>
          <p:cNvSpPr txBox="1"/>
          <p:nvPr/>
        </p:nvSpPr>
        <p:spPr>
          <a:xfrm>
            <a:off x="5963578" y="2492896"/>
            <a:ext cx="2996880" cy="923330"/>
          </a:xfrm>
          <a:prstGeom prst="rect">
            <a:avLst/>
          </a:prstGeom>
          <a:solidFill>
            <a:schemeClr val="bg1"/>
          </a:solidFill>
        </p:spPr>
        <p:txBody>
          <a:bodyPr wrap="square" rtlCol="0">
            <a:spAutoFit/>
          </a:bodyPr>
          <a:lstStyle/>
          <a:p>
            <a:r>
              <a:rPr lang="it-IT" dirty="0"/>
              <a:t>Entrambe necessarie, ma devono essere integrate con una osservazione sistematica </a:t>
            </a:r>
          </a:p>
        </p:txBody>
      </p:sp>
      <p:sp>
        <p:nvSpPr>
          <p:cNvPr id="2" name="CasellaDiTesto 1">
            <a:extLst>
              <a:ext uri="{FF2B5EF4-FFF2-40B4-BE49-F238E27FC236}">
                <a16:creationId xmlns:a16="http://schemas.microsoft.com/office/drawing/2014/main" id="{2FC52F62-87AC-0F37-5D03-0646C05693BF}"/>
              </a:ext>
            </a:extLst>
          </p:cNvPr>
          <p:cNvSpPr txBox="1"/>
          <p:nvPr/>
        </p:nvSpPr>
        <p:spPr>
          <a:xfrm>
            <a:off x="5292080" y="1711841"/>
            <a:ext cx="1674497" cy="276999"/>
          </a:xfrm>
          <a:prstGeom prst="rect">
            <a:avLst/>
          </a:prstGeom>
          <a:noFill/>
        </p:spPr>
        <p:txBody>
          <a:bodyPr wrap="none" rtlCol="0">
            <a:spAutoFit/>
          </a:bodyPr>
          <a:lstStyle/>
          <a:p>
            <a:r>
              <a:rPr lang="it-IT" sz="1200" dirty="0"/>
              <a:t>(Fonte: Fontaine 2011)  </a:t>
            </a:r>
          </a:p>
        </p:txBody>
      </p:sp>
    </p:spTree>
    <p:extLst>
      <p:ext uri="{BB962C8B-B14F-4D97-AF65-F5344CB8AC3E}">
        <p14:creationId xmlns:p14="http://schemas.microsoft.com/office/powerpoint/2010/main" val="3396939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4E4DE25-B17A-F7BA-B30C-9F5889133D5E}"/>
              </a:ext>
            </a:extLst>
          </p:cNvPr>
          <p:cNvSpPr>
            <a:spLocks noGrp="1"/>
          </p:cNvSpPr>
          <p:nvPr>
            <p:ph type="sldNum" sz="quarter" idx="12"/>
          </p:nvPr>
        </p:nvSpPr>
        <p:spPr/>
        <p:txBody>
          <a:bodyPr/>
          <a:lstStyle/>
          <a:p>
            <a:fld id="{E3AAEEB7-370C-4CD1-84ED-44A96922B98A}" type="slidenum">
              <a:rPr lang="it-IT" smtClean="0"/>
              <a:pPr/>
              <a:t>45</a:t>
            </a:fld>
            <a:endParaRPr lang="it-IT"/>
          </a:p>
        </p:txBody>
      </p:sp>
      <p:sp>
        <p:nvSpPr>
          <p:cNvPr id="5" name="CasellaDiTesto 4">
            <a:extLst>
              <a:ext uri="{FF2B5EF4-FFF2-40B4-BE49-F238E27FC236}">
                <a16:creationId xmlns:a16="http://schemas.microsoft.com/office/drawing/2014/main" id="{317BD341-E1C9-A3C0-93FA-B4820DDAAC93}"/>
              </a:ext>
            </a:extLst>
          </p:cNvPr>
          <p:cNvSpPr txBox="1"/>
          <p:nvPr/>
        </p:nvSpPr>
        <p:spPr>
          <a:xfrm>
            <a:off x="2446257" y="764704"/>
            <a:ext cx="5957528" cy="461665"/>
          </a:xfrm>
          <a:prstGeom prst="rect">
            <a:avLst/>
          </a:prstGeom>
          <a:noFill/>
        </p:spPr>
        <p:txBody>
          <a:bodyPr wrap="none" rtlCol="0">
            <a:spAutoFit/>
          </a:bodyPr>
          <a:lstStyle/>
          <a:p>
            <a:r>
              <a:rPr lang="it-IT" sz="2400" dirty="0"/>
              <a:t>L’OSSERVAZIONE SISTEMATICA ALL’ASILO NIDO</a:t>
            </a:r>
          </a:p>
        </p:txBody>
      </p:sp>
      <p:graphicFrame>
        <p:nvGraphicFramePr>
          <p:cNvPr id="7" name="Diagramma 6">
            <a:extLst>
              <a:ext uri="{FF2B5EF4-FFF2-40B4-BE49-F238E27FC236}">
                <a16:creationId xmlns:a16="http://schemas.microsoft.com/office/drawing/2014/main" id="{9A1B525F-112B-510A-F04E-DB9246C53D48}"/>
              </a:ext>
            </a:extLst>
          </p:cNvPr>
          <p:cNvGraphicFramePr/>
          <p:nvPr>
            <p:extLst>
              <p:ext uri="{D42A27DB-BD31-4B8C-83A1-F6EECF244321}">
                <p14:modId xmlns:p14="http://schemas.microsoft.com/office/powerpoint/2010/main" val="3355321865"/>
              </p:ext>
            </p:extLst>
          </p:nvPr>
        </p:nvGraphicFramePr>
        <p:xfrm>
          <a:off x="1115616" y="1340768"/>
          <a:ext cx="451277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27478E2C-C96D-0CFC-16FD-B2FBFBB018EA}"/>
              </a:ext>
            </a:extLst>
          </p:cNvPr>
          <p:cNvSpPr txBox="1"/>
          <p:nvPr/>
        </p:nvSpPr>
        <p:spPr>
          <a:xfrm>
            <a:off x="5796135" y="2564904"/>
            <a:ext cx="3326693" cy="1015663"/>
          </a:xfrm>
          <a:prstGeom prst="rect">
            <a:avLst/>
          </a:prstGeom>
          <a:noFill/>
        </p:spPr>
        <p:txBody>
          <a:bodyPr wrap="square" rtlCol="0">
            <a:spAutoFit/>
          </a:bodyPr>
          <a:lstStyle/>
          <a:p>
            <a:r>
              <a:rPr lang="it-IT" sz="2000" dirty="0"/>
              <a:t>Deve far parte a pieno titolo del lavoro delle educatrici di asilo nido</a:t>
            </a:r>
          </a:p>
        </p:txBody>
      </p:sp>
    </p:spTree>
    <p:extLst>
      <p:ext uri="{BB962C8B-B14F-4D97-AF65-F5344CB8AC3E}">
        <p14:creationId xmlns:p14="http://schemas.microsoft.com/office/powerpoint/2010/main" val="33680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5BCABA-A0ED-EC08-47F4-5CB531AB4060}"/>
              </a:ext>
            </a:extLst>
          </p:cNvPr>
          <p:cNvSpPr>
            <a:spLocks noGrp="1"/>
          </p:cNvSpPr>
          <p:nvPr>
            <p:ph type="sldNum" sz="quarter" idx="12"/>
          </p:nvPr>
        </p:nvSpPr>
        <p:spPr/>
        <p:txBody>
          <a:bodyPr/>
          <a:lstStyle/>
          <a:p>
            <a:fld id="{E3AAEEB7-370C-4CD1-84ED-44A96922B98A}" type="slidenum">
              <a:rPr lang="it-IT" smtClean="0"/>
              <a:pPr/>
              <a:t>5</a:t>
            </a:fld>
            <a:endParaRPr lang="it-IT"/>
          </a:p>
        </p:txBody>
      </p:sp>
      <p:sp>
        <p:nvSpPr>
          <p:cNvPr id="5" name="CasellaDiTesto 4">
            <a:extLst>
              <a:ext uri="{FF2B5EF4-FFF2-40B4-BE49-F238E27FC236}">
                <a16:creationId xmlns:a16="http://schemas.microsoft.com/office/drawing/2014/main" id="{B86B5E93-92B5-4664-DAF9-F42C6EC28CA0}"/>
              </a:ext>
            </a:extLst>
          </p:cNvPr>
          <p:cNvSpPr txBox="1"/>
          <p:nvPr/>
        </p:nvSpPr>
        <p:spPr>
          <a:xfrm>
            <a:off x="395536" y="764704"/>
            <a:ext cx="7586436" cy="461665"/>
          </a:xfrm>
          <a:prstGeom prst="rect">
            <a:avLst/>
          </a:prstGeom>
          <a:noFill/>
        </p:spPr>
        <p:txBody>
          <a:bodyPr wrap="none" rtlCol="0">
            <a:spAutoFit/>
          </a:bodyPr>
          <a:lstStyle/>
          <a:p>
            <a:pPr algn="ctr"/>
            <a:r>
              <a:rPr lang="it-IT" sz="2400" dirty="0"/>
              <a:t>OBIETTIVI DI UNA RICERCA IN PSICOLOGIA DELLO SVILUPPO</a:t>
            </a:r>
          </a:p>
        </p:txBody>
      </p:sp>
      <p:graphicFrame>
        <p:nvGraphicFramePr>
          <p:cNvPr id="6" name="Diagramma 5">
            <a:extLst>
              <a:ext uri="{FF2B5EF4-FFF2-40B4-BE49-F238E27FC236}">
                <a16:creationId xmlns:a16="http://schemas.microsoft.com/office/drawing/2014/main" id="{10700C92-EB06-9E04-F417-B7271860CAFE}"/>
              </a:ext>
            </a:extLst>
          </p:cNvPr>
          <p:cNvGraphicFramePr/>
          <p:nvPr>
            <p:extLst>
              <p:ext uri="{D42A27DB-BD31-4B8C-83A1-F6EECF244321}">
                <p14:modId xmlns:p14="http://schemas.microsoft.com/office/powerpoint/2010/main" val="1282110257"/>
              </p:ext>
            </p:extLst>
          </p:nvPr>
        </p:nvGraphicFramePr>
        <p:xfrm>
          <a:off x="148051"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254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5BCABA-A0ED-EC08-47F4-5CB531AB4060}"/>
              </a:ext>
            </a:extLst>
          </p:cNvPr>
          <p:cNvSpPr>
            <a:spLocks noGrp="1"/>
          </p:cNvSpPr>
          <p:nvPr>
            <p:ph type="sldNum" sz="quarter" idx="12"/>
          </p:nvPr>
        </p:nvSpPr>
        <p:spPr/>
        <p:txBody>
          <a:bodyPr/>
          <a:lstStyle/>
          <a:p>
            <a:fld id="{E3AAEEB7-370C-4CD1-84ED-44A96922B98A}" type="slidenum">
              <a:rPr lang="it-IT" smtClean="0"/>
              <a:pPr/>
              <a:t>6</a:t>
            </a:fld>
            <a:endParaRPr lang="it-IT"/>
          </a:p>
        </p:txBody>
      </p:sp>
      <p:sp>
        <p:nvSpPr>
          <p:cNvPr id="5" name="CasellaDiTesto 4">
            <a:extLst>
              <a:ext uri="{FF2B5EF4-FFF2-40B4-BE49-F238E27FC236}">
                <a16:creationId xmlns:a16="http://schemas.microsoft.com/office/drawing/2014/main" id="{B86B5E93-92B5-4664-DAF9-F42C6EC28CA0}"/>
              </a:ext>
            </a:extLst>
          </p:cNvPr>
          <p:cNvSpPr txBox="1"/>
          <p:nvPr/>
        </p:nvSpPr>
        <p:spPr>
          <a:xfrm>
            <a:off x="1230366" y="626983"/>
            <a:ext cx="6389634" cy="400110"/>
          </a:xfrm>
          <a:prstGeom prst="rect">
            <a:avLst/>
          </a:prstGeom>
          <a:noFill/>
        </p:spPr>
        <p:txBody>
          <a:bodyPr wrap="none" rtlCol="0">
            <a:spAutoFit/>
          </a:bodyPr>
          <a:lstStyle/>
          <a:p>
            <a:pPr algn="ctr"/>
            <a:r>
              <a:rPr lang="it-IT" sz="2000" dirty="0"/>
              <a:t>OBIETTIVI DI UNA RICERCA IN PSICOLOGIA DELLO SVILUPPO</a:t>
            </a:r>
          </a:p>
        </p:txBody>
      </p:sp>
      <p:graphicFrame>
        <p:nvGraphicFramePr>
          <p:cNvPr id="6" name="Diagramma 5">
            <a:extLst>
              <a:ext uri="{FF2B5EF4-FFF2-40B4-BE49-F238E27FC236}">
                <a16:creationId xmlns:a16="http://schemas.microsoft.com/office/drawing/2014/main" id="{10700C92-EB06-9E04-F417-B7271860CAFE}"/>
              </a:ext>
            </a:extLst>
          </p:cNvPr>
          <p:cNvGraphicFramePr/>
          <p:nvPr>
            <p:extLst>
              <p:ext uri="{D42A27DB-BD31-4B8C-83A1-F6EECF244321}">
                <p14:modId xmlns:p14="http://schemas.microsoft.com/office/powerpoint/2010/main" val="4291899568"/>
              </p:ext>
            </p:extLst>
          </p:nvPr>
        </p:nvGraphicFramePr>
        <p:xfrm>
          <a:off x="450574" y="1139300"/>
          <a:ext cx="6096000"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a:extLst>
              <a:ext uri="{FF2B5EF4-FFF2-40B4-BE49-F238E27FC236}">
                <a16:creationId xmlns:a16="http://schemas.microsoft.com/office/drawing/2014/main" id="{4EA3AB45-2CBD-077A-C27B-03292C63420B}"/>
              </a:ext>
            </a:extLst>
          </p:cNvPr>
          <p:cNvSpPr txBox="1"/>
          <p:nvPr/>
        </p:nvSpPr>
        <p:spPr>
          <a:xfrm>
            <a:off x="422704" y="3429000"/>
            <a:ext cx="4320480" cy="2031325"/>
          </a:xfrm>
          <a:prstGeom prst="rect">
            <a:avLst/>
          </a:prstGeom>
          <a:solidFill>
            <a:schemeClr val="bg1"/>
          </a:solidFill>
        </p:spPr>
        <p:txBody>
          <a:bodyPr wrap="square">
            <a:spAutoFit/>
          </a:bodyPr>
          <a:lstStyle/>
          <a:p>
            <a:r>
              <a:rPr lang="it-IT" altLang="it-IT" dirty="0"/>
              <a:t>La descrizione consiste nel tracciare una </a:t>
            </a:r>
            <a:r>
              <a:rPr lang="it-IT" altLang="it-IT" i="1" dirty="0"/>
              <a:t>funzione </a:t>
            </a:r>
            <a:r>
              <a:rPr lang="it-IT" altLang="it-IT" dirty="0"/>
              <a:t>o (</a:t>
            </a:r>
            <a:r>
              <a:rPr lang="it-IT" altLang="it-IT" i="1" dirty="0"/>
              <a:t>percorso </a:t>
            </a:r>
            <a:r>
              <a:rPr lang="it-IT" altLang="it-IT" dirty="0"/>
              <a:t>o </a:t>
            </a:r>
            <a:r>
              <a:rPr lang="it-IT" altLang="it-IT" i="1" dirty="0"/>
              <a:t>traiettoria) di sviluppo»</a:t>
            </a:r>
            <a:r>
              <a:rPr lang="it-IT" altLang="it-IT" dirty="0"/>
              <a:t> che mostra la forma o la modalità della relazione tra età cronologica dell'individuo e cambiamenti nella variabile studiata.</a:t>
            </a:r>
          </a:p>
          <a:p>
            <a:endParaRPr lang="it-IT" dirty="0"/>
          </a:p>
        </p:txBody>
      </p:sp>
      <p:pic>
        <p:nvPicPr>
          <p:cNvPr id="2" name="Immagine 1">
            <a:extLst>
              <a:ext uri="{FF2B5EF4-FFF2-40B4-BE49-F238E27FC236}">
                <a16:creationId xmlns:a16="http://schemas.microsoft.com/office/drawing/2014/main" id="{6ACF5AAD-33AE-40A3-9505-E3E778AE1631}"/>
              </a:ext>
            </a:extLst>
          </p:cNvPr>
          <p:cNvPicPr>
            <a:picLocks noChangeAspect="1"/>
          </p:cNvPicPr>
          <p:nvPr/>
        </p:nvPicPr>
        <p:blipFill>
          <a:blip r:embed="rId7"/>
          <a:stretch>
            <a:fillRect/>
          </a:stretch>
        </p:blipFill>
        <p:spPr>
          <a:xfrm>
            <a:off x="4860032" y="3399698"/>
            <a:ext cx="4104456" cy="2060627"/>
          </a:xfrm>
          <a:prstGeom prst="rect">
            <a:avLst/>
          </a:prstGeom>
        </p:spPr>
      </p:pic>
    </p:spTree>
    <p:extLst>
      <p:ext uri="{BB962C8B-B14F-4D97-AF65-F5344CB8AC3E}">
        <p14:creationId xmlns:p14="http://schemas.microsoft.com/office/powerpoint/2010/main" val="186673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F877584-A7F5-8807-6BFB-0167924A321E}"/>
              </a:ext>
            </a:extLst>
          </p:cNvPr>
          <p:cNvSpPr>
            <a:spLocks noGrp="1"/>
          </p:cNvSpPr>
          <p:nvPr>
            <p:ph type="sldNum" sz="quarter" idx="12"/>
          </p:nvPr>
        </p:nvSpPr>
        <p:spPr/>
        <p:txBody>
          <a:bodyPr/>
          <a:lstStyle/>
          <a:p>
            <a:fld id="{376838F3-58AA-D74A-AED4-3C58B226E9AC}" type="slidenum">
              <a:rPr lang="en-US" altLang="it-IT" smtClean="0"/>
              <a:pPr/>
              <a:t>7</a:t>
            </a:fld>
            <a:endParaRPr lang="en-US" altLang="it-IT"/>
          </a:p>
        </p:txBody>
      </p:sp>
      <p:pic>
        <p:nvPicPr>
          <p:cNvPr id="5" name="Immagine 4">
            <a:extLst>
              <a:ext uri="{FF2B5EF4-FFF2-40B4-BE49-F238E27FC236}">
                <a16:creationId xmlns:a16="http://schemas.microsoft.com/office/drawing/2014/main" id="{277CD39E-D49E-2F12-A684-C5EC21E52525}"/>
              </a:ext>
            </a:extLst>
          </p:cNvPr>
          <p:cNvPicPr>
            <a:picLocks noChangeAspect="1"/>
          </p:cNvPicPr>
          <p:nvPr/>
        </p:nvPicPr>
        <p:blipFill rotWithShape="1">
          <a:blip r:embed="rId2"/>
          <a:srcRect l="1461" t="6126" r="2092"/>
          <a:stretch/>
        </p:blipFill>
        <p:spPr>
          <a:xfrm>
            <a:off x="323528" y="1424980"/>
            <a:ext cx="4752528" cy="2002904"/>
          </a:xfrm>
          <a:prstGeom prst="rect">
            <a:avLst/>
          </a:prstGeom>
          <a:ln w="28575">
            <a:solidFill>
              <a:schemeClr val="tx1"/>
            </a:solidFill>
          </a:ln>
        </p:spPr>
      </p:pic>
      <p:sp>
        <p:nvSpPr>
          <p:cNvPr id="6" name="CasellaDiTesto 5">
            <a:extLst>
              <a:ext uri="{FF2B5EF4-FFF2-40B4-BE49-F238E27FC236}">
                <a16:creationId xmlns:a16="http://schemas.microsoft.com/office/drawing/2014/main" id="{5A83EF50-1DE8-DAFF-97DB-0AE2A0F8F5B9}"/>
              </a:ext>
            </a:extLst>
          </p:cNvPr>
          <p:cNvSpPr txBox="1"/>
          <p:nvPr/>
        </p:nvSpPr>
        <p:spPr>
          <a:xfrm>
            <a:off x="288032" y="699422"/>
            <a:ext cx="7668344" cy="584775"/>
          </a:xfrm>
          <a:prstGeom prst="rect">
            <a:avLst/>
          </a:prstGeom>
          <a:noFill/>
        </p:spPr>
        <p:txBody>
          <a:bodyPr wrap="square" rtlCol="0">
            <a:spAutoFit/>
          </a:bodyPr>
          <a:lstStyle/>
          <a:p>
            <a:r>
              <a:rPr lang="it-IT" sz="1600" b="1" dirty="0"/>
              <a:t>Funzione di sviluppo di una varabile quantitativa</a:t>
            </a:r>
          </a:p>
          <a:p>
            <a:r>
              <a:rPr lang="it-IT" sz="1600" dirty="0">
                <a:solidFill>
                  <a:srgbClr val="C00000"/>
                </a:solidFill>
              </a:rPr>
              <a:t>Continuo: </a:t>
            </a:r>
            <a:r>
              <a:rPr lang="it-IT" sz="1600" dirty="0"/>
              <a:t>Persistenza nel tempo di funzioni e processi, successione lineare di cambiamenti</a:t>
            </a:r>
            <a:endParaRPr lang="it-IT" sz="1600" b="1" dirty="0"/>
          </a:p>
        </p:txBody>
      </p:sp>
      <p:pic>
        <p:nvPicPr>
          <p:cNvPr id="7" name="Immagine 6">
            <a:extLst>
              <a:ext uri="{FF2B5EF4-FFF2-40B4-BE49-F238E27FC236}">
                <a16:creationId xmlns:a16="http://schemas.microsoft.com/office/drawing/2014/main" id="{F9627A0D-D210-48E5-0C50-357529003680}"/>
              </a:ext>
            </a:extLst>
          </p:cNvPr>
          <p:cNvPicPr>
            <a:picLocks noChangeAspect="1"/>
          </p:cNvPicPr>
          <p:nvPr/>
        </p:nvPicPr>
        <p:blipFill rotWithShape="1">
          <a:blip r:embed="rId3"/>
          <a:srcRect l="5357" r="3572"/>
          <a:stretch/>
        </p:blipFill>
        <p:spPr>
          <a:xfrm>
            <a:off x="5364088" y="3977418"/>
            <a:ext cx="3528392" cy="2082132"/>
          </a:xfrm>
          <a:prstGeom prst="rect">
            <a:avLst/>
          </a:prstGeom>
          <a:ln w="28575">
            <a:solidFill>
              <a:schemeClr val="tx2">
                <a:lumMod val="40000"/>
                <a:lumOff val="60000"/>
              </a:schemeClr>
            </a:solidFill>
          </a:ln>
        </p:spPr>
      </p:pic>
      <p:sp>
        <p:nvSpPr>
          <p:cNvPr id="8" name="CasellaDiTesto 7">
            <a:extLst>
              <a:ext uri="{FF2B5EF4-FFF2-40B4-BE49-F238E27FC236}">
                <a16:creationId xmlns:a16="http://schemas.microsoft.com/office/drawing/2014/main" id="{381C0272-A549-ADD6-639D-55674354C5A3}"/>
              </a:ext>
            </a:extLst>
          </p:cNvPr>
          <p:cNvSpPr txBox="1"/>
          <p:nvPr/>
        </p:nvSpPr>
        <p:spPr>
          <a:xfrm>
            <a:off x="5076056" y="3388230"/>
            <a:ext cx="4644008" cy="584775"/>
          </a:xfrm>
          <a:prstGeom prst="rect">
            <a:avLst/>
          </a:prstGeom>
          <a:noFill/>
        </p:spPr>
        <p:txBody>
          <a:bodyPr wrap="square" rtlCol="0">
            <a:spAutoFit/>
          </a:bodyPr>
          <a:lstStyle/>
          <a:p>
            <a:r>
              <a:rPr lang="it-IT" sz="1600" b="1" dirty="0"/>
              <a:t>Funzione di sviluppo di una varabile qualitativa</a:t>
            </a:r>
            <a:r>
              <a:rPr lang="it-IT" sz="1600" dirty="0"/>
              <a:t>:</a:t>
            </a:r>
          </a:p>
          <a:p>
            <a:r>
              <a:rPr lang="it-IT" sz="1600" dirty="0"/>
              <a:t>Trasformazioni improvvise e discontinue</a:t>
            </a:r>
          </a:p>
        </p:txBody>
      </p:sp>
    </p:spTree>
    <p:extLst>
      <p:ext uri="{BB962C8B-B14F-4D97-AF65-F5344CB8AC3E}">
        <p14:creationId xmlns:p14="http://schemas.microsoft.com/office/powerpoint/2010/main" val="271369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5BCABA-A0ED-EC08-47F4-5CB531AB4060}"/>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5" name="CasellaDiTesto 4">
            <a:extLst>
              <a:ext uri="{FF2B5EF4-FFF2-40B4-BE49-F238E27FC236}">
                <a16:creationId xmlns:a16="http://schemas.microsoft.com/office/drawing/2014/main" id="{B86B5E93-92B5-4664-DAF9-F42C6EC28CA0}"/>
              </a:ext>
            </a:extLst>
          </p:cNvPr>
          <p:cNvSpPr txBox="1"/>
          <p:nvPr/>
        </p:nvSpPr>
        <p:spPr>
          <a:xfrm>
            <a:off x="2579307" y="980728"/>
            <a:ext cx="3985386" cy="400110"/>
          </a:xfrm>
          <a:prstGeom prst="rect">
            <a:avLst/>
          </a:prstGeom>
          <a:noFill/>
        </p:spPr>
        <p:txBody>
          <a:bodyPr wrap="none" rtlCol="0">
            <a:spAutoFit/>
          </a:bodyPr>
          <a:lstStyle/>
          <a:p>
            <a:pPr algn="ctr"/>
            <a:r>
              <a:rPr lang="it-IT" sz="2000" dirty="0"/>
              <a:t>OBIETTIVI SPECIFICI DI UNA RICERCA</a:t>
            </a:r>
          </a:p>
        </p:txBody>
      </p:sp>
      <p:graphicFrame>
        <p:nvGraphicFramePr>
          <p:cNvPr id="6" name="Diagramma 5">
            <a:extLst>
              <a:ext uri="{FF2B5EF4-FFF2-40B4-BE49-F238E27FC236}">
                <a16:creationId xmlns:a16="http://schemas.microsoft.com/office/drawing/2014/main" id="{10700C92-EB06-9E04-F417-B7271860CAFE}"/>
              </a:ext>
            </a:extLst>
          </p:cNvPr>
          <p:cNvGraphicFramePr/>
          <p:nvPr>
            <p:extLst>
              <p:ext uri="{D42A27DB-BD31-4B8C-83A1-F6EECF244321}">
                <p14:modId xmlns:p14="http://schemas.microsoft.com/office/powerpoint/2010/main" val="3343270517"/>
              </p:ext>
            </p:extLst>
          </p:nvPr>
        </p:nvGraphicFramePr>
        <p:xfrm>
          <a:off x="1331640" y="1772816"/>
          <a:ext cx="6624736"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sellaDiTesto 1">
            <a:extLst>
              <a:ext uri="{FF2B5EF4-FFF2-40B4-BE49-F238E27FC236}">
                <a16:creationId xmlns:a16="http://schemas.microsoft.com/office/drawing/2014/main" id="{A1BAE882-A5C9-C0F3-F790-4EDEF390E1B3}"/>
              </a:ext>
            </a:extLst>
          </p:cNvPr>
          <p:cNvSpPr txBox="1"/>
          <p:nvPr/>
        </p:nvSpPr>
        <p:spPr>
          <a:xfrm>
            <a:off x="323528" y="4005064"/>
            <a:ext cx="8568952" cy="1200329"/>
          </a:xfrm>
          <a:prstGeom prst="rect">
            <a:avLst/>
          </a:prstGeom>
          <a:noFill/>
        </p:spPr>
        <p:txBody>
          <a:bodyPr wrap="square" rtlCol="0">
            <a:spAutoFit/>
          </a:bodyPr>
          <a:lstStyle/>
          <a:p>
            <a:r>
              <a:rPr lang="it-IT" dirty="0"/>
              <a:t>Es.: </a:t>
            </a:r>
          </a:p>
          <a:p>
            <a:pPr marL="285750" indent="-285750">
              <a:buClr>
                <a:schemeClr val="tx2">
                  <a:lumMod val="60000"/>
                  <a:lumOff val="40000"/>
                </a:schemeClr>
              </a:buClr>
              <a:buFont typeface="Wingdings" pitchFamily="2" charset="2"/>
              <a:buChar char="§"/>
            </a:pPr>
            <a:r>
              <a:rPr lang="it-IT" sz="1800" dirty="0">
                <a:effectLst/>
                <a:ea typeface="Times New Roman" panose="02020603050405020304" pitchFamily="18" charset="0"/>
              </a:rPr>
              <a:t>Rapporto tra numero di parole comprese e quello delle parole  prodotte</a:t>
            </a:r>
            <a:r>
              <a:rPr lang="it-IT" dirty="0">
                <a:effectLst/>
              </a:rPr>
              <a:t> </a:t>
            </a:r>
          </a:p>
          <a:p>
            <a:pPr marL="285750" indent="-285750">
              <a:buClr>
                <a:schemeClr val="tx2">
                  <a:lumMod val="60000"/>
                  <a:lumOff val="40000"/>
                </a:schemeClr>
              </a:buClr>
              <a:buFont typeface="Wingdings" pitchFamily="2" charset="2"/>
              <a:buChar char="§"/>
            </a:pPr>
            <a:r>
              <a:rPr lang="it-IT" dirty="0"/>
              <a:t>Associazioni tra sviluppo memoria e sviluppo ragionamento</a:t>
            </a:r>
          </a:p>
          <a:p>
            <a:pPr marL="285750" indent="-285750">
              <a:buClr>
                <a:schemeClr val="tx2">
                  <a:lumMod val="60000"/>
                  <a:lumOff val="40000"/>
                </a:schemeClr>
              </a:buClr>
              <a:buFont typeface="Wingdings" pitchFamily="2" charset="2"/>
              <a:buChar char="§"/>
            </a:pPr>
            <a:r>
              <a:rPr lang="it-IT" dirty="0"/>
              <a:t>Consapevolezza di sé e comparsa di certe emozioni (orgoglio, senso di colpa, vergogna)</a:t>
            </a:r>
          </a:p>
        </p:txBody>
      </p:sp>
    </p:spTree>
    <p:extLst>
      <p:ext uri="{BB962C8B-B14F-4D97-AF65-F5344CB8AC3E}">
        <p14:creationId xmlns:p14="http://schemas.microsoft.com/office/powerpoint/2010/main" val="239415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FA3E19-2730-4CAD-A3A3-EA1B2973F95E}"/>
              </a:ext>
            </a:extLst>
          </p:cNvPr>
          <p:cNvSpPr>
            <a:spLocks noGrp="1"/>
          </p:cNvSpPr>
          <p:nvPr>
            <p:ph type="title"/>
          </p:nvPr>
        </p:nvSpPr>
        <p:spPr>
          <a:xfrm flipH="1" flipV="1">
            <a:off x="-1" y="-1"/>
            <a:ext cx="45719" cy="45719"/>
          </a:xfrm>
        </p:spPr>
        <p:txBody>
          <a:bodyPr/>
          <a:lstStyle/>
          <a:p>
            <a:endParaRPr lang="it-IT" dirty="0"/>
          </a:p>
        </p:txBody>
      </p:sp>
      <p:sp>
        <p:nvSpPr>
          <p:cNvPr id="4" name="Segnaposto numero diapositiva 3">
            <a:extLst>
              <a:ext uri="{FF2B5EF4-FFF2-40B4-BE49-F238E27FC236}">
                <a16:creationId xmlns:a16="http://schemas.microsoft.com/office/drawing/2014/main" id="{49958553-5395-4B49-9287-463DACEA4678}"/>
              </a:ext>
            </a:extLst>
          </p:cNvPr>
          <p:cNvSpPr>
            <a:spLocks noGrp="1"/>
          </p:cNvSpPr>
          <p:nvPr>
            <p:ph type="sldNum" sz="quarter" idx="12"/>
          </p:nvPr>
        </p:nvSpPr>
        <p:spPr/>
        <p:txBody>
          <a:bodyPr/>
          <a:lstStyle/>
          <a:p>
            <a:fld id="{376838F3-58AA-D74A-AED4-3C58B226E9AC}" type="slidenum">
              <a:rPr lang="en-US" altLang="it-IT" smtClean="0"/>
              <a:pPr/>
              <a:t>9</a:t>
            </a:fld>
            <a:endParaRPr lang="en-US" altLang="it-IT"/>
          </a:p>
        </p:txBody>
      </p:sp>
      <p:pic>
        <p:nvPicPr>
          <p:cNvPr id="5" name="Immagine 4">
            <a:extLst>
              <a:ext uri="{FF2B5EF4-FFF2-40B4-BE49-F238E27FC236}">
                <a16:creationId xmlns:a16="http://schemas.microsoft.com/office/drawing/2014/main" id="{C34981CC-3A97-44A9-8F14-3FAE33D8C868}"/>
              </a:ext>
            </a:extLst>
          </p:cNvPr>
          <p:cNvPicPr>
            <a:picLocks noChangeAspect="1"/>
          </p:cNvPicPr>
          <p:nvPr/>
        </p:nvPicPr>
        <p:blipFill>
          <a:blip r:embed="rId2"/>
          <a:stretch>
            <a:fillRect/>
          </a:stretch>
        </p:blipFill>
        <p:spPr>
          <a:xfrm>
            <a:off x="3131840" y="797890"/>
            <a:ext cx="2362200" cy="1933575"/>
          </a:xfrm>
          <a:prstGeom prst="rect">
            <a:avLst/>
          </a:prstGeom>
        </p:spPr>
      </p:pic>
      <p:pic>
        <p:nvPicPr>
          <p:cNvPr id="6" name="Immagine 5">
            <a:extLst>
              <a:ext uri="{FF2B5EF4-FFF2-40B4-BE49-F238E27FC236}">
                <a16:creationId xmlns:a16="http://schemas.microsoft.com/office/drawing/2014/main" id="{CEBC51C7-C146-4D25-B255-9CB07607C486}"/>
              </a:ext>
            </a:extLst>
          </p:cNvPr>
          <p:cNvPicPr>
            <a:picLocks noChangeAspect="1"/>
          </p:cNvPicPr>
          <p:nvPr/>
        </p:nvPicPr>
        <p:blipFill>
          <a:blip r:embed="rId3"/>
          <a:stretch>
            <a:fillRect/>
          </a:stretch>
        </p:blipFill>
        <p:spPr>
          <a:xfrm>
            <a:off x="1835696" y="2996952"/>
            <a:ext cx="5076055" cy="2893351"/>
          </a:xfrm>
          <a:prstGeom prst="rect">
            <a:avLst/>
          </a:prstGeom>
        </p:spPr>
      </p:pic>
    </p:spTree>
    <p:extLst>
      <p:ext uri="{BB962C8B-B14F-4D97-AF65-F5344CB8AC3E}">
        <p14:creationId xmlns:p14="http://schemas.microsoft.com/office/powerpoint/2010/main" val="30672594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3005</Words>
  <Application>Microsoft Office PowerPoint</Application>
  <PresentationFormat>Presentazione su schermo (4:3)</PresentationFormat>
  <Paragraphs>396</Paragraphs>
  <Slides>45</Slides>
  <Notes>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45</vt:i4>
      </vt:variant>
    </vt:vector>
  </HeadingPairs>
  <TitlesOfParts>
    <vt:vector size="55" baseType="lpstr">
      <vt:lpstr>Arial</vt:lpstr>
      <vt:lpstr>Calibri</vt:lpstr>
      <vt:lpstr>Calibri Light</vt:lpstr>
      <vt:lpstr>Geneva</vt:lpstr>
      <vt:lpstr>New York</vt:lpstr>
      <vt:lpstr>Roboto</vt:lpstr>
      <vt:lpstr>Times New Roman</vt:lpstr>
      <vt:lpstr>Wingdings</vt:lpstr>
      <vt:lpstr>Tema di Office</vt:lpstr>
      <vt:lpstr>Office Theme</vt:lpstr>
      <vt:lpstr>Presentazione standard di PowerPoint</vt:lpstr>
      <vt:lpstr>Presentazione standard di PowerPoint</vt:lpstr>
      <vt:lpstr>Natura/Cultura (eredità/ambiente) </vt:lpstr>
      <vt:lpstr>PERMEABILITA’ DELL’INDIVIDUO ALL’ AMBIENTE  “…gli individui, per una motivazione evoluzionistica connessa alla sopravvivenza della specie, differiscano nel loro grado di permeabilità all’ambiente; alcuni si mostrano più suscettibili alle influenze ambientali in cui crescono, sia nei termini di un’accresciuta plasticità adattiva in un ambiente favorevole sia nei termini di un rischio maggiore in un ambiente di sviluppo sfavorevole…. « (Lionetti et al., 2014, pag. 166; Belsky &amp; Pliess, 2009)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variabili che sono la causa possono essere esplicitate a diverso livello di dettaglio </vt:lpstr>
      <vt:lpstr>Presentazione standard di PowerPoint</vt:lpstr>
      <vt:lpstr>Presentazione standard di PowerPoint</vt:lpstr>
      <vt:lpstr>Presentazione standard di PowerPoint</vt:lpstr>
      <vt:lpstr>Presentazione standard di PowerPoint</vt:lpstr>
      <vt:lpstr>La ricerca sull’efficacia di interventi educativi </vt:lpstr>
      <vt:lpstr>Presentazione standard di PowerPoint</vt:lpstr>
      <vt:lpstr>Presentazione standard di PowerPoint</vt:lpstr>
      <vt:lpstr>Buone norme della ricerca in Psicologia dello Sviluppo</vt:lpstr>
      <vt:lpstr> </vt:lpstr>
      <vt:lpstr> </vt:lpstr>
      <vt:lpstr> </vt:lpstr>
      <vt:lpstr> Etica della ricerca: confidenzialità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 si fa a prendere nota “registrare” dei comportamenti osservati? </vt:lpstr>
      <vt:lpstr>Presentazione standard di PowerPoint</vt:lpstr>
      <vt:lpstr>Presentazione standard di PowerPoint</vt:lpstr>
      <vt:lpstr>Osservazione: cosa possiamo registrare?</vt:lpstr>
      <vt:lpstr>Presentazione standard di PowerPoint</vt:lpstr>
      <vt:lpstr>Presentazione standard di PowerPoint</vt:lpstr>
      <vt:lpstr>Presentazione standard di PowerPoint</vt:lpstr>
      <vt:lpstr>Presentazione standard di PowerPoint</vt:lpstr>
      <vt:lpstr>La codifica delle osservazioni</vt:lpstr>
      <vt:lpstr>La codifica delle osservazioni</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Federica Bianco</cp:lastModifiedBy>
  <cp:revision>114</cp:revision>
  <dcterms:created xsi:type="dcterms:W3CDTF">2014-07-28T14:21:47Z</dcterms:created>
  <dcterms:modified xsi:type="dcterms:W3CDTF">2025-02-24T14:37:12Z</dcterms:modified>
</cp:coreProperties>
</file>