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1" r:id="rId3"/>
    <p:sldId id="265" r:id="rId4"/>
    <p:sldId id="272" r:id="rId5"/>
    <p:sldId id="273" r:id="rId6"/>
    <p:sldId id="274" r:id="rId7"/>
    <p:sldId id="275" r:id="rId8"/>
    <p:sldId id="276" r:id="rId9"/>
    <p:sldId id="264" r:id="rId10"/>
    <p:sldId id="261" r:id="rId11"/>
    <p:sldId id="277" r:id="rId12"/>
    <p:sldId id="278" r:id="rId13"/>
    <p:sldId id="279" r:id="rId14"/>
    <p:sldId id="280" r:id="rId15"/>
  </p:sldIdLst>
  <p:sldSz cx="9144000" cy="6858000" type="screen4x3"/>
  <p:notesSz cx="6669088" cy="97536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Calibri" panose="020F050202020403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icchitano, Patrizia" userId="88585140-5a7e-48a8-ac2d-d45868b66179" providerId="ADAL" clId="{F79C0141-659F-4F2B-BB41-B90777095803}"/>
    <pc:docChg chg="modSld">
      <pc:chgData name="Scicchitano, Patrizia" userId="88585140-5a7e-48a8-ac2d-d45868b66179" providerId="ADAL" clId="{F79C0141-659F-4F2B-BB41-B90777095803}" dt="2025-10-23T15:53:53.355" v="49" actId="20577"/>
      <pc:docMkLst>
        <pc:docMk/>
      </pc:docMkLst>
      <pc:sldChg chg="modSp mod">
        <pc:chgData name="Scicchitano, Patrizia" userId="88585140-5a7e-48a8-ac2d-d45868b66179" providerId="ADAL" clId="{F79C0141-659F-4F2B-BB41-B90777095803}" dt="2025-10-23T15:52:21.639" v="21" actId="20577"/>
        <pc:sldMkLst>
          <pc:docMk/>
          <pc:sldMk cId="0" sldId="256"/>
        </pc:sldMkLst>
        <pc:spChg chg="mod">
          <ac:chgData name="Scicchitano, Patrizia" userId="88585140-5a7e-48a8-ac2d-d45868b66179" providerId="ADAL" clId="{F79C0141-659F-4F2B-BB41-B90777095803}" dt="2025-10-23T15:52:21.639" v="21" actId="20577"/>
          <ac:spMkLst>
            <pc:docMk/>
            <pc:sldMk cId="0" sldId="256"/>
            <ac:spMk id="2055" creationId="{D8BC36FA-2526-42DF-A846-EA777B954040}"/>
          </ac:spMkLst>
        </pc:spChg>
      </pc:sldChg>
      <pc:sldChg chg="modSp mod">
        <pc:chgData name="Scicchitano, Patrizia" userId="88585140-5a7e-48a8-ac2d-d45868b66179" providerId="ADAL" clId="{F79C0141-659F-4F2B-BB41-B90777095803}" dt="2025-10-23T15:53:19.700" v="27" actId="20577"/>
        <pc:sldMkLst>
          <pc:docMk/>
          <pc:sldMk cId="0" sldId="277"/>
        </pc:sldMkLst>
        <pc:graphicFrameChg chg="modGraphic">
          <ac:chgData name="Scicchitano, Patrizia" userId="88585140-5a7e-48a8-ac2d-d45868b66179" providerId="ADAL" clId="{F79C0141-659F-4F2B-BB41-B90777095803}" dt="2025-10-23T15:53:19.700" v="27" actId="20577"/>
          <ac:graphicFrameMkLst>
            <pc:docMk/>
            <pc:sldMk cId="0" sldId="277"/>
            <ac:graphicFrameMk id="3078" creationId="{54D1217E-F3B9-4A02-91D5-DF9635D115FD}"/>
          </ac:graphicFrameMkLst>
        </pc:graphicFrameChg>
      </pc:sldChg>
      <pc:sldChg chg="modSp mod">
        <pc:chgData name="Scicchitano, Patrizia" userId="88585140-5a7e-48a8-ac2d-d45868b66179" providerId="ADAL" clId="{F79C0141-659F-4F2B-BB41-B90777095803}" dt="2025-10-23T15:53:27.468" v="33" actId="20577"/>
        <pc:sldMkLst>
          <pc:docMk/>
          <pc:sldMk cId="0" sldId="278"/>
        </pc:sldMkLst>
        <pc:graphicFrameChg chg="modGraphic">
          <ac:chgData name="Scicchitano, Patrizia" userId="88585140-5a7e-48a8-ac2d-d45868b66179" providerId="ADAL" clId="{F79C0141-659F-4F2B-BB41-B90777095803}" dt="2025-10-23T15:53:27.468" v="33" actId="20577"/>
          <ac:graphicFrameMkLst>
            <pc:docMk/>
            <pc:sldMk cId="0" sldId="278"/>
            <ac:graphicFrameMk id="4102" creationId="{419553AE-7B33-40F7-8677-31D960F5965A}"/>
          </ac:graphicFrameMkLst>
        </pc:graphicFrameChg>
      </pc:sldChg>
      <pc:sldChg chg="modSp mod">
        <pc:chgData name="Scicchitano, Patrizia" userId="88585140-5a7e-48a8-ac2d-d45868b66179" providerId="ADAL" clId="{F79C0141-659F-4F2B-BB41-B90777095803}" dt="2025-10-23T15:53:38.489" v="41" actId="20577"/>
        <pc:sldMkLst>
          <pc:docMk/>
          <pc:sldMk cId="0" sldId="279"/>
        </pc:sldMkLst>
        <pc:graphicFrameChg chg="modGraphic">
          <ac:chgData name="Scicchitano, Patrizia" userId="88585140-5a7e-48a8-ac2d-d45868b66179" providerId="ADAL" clId="{F79C0141-659F-4F2B-BB41-B90777095803}" dt="2025-10-23T15:53:38.489" v="41" actId="20577"/>
          <ac:graphicFrameMkLst>
            <pc:docMk/>
            <pc:sldMk cId="0" sldId="279"/>
            <ac:graphicFrameMk id="5125" creationId="{AD0EA938-3B6A-4601-9834-50EB00F2D121}"/>
          </ac:graphicFrameMkLst>
        </pc:graphicFrameChg>
      </pc:sldChg>
      <pc:sldChg chg="modSp mod">
        <pc:chgData name="Scicchitano, Patrizia" userId="88585140-5a7e-48a8-ac2d-d45868b66179" providerId="ADAL" clId="{F79C0141-659F-4F2B-BB41-B90777095803}" dt="2025-10-23T15:53:53.355" v="49" actId="20577"/>
        <pc:sldMkLst>
          <pc:docMk/>
          <pc:sldMk cId="0" sldId="280"/>
        </pc:sldMkLst>
        <pc:graphicFrameChg chg="modGraphic">
          <ac:chgData name="Scicchitano, Patrizia" userId="88585140-5a7e-48a8-ac2d-d45868b66179" providerId="ADAL" clId="{F79C0141-659F-4F2B-BB41-B90777095803}" dt="2025-10-23T15:53:53.355" v="49" actId="20577"/>
          <ac:graphicFrameMkLst>
            <pc:docMk/>
            <pc:sldMk cId="0" sldId="280"/>
            <ac:graphicFrameMk id="6150" creationId="{7E417E2D-1771-4EF9-B464-422CBCBBBB10}"/>
          </ac:graphicFrameMkLst>
        </pc:graphicFrameChg>
      </pc:sldChg>
    </pc:docChg>
  </pc:docChgLst>
  <pc:docChgLst>
    <pc:chgData name="Scicchitano, Patrizia" userId="88585140-5a7e-48a8-ac2d-d45868b66179" providerId="ADAL" clId="{8F9B8CB6-7442-4950-BE6C-B7BAB71830B5}"/>
    <pc:docChg chg="modSld">
      <pc:chgData name="Scicchitano, Patrizia" userId="88585140-5a7e-48a8-ac2d-d45868b66179" providerId="ADAL" clId="{8F9B8CB6-7442-4950-BE6C-B7BAB71830B5}" dt="2023-12-12T14:17:42.939" v="39" actId="20577"/>
      <pc:docMkLst>
        <pc:docMk/>
      </pc:docMkLst>
      <pc:sldChg chg="modSp mod">
        <pc:chgData name="Scicchitano, Patrizia" userId="88585140-5a7e-48a8-ac2d-d45868b66179" providerId="ADAL" clId="{8F9B8CB6-7442-4950-BE6C-B7BAB71830B5}" dt="2023-12-12T14:16:56.332" v="11" actId="20577"/>
        <pc:sldMkLst>
          <pc:docMk/>
          <pc:sldMk cId="0" sldId="256"/>
        </pc:sldMkLst>
      </pc:sldChg>
      <pc:sldChg chg="modSp mod">
        <pc:chgData name="Scicchitano, Patrizia" userId="88585140-5a7e-48a8-ac2d-d45868b66179" providerId="ADAL" clId="{8F9B8CB6-7442-4950-BE6C-B7BAB71830B5}" dt="2023-12-12T14:17:10.488" v="17" actId="20577"/>
        <pc:sldMkLst>
          <pc:docMk/>
          <pc:sldMk cId="0" sldId="277"/>
        </pc:sldMkLst>
      </pc:sldChg>
      <pc:sldChg chg="modSp mod">
        <pc:chgData name="Scicchitano, Patrizia" userId="88585140-5a7e-48a8-ac2d-d45868b66179" providerId="ADAL" clId="{8F9B8CB6-7442-4950-BE6C-B7BAB71830B5}" dt="2023-12-12T14:17:21.241" v="23" actId="20577"/>
        <pc:sldMkLst>
          <pc:docMk/>
          <pc:sldMk cId="0" sldId="278"/>
        </pc:sldMkLst>
      </pc:sldChg>
      <pc:sldChg chg="modSp mod">
        <pc:chgData name="Scicchitano, Patrizia" userId="88585140-5a7e-48a8-ac2d-d45868b66179" providerId="ADAL" clId="{8F9B8CB6-7442-4950-BE6C-B7BAB71830B5}" dt="2023-12-12T14:17:32.290" v="31" actId="20577"/>
        <pc:sldMkLst>
          <pc:docMk/>
          <pc:sldMk cId="0" sldId="279"/>
        </pc:sldMkLst>
      </pc:sldChg>
      <pc:sldChg chg="modSp mod">
        <pc:chgData name="Scicchitano, Patrizia" userId="88585140-5a7e-48a8-ac2d-d45868b66179" providerId="ADAL" clId="{8F9B8CB6-7442-4950-BE6C-B7BAB71830B5}" dt="2023-12-12T14:17:42.939" v="39" actId="20577"/>
        <pc:sldMkLst>
          <pc:docMk/>
          <pc:sldMk cId="0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A7F9D9-4F5F-4BEB-B61F-092A1D2B06EE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t-IT"/>
        </a:p>
      </dgm:t>
    </dgm:pt>
    <dgm:pt modelId="{06F9B439-C648-40DA-8372-6D5261D9F4B8}">
      <dgm:prSet phldrT="[Testo]"/>
      <dgm:spPr/>
      <dgm:t>
        <a:bodyPr/>
        <a:lstStyle/>
        <a:p>
          <a:r>
            <a:rPr lang="it-IT" b="1" dirty="0" err="1"/>
            <a:t>DI</a:t>
          </a:r>
          <a:r>
            <a:rPr lang="it-IT" b="1" dirty="0"/>
            <a:t> CONFORMITA’</a:t>
          </a:r>
        </a:p>
      </dgm:t>
    </dgm:pt>
    <dgm:pt modelId="{BE107792-2330-49D6-9D85-5075586BD33E}" type="parTrans" cxnId="{11F68D6E-DB7C-4D5B-91BC-C997FF7023D1}">
      <dgm:prSet/>
      <dgm:spPr/>
      <dgm:t>
        <a:bodyPr/>
        <a:lstStyle/>
        <a:p>
          <a:endParaRPr lang="it-IT"/>
        </a:p>
      </dgm:t>
    </dgm:pt>
    <dgm:pt modelId="{1D5D862F-0C22-41BC-8215-225AA8B4E117}" type="sibTrans" cxnId="{11F68D6E-DB7C-4D5B-91BC-C997FF7023D1}">
      <dgm:prSet/>
      <dgm:spPr/>
      <dgm:t>
        <a:bodyPr/>
        <a:lstStyle/>
        <a:p>
          <a:endParaRPr lang="it-IT"/>
        </a:p>
      </dgm:t>
    </dgm:pt>
    <dgm:pt modelId="{174256C4-21FB-40DE-B67C-A71BFAC1F1D4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La società ha effettuato periodicamente riconciliazioni bancarie?</a:t>
          </a:r>
        </a:p>
      </dgm:t>
    </dgm:pt>
    <dgm:pt modelId="{8C056FBE-5CCA-43F6-AB0F-E83B1E06C4FB}" type="parTrans" cxnId="{0750503D-6924-415F-AEF5-C5132725AD94}">
      <dgm:prSet/>
      <dgm:spPr/>
      <dgm:t>
        <a:bodyPr/>
        <a:lstStyle/>
        <a:p>
          <a:endParaRPr lang="it-IT"/>
        </a:p>
      </dgm:t>
    </dgm:pt>
    <dgm:pt modelId="{A3F5C27F-31C7-415F-B1A1-10B540A70833}" type="sibTrans" cxnId="{0750503D-6924-415F-AEF5-C5132725AD94}">
      <dgm:prSet/>
      <dgm:spPr/>
      <dgm:t>
        <a:bodyPr/>
        <a:lstStyle/>
        <a:p>
          <a:endParaRPr lang="it-IT"/>
        </a:p>
      </dgm:t>
    </dgm:pt>
    <dgm:pt modelId="{EA50063D-7A5D-45B2-9B7B-623E609AE6CD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Esiste un adeguato sistema di poteri di firma?</a:t>
          </a:r>
        </a:p>
      </dgm:t>
    </dgm:pt>
    <dgm:pt modelId="{8D112246-998C-4596-B0CA-AB7AC6469E8E}" type="parTrans" cxnId="{EDA66460-5D20-40F7-AEFF-92C5433731C0}">
      <dgm:prSet/>
      <dgm:spPr/>
      <dgm:t>
        <a:bodyPr/>
        <a:lstStyle/>
        <a:p>
          <a:endParaRPr lang="it-IT"/>
        </a:p>
      </dgm:t>
    </dgm:pt>
    <dgm:pt modelId="{0592CF44-1CDE-4DB2-957A-0B507CD2AFF2}" type="sibTrans" cxnId="{EDA66460-5D20-40F7-AEFF-92C5433731C0}">
      <dgm:prSet/>
      <dgm:spPr/>
      <dgm:t>
        <a:bodyPr/>
        <a:lstStyle/>
        <a:p>
          <a:endParaRPr lang="it-IT"/>
        </a:p>
      </dgm:t>
    </dgm:pt>
    <dgm:pt modelId="{A282C84B-EAC8-4059-9D6D-57BBC1571653}">
      <dgm:prSet phldrT="[Testo]"/>
      <dgm:spPr/>
      <dgm:t>
        <a:bodyPr/>
        <a:lstStyle/>
        <a:p>
          <a:r>
            <a:rPr lang="it-IT" b="1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it-IT" b="1" dirty="0">
              <a:latin typeface="Arial" panose="020B0604020202020204" pitchFamily="34" charset="0"/>
              <a:cs typeface="Arial" panose="020B0604020202020204" pitchFamily="34" charset="0"/>
            </a:rPr>
            <a:t> VALIDITA’</a:t>
          </a:r>
        </a:p>
      </dgm:t>
    </dgm:pt>
    <dgm:pt modelId="{1E50CFC3-7E4C-43CE-9B7C-DBDDA5FA8CC3}" type="parTrans" cxnId="{241AD694-BBED-4D88-94FC-A067E2C67EE7}">
      <dgm:prSet/>
      <dgm:spPr/>
      <dgm:t>
        <a:bodyPr/>
        <a:lstStyle/>
        <a:p>
          <a:endParaRPr lang="it-IT"/>
        </a:p>
      </dgm:t>
    </dgm:pt>
    <dgm:pt modelId="{C2C76CEC-4E3F-41C8-AD23-B18785B878D1}" type="sibTrans" cxnId="{241AD694-BBED-4D88-94FC-A067E2C67EE7}">
      <dgm:prSet/>
      <dgm:spPr/>
      <dgm:t>
        <a:bodyPr/>
        <a:lstStyle/>
        <a:p>
          <a:endParaRPr lang="it-IT"/>
        </a:p>
      </dgm:t>
    </dgm:pt>
    <dgm:pt modelId="{36285276-529A-4EB4-8DFD-46A310BAFD4B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CIRCOLARIZZAZIONE BANCHE</a:t>
          </a:r>
        </a:p>
      </dgm:t>
    </dgm:pt>
    <dgm:pt modelId="{662345D8-CF78-4DC0-B4CC-4A6E6F1ED0BC}" type="parTrans" cxnId="{73443E84-5D86-421D-B431-80AED8ECDC6D}">
      <dgm:prSet/>
      <dgm:spPr/>
      <dgm:t>
        <a:bodyPr/>
        <a:lstStyle/>
        <a:p>
          <a:endParaRPr lang="it-IT"/>
        </a:p>
      </dgm:t>
    </dgm:pt>
    <dgm:pt modelId="{950FC369-5E52-4445-8125-7B6EFE0AFC20}" type="sibTrans" cxnId="{73443E84-5D86-421D-B431-80AED8ECDC6D}">
      <dgm:prSet/>
      <dgm:spPr/>
      <dgm:t>
        <a:bodyPr/>
        <a:lstStyle/>
        <a:p>
          <a:endParaRPr lang="it-IT"/>
        </a:p>
      </dgm:t>
    </dgm:pt>
    <dgm:pt modelId="{2014CF9E-635D-4B55-A45D-391420E01B20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Conte fisiche di cassa</a:t>
          </a:r>
        </a:p>
      </dgm:t>
    </dgm:pt>
    <dgm:pt modelId="{60B99637-98AA-49AD-B37F-4BE4CB58BC30}" type="parTrans" cxnId="{DB4CB2C1-DF30-47F6-A4C6-2FE407C18823}">
      <dgm:prSet/>
      <dgm:spPr/>
      <dgm:t>
        <a:bodyPr/>
        <a:lstStyle/>
        <a:p>
          <a:endParaRPr lang="it-IT"/>
        </a:p>
      </dgm:t>
    </dgm:pt>
    <dgm:pt modelId="{06F68C93-4A00-41FE-9EE1-E3891E206ED3}" type="sibTrans" cxnId="{DB4CB2C1-DF30-47F6-A4C6-2FE407C18823}">
      <dgm:prSet/>
      <dgm:spPr/>
      <dgm:t>
        <a:bodyPr/>
        <a:lstStyle/>
        <a:p>
          <a:endParaRPr lang="it-IT"/>
        </a:p>
      </dgm:t>
    </dgm:pt>
    <dgm:pt modelId="{9F4AD732-2337-4175-8F65-FBB4566FFCBD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Vengono svolte periodiche conte di cassa?</a:t>
          </a:r>
        </a:p>
      </dgm:t>
    </dgm:pt>
    <dgm:pt modelId="{EE698DB6-4218-4FAB-9BB5-BC389966DB30}" type="parTrans" cxnId="{E44647E8-19FA-46C8-B499-F818607421E8}">
      <dgm:prSet/>
      <dgm:spPr/>
      <dgm:t>
        <a:bodyPr/>
        <a:lstStyle/>
        <a:p>
          <a:endParaRPr lang="it-IT"/>
        </a:p>
      </dgm:t>
    </dgm:pt>
    <dgm:pt modelId="{4F954037-41EA-44AB-95A0-F6AF10CDE08D}" type="sibTrans" cxnId="{E44647E8-19FA-46C8-B499-F818607421E8}">
      <dgm:prSet/>
      <dgm:spPr/>
      <dgm:t>
        <a:bodyPr/>
        <a:lstStyle/>
        <a:p>
          <a:endParaRPr lang="it-IT"/>
        </a:p>
      </dgm:t>
    </dgm:pt>
    <dgm:pt modelId="{2DA07921-ED12-4EE8-8F57-50CFC8AAD58A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Il fabbisogno finanziario viene monitorato e programmato ragionevolmente?</a:t>
          </a:r>
        </a:p>
      </dgm:t>
    </dgm:pt>
    <dgm:pt modelId="{B6796D28-5B2A-487A-9467-0D767B847531}" type="parTrans" cxnId="{FE9F5677-D5F9-418E-A35E-6616027C1E64}">
      <dgm:prSet/>
      <dgm:spPr/>
      <dgm:t>
        <a:bodyPr/>
        <a:lstStyle/>
        <a:p>
          <a:endParaRPr lang="it-IT"/>
        </a:p>
      </dgm:t>
    </dgm:pt>
    <dgm:pt modelId="{34D19F53-35A9-4F23-A2E2-8D14B39EFFDA}" type="sibTrans" cxnId="{FE9F5677-D5F9-418E-A35E-6616027C1E64}">
      <dgm:prSet/>
      <dgm:spPr/>
      <dgm:t>
        <a:bodyPr/>
        <a:lstStyle/>
        <a:p>
          <a:endParaRPr lang="it-IT"/>
        </a:p>
      </dgm:t>
    </dgm:pt>
    <dgm:pt modelId="{9F055C11-6C05-4D3B-A83D-368A4763E8F9}">
      <dgm:prSet phldrT="[Testo]"/>
      <dgm:spPr/>
      <dgm:t>
        <a:bodyPr/>
        <a:lstStyle/>
        <a:p>
          <a:r>
            <a:rPr lang="it-IT" dirty="0" err="1">
              <a:latin typeface="Arial" panose="020B0604020202020204" pitchFamily="34" charset="0"/>
              <a:cs typeface="Arial" panose="020B0604020202020204" pitchFamily="34" charset="0"/>
            </a:rPr>
            <a:t>Cut-off</a:t>
          </a:r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 finanziario</a:t>
          </a:r>
        </a:p>
      </dgm:t>
    </dgm:pt>
    <dgm:pt modelId="{0715116E-FAC4-4893-A8C8-39F8FBC6A84F}" type="parTrans" cxnId="{72EA830F-AC56-4244-9B0A-C63B71F95E81}">
      <dgm:prSet/>
      <dgm:spPr/>
      <dgm:t>
        <a:bodyPr/>
        <a:lstStyle/>
        <a:p>
          <a:endParaRPr lang="it-IT"/>
        </a:p>
      </dgm:t>
    </dgm:pt>
    <dgm:pt modelId="{4A9777F5-F8C2-4C8C-9AA7-BD7D65E0757C}" type="sibTrans" cxnId="{72EA830F-AC56-4244-9B0A-C63B71F95E81}">
      <dgm:prSet/>
      <dgm:spPr/>
      <dgm:t>
        <a:bodyPr/>
        <a:lstStyle/>
        <a:p>
          <a:endParaRPr lang="it-IT"/>
        </a:p>
      </dgm:t>
    </dgm:pt>
    <dgm:pt modelId="{4FF3A8CB-530B-4E58-AA8E-E098D1F7EAE9}" type="pres">
      <dgm:prSet presAssocID="{68A7F9D9-4F5F-4BEB-B61F-092A1D2B06EE}" presName="Name0" presStyleCnt="0">
        <dgm:presLayoutVars>
          <dgm:dir/>
          <dgm:animLvl val="lvl"/>
          <dgm:resizeHandles val="exact"/>
        </dgm:presLayoutVars>
      </dgm:prSet>
      <dgm:spPr/>
    </dgm:pt>
    <dgm:pt modelId="{6CBA960A-01B4-4A81-B3A7-68613BFD8FC3}" type="pres">
      <dgm:prSet presAssocID="{06F9B439-C648-40DA-8372-6D5261D9F4B8}" presName="composite" presStyleCnt="0"/>
      <dgm:spPr/>
    </dgm:pt>
    <dgm:pt modelId="{5875762C-416E-4F2B-B816-31E05050DC8F}" type="pres">
      <dgm:prSet presAssocID="{06F9B439-C648-40DA-8372-6D5261D9F4B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D238D0CE-BA32-4349-9F76-D933C5C2AA2C}" type="pres">
      <dgm:prSet presAssocID="{06F9B439-C648-40DA-8372-6D5261D9F4B8}" presName="desTx" presStyleLbl="alignAccFollowNode1" presStyleIdx="0" presStyleCnt="2">
        <dgm:presLayoutVars>
          <dgm:bulletEnabled val="1"/>
        </dgm:presLayoutVars>
      </dgm:prSet>
      <dgm:spPr/>
    </dgm:pt>
    <dgm:pt modelId="{A127E941-FE5B-4D99-899B-892BA932B692}" type="pres">
      <dgm:prSet presAssocID="{1D5D862F-0C22-41BC-8215-225AA8B4E117}" presName="space" presStyleCnt="0"/>
      <dgm:spPr/>
    </dgm:pt>
    <dgm:pt modelId="{50326E53-A6B7-440F-BAD7-5E01784A56CC}" type="pres">
      <dgm:prSet presAssocID="{A282C84B-EAC8-4059-9D6D-57BBC1571653}" presName="composite" presStyleCnt="0"/>
      <dgm:spPr/>
    </dgm:pt>
    <dgm:pt modelId="{8031BCEF-DCFF-482C-980D-5FCDB6ED580E}" type="pres">
      <dgm:prSet presAssocID="{A282C84B-EAC8-4059-9D6D-57BBC157165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9CA92276-99CF-4C7A-9FAA-268D6BB088A7}" type="pres">
      <dgm:prSet presAssocID="{A282C84B-EAC8-4059-9D6D-57BBC1571653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72EA830F-AC56-4244-9B0A-C63B71F95E81}" srcId="{A282C84B-EAC8-4059-9D6D-57BBC1571653}" destId="{9F055C11-6C05-4D3B-A83D-368A4763E8F9}" srcOrd="2" destOrd="0" parTransId="{0715116E-FAC4-4893-A8C8-39F8FBC6A84F}" sibTransId="{4A9777F5-F8C2-4C8C-9AA7-BD7D65E0757C}"/>
    <dgm:cxn modelId="{530B7A36-109F-44D0-9262-28A76D65E682}" type="presOf" srcId="{174256C4-21FB-40DE-B67C-A71BFAC1F1D4}" destId="{D238D0CE-BA32-4349-9F76-D933C5C2AA2C}" srcOrd="0" destOrd="0" presId="urn:microsoft.com/office/officeart/2005/8/layout/hList1"/>
    <dgm:cxn modelId="{0750503D-6924-415F-AEF5-C5132725AD94}" srcId="{06F9B439-C648-40DA-8372-6D5261D9F4B8}" destId="{174256C4-21FB-40DE-B67C-A71BFAC1F1D4}" srcOrd="0" destOrd="0" parTransId="{8C056FBE-5CCA-43F6-AB0F-E83B1E06C4FB}" sibTransId="{A3F5C27F-31C7-415F-B1A1-10B540A70833}"/>
    <dgm:cxn modelId="{EDA66460-5D20-40F7-AEFF-92C5433731C0}" srcId="{06F9B439-C648-40DA-8372-6D5261D9F4B8}" destId="{EA50063D-7A5D-45B2-9B7B-623E609AE6CD}" srcOrd="1" destOrd="0" parTransId="{8D112246-998C-4596-B0CA-AB7AC6469E8E}" sibTransId="{0592CF44-1CDE-4DB2-957A-0B507CD2AFF2}"/>
    <dgm:cxn modelId="{11F68D6E-DB7C-4D5B-91BC-C997FF7023D1}" srcId="{68A7F9D9-4F5F-4BEB-B61F-092A1D2B06EE}" destId="{06F9B439-C648-40DA-8372-6D5261D9F4B8}" srcOrd="0" destOrd="0" parTransId="{BE107792-2330-49D6-9D85-5075586BD33E}" sibTransId="{1D5D862F-0C22-41BC-8215-225AA8B4E117}"/>
    <dgm:cxn modelId="{84A12D54-8542-43C9-826F-1DEBEB55CCDB}" type="presOf" srcId="{36285276-529A-4EB4-8DFD-46A310BAFD4B}" destId="{9CA92276-99CF-4C7A-9FAA-268D6BB088A7}" srcOrd="0" destOrd="0" presId="urn:microsoft.com/office/officeart/2005/8/layout/hList1"/>
    <dgm:cxn modelId="{FE9F5677-D5F9-418E-A35E-6616027C1E64}" srcId="{06F9B439-C648-40DA-8372-6D5261D9F4B8}" destId="{2DA07921-ED12-4EE8-8F57-50CFC8AAD58A}" srcOrd="3" destOrd="0" parTransId="{B6796D28-5B2A-487A-9467-0D767B847531}" sibTransId="{34D19F53-35A9-4F23-A2E2-8D14B39EFFDA}"/>
    <dgm:cxn modelId="{7996C482-4E4A-47F1-8E19-F7BE0C462AAE}" type="presOf" srcId="{2014CF9E-635D-4B55-A45D-391420E01B20}" destId="{9CA92276-99CF-4C7A-9FAA-268D6BB088A7}" srcOrd="0" destOrd="1" presId="urn:microsoft.com/office/officeart/2005/8/layout/hList1"/>
    <dgm:cxn modelId="{73443E84-5D86-421D-B431-80AED8ECDC6D}" srcId="{A282C84B-EAC8-4059-9D6D-57BBC1571653}" destId="{36285276-529A-4EB4-8DFD-46A310BAFD4B}" srcOrd="0" destOrd="0" parTransId="{662345D8-CF78-4DC0-B4CC-4A6E6F1ED0BC}" sibTransId="{950FC369-5E52-4445-8125-7B6EFE0AFC20}"/>
    <dgm:cxn modelId="{241AD694-BBED-4D88-94FC-A067E2C67EE7}" srcId="{68A7F9D9-4F5F-4BEB-B61F-092A1D2B06EE}" destId="{A282C84B-EAC8-4059-9D6D-57BBC1571653}" srcOrd="1" destOrd="0" parTransId="{1E50CFC3-7E4C-43CE-9B7C-DBDDA5FA8CC3}" sibTransId="{C2C76CEC-4E3F-41C8-AD23-B18785B878D1}"/>
    <dgm:cxn modelId="{4CB2E495-6468-4202-A4A3-9049040C4DFF}" type="presOf" srcId="{9F4AD732-2337-4175-8F65-FBB4566FFCBD}" destId="{D238D0CE-BA32-4349-9F76-D933C5C2AA2C}" srcOrd="0" destOrd="2" presId="urn:microsoft.com/office/officeart/2005/8/layout/hList1"/>
    <dgm:cxn modelId="{B68293A8-8393-4A17-82FD-6682690BEBA3}" type="presOf" srcId="{06F9B439-C648-40DA-8372-6D5261D9F4B8}" destId="{5875762C-416E-4F2B-B816-31E05050DC8F}" srcOrd="0" destOrd="0" presId="urn:microsoft.com/office/officeart/2005/8/layout/hList1"/>
    <dgm:cxn modelId="{E29419BE-3BB7-46D5-8347-4D691C77A9F3}" type="presOf" srcId="{2DA07921-ED12-4EE8-8F57-50CFC8AAD58A}" destId="{D238D0CE-BA32-4349-9F76-D933C5C2AA2C}" srcOrd="0" destOrd="3" presId="urn:microsoft.com/office/officeart/2005/8/layout/hList1"/>
    <dgm:cxn modelId="{04DB50BF-3CD3-4AFD-8762-8E3ABC39517E}" type="presOf" srcId="{EA50063D-7A5D-45B2-9B7B-623E609AE6CD}" destId="{D238D0CE-BA32-4349-9F76-D933C5C2AA2C}" srcOrd="0" destOrd="1" presId="urn:microsoft.com/office/officeart/2005/8/layout/hList1"/>
    <dgm:cxn modelId="{DB4CB2C1-DF30-47F6-A4C6-2FE407C18823}" srcId="{A282C84B-EAC8-4059-9D6D-57BBC1571653}" destId="{2014CF9E-635D-4B55-A45D-391420E01B20}" srcOrd="1" destOrd="0" parTransId="{60B99637-98AA-49AD-B37F-4BE4CB58BC30}" sibTransId="{06F68C93-4A00-41FE-9EE1-E3891E206ED3}"/>
    <dgm:cxn modelId="{EE5631E4-6A30-41B4-AE19-C9F0F287995C}" type="presOf" srcId="{9F055C11-6C05-4D3B-A83D-368A4763E8F9}" destId="{9CA92276-99CF-4C7A-9FAA-268D6BB088A7}" srcOrd="0" destOrd="2" presId="urn:microsoft.com/office/officeart/2005/8/layout/hList1"/>
    <dgm:cxn modelId="{E44647E8-19FA-46C8-B499-F818607421E8}" srcId="{06F9B439-C648-40DA-8372-6D5261D9F4B8}" destId="{9F4AD732-2337-4175-8F65-FBB4566FFCBD}" srcOrd="2" destOrd="0" parTransId="{EE698DB6-4218-4FAB-9BB5-BC389966DB30}" sibTransId="{4F954037-41EA-44AB-95A0-F6AF10CDE08D}"/>
    <dgm:cxn modelId="{8F80A6F6-300B-4AC6-BDA4-D5AB2372C289}" type="presOf" srcId="{68A7F9D9-4F5F-4BEB-B61F-092A1D2B06EE}" destId="{4FF3A8CB-530B-4E58-AA8E-E098D1F7EAE9}" srcOrd="0" destOrd="0" presId="urn:microsoft.com/office/officeart/2005/8/layout/hList1"/>
    <dgm:cxn modelId="{B83311FF-A072-44FC-B653-C3D2BA0368AC}" type="presOf" srcId="{A282C84B-EAC8-4059-9D6D-57BBC1571653}" destId="{8031BCEF-DCFF-482C-980D-5FCDB6ED580E}" srcOrd="0" destOrd="0" presId="urn:microsoft.com/office/officeart/2005/8/layout/hList1"/>
    <dgm:cxn modelId="{D0D30807-51B5-473F-A3AC-C593475D477A}" type="presParOf" srcId="{4FF3A8CB-530B-4E58-AA8E-E098D1F7EAE9}" destId="{6CBA960A-01B4-4A81-B3A7-68613BFD8FC3}" srcOrd="0" destOrd="0" presId="urn:microsoft.com/office/officeart/2005/8/layout/hList1"/>
    <dgm:cxn modelId="{D33D4DEA-AAA6-4DC1-B68D-24E331B19CF2}" type="presParOf" srcId="{6CBA960A-01B4-4A81-B3A7-68613BFD8FC3}" destId="{5875762C-416E-4F2B-B816-31E05050DC8F}" srcOrd="0" destOrd="0" presId="urn:microsoft.com/office/officeart/2005/8/layout/hList1"/>
    <dgm:cxn modelId="{7684B269-19E8-4D49-B13C-D1ED9EEF8636}" type="presParOf" srcId="{6CBA960A-01B4-4A81-B3A7-68613BFD8FC3}" destId="{D238D0CE-BA32-4349-9F76-D933C5C2AA2C}" srcOrd="1" destOrd="0" presId="urn:microsoft.com/office/officeart/2005/8/layout/hList1"/>
    <dgm:cxn modelId="{F6199409-D0B9-4C79-BE53-713923353CE2}" type="presParOf" srcId="{4FF3A8CB-530B-4E58-AA8E-E098D1F7EAE9}" destId="{A127E941-FE5B-4D99-899B-892BA932B692}" srcOrd="1" destOrd="0" presId="urn:microsoft.com/office/officeart/2005/8/layout/hList1"/>
    <dgm:cxn modelId="{68EA9871-B694-4465-A896-FB48DA23B5AA}" type="presParOf" srcId="{4FF3A8CB-530B-4E58-AA8E-E098D1F7EAE9}" destId="{50326E53-A6B7-440F-BAD7-5E01784A56CC}" srcOrd="2" destOrd="0" presId="urn:microsoft.com/office/officeart/2005/8/layout/hList1"/>
    <dgm:cxn modelId="{FC2DA4E9-8CF1-47D6-AEEA-1ED0BFAEBA3A}" type="presParOf" srcId="{50326E53-A6B7-440F-BAD7-5E01784A56CC}" destId="{8031BCEF-DCFF-482C-980D-5FCDB6ED580E}" srcOrd="0" destOrd="0" presId="urn:microsoft.com/office/officeart/2005/8/layout/hList1"/>
    <dgm:cxn modelId="{473320B2-7286-4D35-BED0-EDD83D2E1E25}" type="presParOf" srcId="{50326E53-A6B7-440F-BAD7-5E01784A56CC}" destId="{9CA92276-99CF-4C7A-9FAA-268D6BB088A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5F861E-9D89-423A-807B-405491C0C767}" type="doc">
      <dgm:prSet loTypeId="urn:microsoft.com/office/officeart/2005/8/layout/chevron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3642CEE2-077B-4FAA-90B2-8858C7F8BF6C}">
      <dgm:prSet phldrT="[Testo]"/>
      <dgm:spPr/>
      <dgm:t>
        <a:bodyPr/>
        <a:lstStyle/>
        <a:p>
          <a:r>
            <a:rPr lang="it-IT" b="1" dirty="0"/>
            <a:t>SALDO </a:t>
          </a:r>
          <a:r>
            <a:rPr lang="it-IT" b="1" dirty="0" err="1"/>
            <a:t>DI</a:t>
          </a:r>
          <a:r>
            <a:rPr lang="it-IT" b="1" dirty="0"/>
            <a:t> PARTENZA</a:t>
          </a:r>
        </a:p>
      </dgm:t>
    </dgm:pt>
    <dgm:pt modelId="{573EE38A-1331-4E92-B13A-0D2B90C2DEE8}" type="parTrans" cxnId="{A9036B25-C83E-4D63-B22D-4F6CF0378932}">
      <dgm:prSet/>
      <dgm:spPr/>
      <dgm:t>
        <a:bodyPr/>
        <a:lstStyle/>
        <a:p>
          <a:endParaRPr lang="it-IT"/>
        </a:p>
      </dgm:t>
    </dgm:pt>
    <dgm:pt modelId="{C926E25D-8D3D-4524-A1D7-4E0D4A944F4D}" type="sibTrans" cxnId="{A9036B25-C83E-4D63-B22D-4F6CF0378932}">
      <dgm:prSet/>
      <dgm:spPr/>
      <dgm:t>
        <a:bodyPr/>
        <a:lstStyle/>
        <a:p>
          <a:endParaRPr lang="it-IT"/>
        </a:p>
      </dgm:t>
    </dgm:pt>
    <dgm:pt modelId="{B18D84B5-2876-4689-A224-E2CDB6506B7D}">
      <dgm:prSet phldrT="[Testo]"/>
      <dgm:spPr/>
      <dgm:t>
        <a:bodyPr/>
        <a:lstStyle/>
        <a:p>
          <a:r>
            <a:rPr lang="it-IT" u="sng" dirty="0"/>
            <a:t>Saldo di c/</a:t>
          </a:r>
          <a:r>
            <a:rPr lang="it-IT" u="sng" dirty="0" err="1"/>
            <a:t>c</a:t>
          </a:r>
          <a:r>
            <a:rPr lang="it-IT" u="sng" dirty="0"/>
            <a:t> risultante dal Modulo ABI o dall’estratto conto </a:t>
          </a:r>
        </a:p>
      </dgm:t>
    </dgm:pt>
    <dgm:pt modelId="{11AEBF2C-F9FC-494D-AA9B-BEA070EBFC13}" type="parTrans" cxnId="{554ADE29-8ACD-4EA8-9446-DB2430F14CBC}">
      <dgm:prSet/>
      <dgm:spPr/>
      <dgm:t>
        <a:bodyPr/>
        <a:lstStyle/>
        <a:p>
          <a:endParaRPr lang="it-IT"/>
        </a:p>
      </dgm:t>
    </dgm:pt>
    <dgm:pt modelId="{88E7D496-4A7C-4944-9282-0E0D00E06787}" type="sibTrans" cxnId="{554ADE29-8ACD-4EA8-9446-DB2430F14CBC}">
      <dgm:prSet/>
      <dgm:spPr/>
      <dgm:t>
        <a:bodyPr/>
        <a:lstStyle/>
        <a:p>
          <a:endParaRPr lang="it-IT"/>
        </a:p>
      </dgm:t>
    </dgm:pt>
    <dgm:pt modelId="{D4AC424B-6E1B-4082-9275-C5FDFC22467D}">
      <dgm:prSet phldrT="[Testo]"/>
      <dgm:spPr/>
      <dgm:t>
        <a:bodyPr/>
        <a:lstStyle/>
        <a:p>
          <a:r>
            <a:rPr lang="it-IT" b="1" dirty="0"/>
            <a:t>SALDO </a:t>
          </a:r>
          <a:r>
            <a:rPr lang="it-IT" b="1" dirty="0" err="1"/>
            <a:t>DI</a:t>
          </a:r>
          <a:r>
            <a:rPr lang="it-IT" b="1" dirty="0"/>
            <a:t> ARRIVO</a:t>
          </a:r>
        </a:p>
      </dgm:t>
    </dgm:pt>
    <dgm:pt modelId="{BE4D97B9-4DC0-4291-9F50-B0875C28DA5C}" type="parTrans" cxnId="{1627F955-3198-4F10-8DA7-DD31157AD356}">
      <dgm:prSet/>
      <dgm:spPr/>
      <dgm:t>
        <a:bodyPr/>
        <a:lstStyle/>
        <a:p>
          <a:endParaRPr lang="it-IT"/>
        </a:p>
      </dgm:t>
    </dgm:pt>
    <dgm:pt modelId="{0B85B379-37B2-482F-A3F2-6766347B7607}" type="sibTrans" cxnId="{1627F955-3198-4F10-8DA7-DD31157AD356}">
      <dgm:prSet/>
      <dgm:spPr/>
      <dgm:t>
        <a:bodyPr/>
        <a:lstStyle/>
        <a:p>
          <a:endParaRPr lang="it-IT"/>
        </a:p>
      </dgm:t>
    </dgm:pt>
    <dgm:pt modelId="{B2FF4E2F-881B-4C83-82DC-CE39CF33A8B8}">
      <dgm:prSet phldrT="[Testo]"/>
      <dgm:spPr/>
      <dgm:t>
        <a:bodyPr/>
        <a:lstStyle/>
        <a:p>
          <a:r>
            <a:rPr lang="it-IT" u="sng" dirty="0"/>
            <a:t>Contabilità</a:t>
          </a:r>
        </a:p>
      </dgm:t>
    </dgm:pt>
    <dgm:pt modelId="{7E69D8E1-F2EC-400F-AD9B-B643D4D3DBB4}" type="parTrans" cxnId="{0DBCBF89-31E1-4ADD-B6BC-04AB0EF23DC1}">
      <dgm:prSet/>
      <dgm:spPr/>
      <dgm:t>
        <a:bodyPr/>
        <a:lstStyle/>
        <a:p>
          <a:endParaRPr lang="it-IT"/>
        </a:p>
      </dgm:t>
    </dgm:pt>
    <dgm:pt modelId="{B2B189CB-9FCD-4599-8AC7-E50F1DB7BF69}" type="sibTrans" cxnId="{0DBCBF89-31E1-4ADD-B6BC-04AB0EF23DC1}">
      <dgm:prSet/>
      <dgm:spPr/>
      <dgm:t>
        <a:bodyPr/>
        <a:lstStyle/>
        <a:p>
          <a:endParaRPr lang="it-IT"/>
        </a:p>
      </dgm:t>
    </dgm:pt>
    <dgm:pt modelId="{41009E8C-1505-46A3-8100-CC012A36E093}" type="pres">
      <dgm:prSet presAssocID="{305F861E-9D89-423A-807B-405491C0C767}" presName="linearFlow" presStyleCnt="0">
        <dgm:presLayoutVars>
          <dgm:dir/>
          <dgm:animLvl val="lvl"/>
          <dgm:resizeHandles val="exact"/>
        </dgm:presLayoutVars>
      </dgm:prSet>
      <dgm:spPr/>
    </dgm:pt>
    <dgm:pt modelId="{832A994C-9ACE-4096-8F0E-C5DDA9E063B3}" type="pres">
      <dgm:prSet presAssocID="{3642CEE2-077B-4FAA-90B2-8858C7F8BF6C}" presName="composite" presStyleCnt="0"/>
      <dgm:spPr/>
    </dgm:pt>
    <dgm:pt modelId="{B9CB99C7-A8F4-4C4C-9231-669E417EE6EA}" type="pres">
      <dgm:prSet presAssocID="{3642CEE2-077B-4FAA-90B2-8858C7F8BF6C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2EBB5C90-4D9E-4D7E-A6B9-B57C3BAEF991}" type="pres">
      <dgm:prSet presAssocID="{3642CEE2-077B-4FAA-90B2-8858C7F8BF6C}" presName="descendantText" presStyleLbl="alignAcc1" presStyleIdx="0" presStyleCnt="2">
        <dgm:presLayoutVars>
          <dgm:bulletEnabled val="1"/>
        </dgm:presLayoutVars>
      </dgm:prSet>
      <dgm:spPr/>
    </dgm:pt>
    <dgm:pt modelId="{FE0F30F9-F5A6-4561-911A-280475A67874}" type="pres">
      <dgm:prSet presAssocID="{C926E25D-8D3D-4524-A1D7-4E0D4A944F4D}" presName="sp" presStyleCnt="0"/>
      <dgm:spPr/>
    </dgm:pt>
    <dgm:pt modelId="{AC426569-F5A5-46C3-93FF-BAB137E77639}" type="pres">
      <dgm:prSet presAssocID="{D4AC424B-6E1B-4082-9275-C5FDFC22467D}" presName="composite" presStyleCnt="0"/>
      <dgm:spPr/>
    </dgm:pt>
    <dgm:pt modelId="{72332548-8321-4CB1-A794-8D696F9ABB32}" type="pres">
      <dgm:prSet presAssocID="{D4AC424B-6E1B-4082-9275-C5FDFC22467D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79FD37D8-3F04-460B-9A3D-3AE3BB402A08}" type="pres">
      <dgm:prSet presAssocID="{D4AC424B-6E1B-4082-9275-C5FDFC22467D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FC050E23-EE8E-4481-8EF7-71DA708E90B6}" type="presOf" srcId="{3642CEE2-077B-4FAA-90B2-8858C7F8BF6C}" destId="{B9CB99C7-A8F4-4C4C-9231-669E417EE6EA}" srcOrd="0" destOrd="0" presId="urn:microsoft.com/office/officeart/2005/8/layout/chevron2"/>
    <dgm:cxn modelId="{A9036B25-C83E-4D63-B22D-4F6CF0378932}" srcId="{305F861E-9D89-423A-807B-405491C0C767}" destId="{3642CEE2-077B-4FAA-90B2-8858C7F8BF6C}" srcOrd="0" destOrd="0" parTransId="{573EE38A-1331-4E92-B13A-0D2B90C2DEE8}" sibTransId="{C926E25D-8D3D-4524-A1D7-4E0D4A944F4D}"/>
    <dgm:cxn modelId="{554ADE29-8ACD-4EA8-9446-DB2430F14CBC}" srcId="{3642CEE2-077B-4FAA-90B2-8858C7F8BF6C}" destId="{B18D84B5-2876-4689-A224-E2CDB6506B7D}" srcOrd="0" destOrd="0" parTransId="{11AEBF2C-F9FC-494D-AA9B-BEA070EBFC13}" sibTransId="{88E7D496-4A7C-4944-9282-0E0D00E06787}"/>
    <dgm:cxn modelId="{35F2F14A-9DB2-4114-9E45-46FFFC79B720}" type="presOf" srcId="{305F861E-9D89-423A-807B-405491C0C767}" destId="{41009E8C-1505-46A3-8100-CC012A36E093}" srcOrd="0" destOrd="0" presId="urn:microsoft.com/office/officeart/2005/8/layout/chevron2"/>
    <dgm:cxn modelId="{1627F955-3198-4F10-8DA7-DD31157AD356}" srcId="{305F861E-9D89-423A-807B-405491C0C767}" destId="{D4AC424B-6E1B-4082-9275-C5FDFC22467D}" srcOrd="1" destOrd="0" parTransId="{BE4D97B9-4DC0-4291-9F50-B0875C28DA5C}" sibTransId="{0B85B379-37B2-482F-A3F2-6766347B7607}"/>
    <dgm:cxn modelId="{0DBCBF89-31E1-4ADD-B6BC-04AB0EF23DC1}" srcId="{D4AC424B-6E1B-4082-9275-C5FDFC22467D}" destId="{B2FF4E2F-881B-4C83-82DC-CE39CF33A8B8}" srcOrd="0" destOrd="0" parTransId="{7E69D8E1-F2EC-400F-AD9B-B643D4D3DBB4}" sibTransId="{B2B189CB-9FCD-4599-8AC7-E50F1DB7BF69}"/>
    <dgm:cxn modelId="{3B5202CC-5E49-4320-B932-065239A84927}" type="presOf" srcId="{D4AC424B-6E1B-4082-9275-C5FDFC22467D}" destId="{72332548-8321-4CB1-A794-8D696F9ABB32}" srcOrd="0" destOrd="0" presId="urn:microsoft.com/office/officeart/2005/8/layout/chevron2"/>
    <dgm:cxn modelId="{3A1B8FDD-6B4A-4BF4-80C3-E7F557F10F2F}" type="presOf" srcId="{B18D84B5-2876-4689-A224-E2CDB6506B7D}" destId="{2EBB5C90-4D9E-4D7E-A6B9-B57C3BAEF991}" srcOrd="0" destOrd="0" presId="urn:microsoft.com/office/officeart/2005/8/layout/chevron2"/>
    <dgm:cxn modelId="{6BC35CF9-4AD7-44BE-AB60-AAAAD07BF9C4}" type="presOf" srcId="{B2FF4E2F-881B-4C83-82DC-CE39CF33A8B8}" destId="{79FD37D8-3F04-460B-9A3D-3AE3BB402A08}" srcOrd="0" destOrd="0" presId="urn:microsoft.com/office/officeart/2005/8/layout/chevron2"/>
    <dgm:cxn modelId="{82586790-C624-4D9C-A71E-E3B8A1456F21}" type="presParOf" srcId="{41009E8C-1505-46A3-8100-CC012A36E093}" destId="{832A994C-9ACE-4096-8F0E-C5DDA9E063B3}" srcOrd="0" destOrd="0" presId="urn:microsoft.com/office/officeart/2005/8/layout/chevron2"/>
    <dgm:cxn modelId="{AB2EBB4F-3DD0-464A-8957-99D796F569CB}" type="presParOf" srcId="{832A994C-9ACE-4096-8F0E-C5DDA9E063B3}" destId="{B9CB99C7-A8F4-4C4C-9231-669E417EE6EA}" srcOrd="0" destOrd="0" presId="urn:microsoft.com/office/officeart/2005/8/layout/chevron2"/>
    <dgm:cxn modelId="{228708FF-8629-4354-B0B4-5996F3EA4424}" type="presParOf" srcId="{832A994C-9ACE-4096-8F0E-C5DDA9E063B3}" destId="{2EBB5C90-4D9E-4D7E-A6B9-B57C3BAEF991}" srcOrd="1" destOrd="0" presId="urn:microsoft.com/office/officeart/2005/8/layout/chevron2"/>
    <dgm:cxn modelId="{BD91B34F-47E4-471E-88AA-8A1105CA3983}" type="presParOf" srcId="{41009E8C-1505-46A3-8100-CC012A36E093}" destId="{FE0F30F9-F5A6-4561-911A-280475A67874}" srcOrd="1" destOrd="0" presId="urn:microsoft.com/office/officeart/2005/8/layout/chevron2"/>
    <dgm:cxn modelId="{4575C9F3-9A9F-4D11-A01A-E72684AB2DA7}" type="presParOf" srcId="{41009E8C-1505-46A3-8100-CC012A36E093}" destId="{AC426569-F5A5-46C3-93FF-BAB137E77639}" srcOrd="2" destOrd="0" presId="urn:microsoft.com/office/officeart/2005/8/layout/chevron2"/>
    <dgm:cxn modelId="{E66D33BC-97CE-47B1-A7C1-11E5A2B799FC}" type="presParOf" srcId="{AC426569-F5A5-46C3-93FF-BAB137E77639}" destId="{72332548-8321-4CB1-A794-8D696F9ABB32}" srcOrd="0" destOrd="0" presId="urn:microsoft.com/office/officeart/2005/8/layout/chevron2"/>
    <dgm:cxn modelId="{5D7D63C2-5B8C-4FBF-8284-FC450D2558D6}" type="presParOf" srcId="{AC426569-F5A5-46C3-93FF-BAB137E77639}" destId="{79FD37D8-3F04-460B-9A3D-3AE3BB402A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EF9199-BFAD-48FB-9270-D9D6E27DBB73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t-IT"/>
        </a:p>
      </dgm:t>
    </dgm:pt>
    <dgm:pt modelId="{AF30C595-5AA8-4D5B-A29D-85FE3E08E89C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OIC 14 - </a:t>
          </a:r>
          <a:r>
            <a:rPr lang="it-IT" b="1" dirty="0">
              <a:latin typeface="Arial" panose="020B0604020202020204" pitchFamily="34" charset="0"/>
              <a:cs typeface="Arial" panose="020B0604020202020204" pitchFamily="34" charset="0"/>
            </a:rPr>
            <a:t>Incassi</a:t>
          </a:r>
        </a:p>
      </dgm:t>
    </dgm:pt>
    <dgm:pt modelId="{309BCF32-EBF6-4440-B40A-7947C56EC250}" type="parTrans" cxnId="{FA2D3526-E793-437E-AC36-FCF0181E1DFA}">
      <dgm:prSet/>
      <dgm:spPr/>
      <dgm:t>
        <a:bodyPr/>
        <a:lstStyle/>
        <a:p>
          <a:endParaRPr lang="it-IT"/>
        </a:p>
      </dgm:t>
    </dgm:pt>
    <dgm:pt modelId="{E2DEFE46-A301-4443-BCE2-008F2DE721CF}" type="sibTrans" cxnId="{FA2D3526-E793-437E-AC36-FCF0181E1DFA}">
      <dgm:prSet/>
      <dgm:spPr/>
      <dgm:t>
        <a:bodyPr/>
        <a:lstStyle/>
        <a:p>
          <a:endParaRPr lang="it-IT"/>
        </a:p>
      </dgm:t>
    </dgm:pt>
    <dgm:pt modelId="{3F70D940-9C45-4CA9-A2C6-EEFA5330C197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DATA CONTABILE</a:t>
          </a:r>
        </a:p>
      </dgm:t>
    </dgm:pt>
    <dgm:pt modelId="{75220478-DB0E-4FE9-9B6A-A33EA77F11D2}" type="parTrans" cxnId="{168FE46E-D6FF-4ACF-ACBE-FF49A52D80A1}">
      <dgm:prSet/>
      <dgm:spPr/>
      <dgm:t>
        <a:bodyPr/>
        <a:lstStyle/>
        <a:p>
          <a:endParaRPr lang="it-IT"/>
        </a:p>
      </dgm:t>
    </dgm:pt>
    <dgm:pt modelId="{2CD89069-6D45-4945-809E-7C18C856579B}" type="sibTrans" cxnId="{168FE46E-D6FF-4ACF-ACBE-FF49A52D80A1}">
      <dgm:prSet/>
      <dgm:spPr/>
      <dgm:t>
        <a:bodyPr/>
        <a:lstStyle/>
        <a:p>
          <a:endParaRPr lang="it-IT"/>
        </a:p>
      </dgm:t>
    </dgm:pt>
    <dgm:pt modelId="{5C8C3916-3615-46D9-94E9-06BF0144CEA5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OIC 14 - </a:t>
          </a:r>
          <a:r>
            <a:rPr lang="it-IT" b="1" dirty="0">
              <a:latin typeface="Arial" panose="020B0604020202020204" pitchFamily="34" charset="0"/>
              <a:cs typeface="Arial" panose="020B0604020202020204" pitchFamily="34" charset="0"/>
            </a:rPr>
            <a:t>Pagamenti</a:t>
          </a:r>
        </a:p>
      </dgm:t>
    </dgm:pt>
    <dgm:pt modelId="{9CF72A21-221B-4E19-947B-8133A2C842E2}" type="parTrans" cxnId="{9679F56C-D159-438C-9C97-A81F28EE80E7}">
      <dgm:prSet/>
      <dgm:spPr/>
      <dgm:t>
        <a:bodyPr/>
        <a:lstStyle/>
        <a:p>
          <a:endParaRPr lang="it-IT"/>
        </a:p>
      </dgm:t>
    </dgm:pt>
    <dgm:pt modelId="{81A09387-B240-4C7B-AC47-5D21D22FEAD2}" type="sibTrans" cxnId="{9679F56C-D159-438C-9C97-A81F28EE80E7}">
      <dgm:prSet/>
      <dgm:spPr/>
      <dgm:t>
        <a:bodyPr/>
        <a:lstStyle/>
        <a:p>
          <a:endParaRPr lang="it-IT"/>
        </a:p>
      </dgm:t>
    </dgm:pt>
    <dgm:pt modelId="{E9CD2F10-9C28-4593-BA16-8E480C478159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DATA EMISSIONE ASSEGNO</a:t>
          </a:r>
        </a:p>
      </dgm:t>
    </dgm:pt>
    <dgm:pt modelId="{A9D61D39-00CB-4671-99B6-54BB6731790F}" type="parTrans" cxnId="{DAD497CF-35DA-4355-A985-B3017D31DDBB}">
      <dgm:prSet/>
      <dgm:spPr/>
      <dgm:t>
        <a:bodyPr/>
        <a:lstStyle/>
        <a:p>
          <a:endParaRPr lang="it-IT"/>
        </a:p>
      </dgm:t>
    </dgm:pt>
    <dgm:pt modelId="{6270C320-8C03-443D-A5C6-69C081B44C7A}" type="sibTrans" cxnId="{DAD497CF-35DA-4355-A985-B3017D31DDBB}">
      <dgm:prSet/>
      <dgm:spPr/>
      <dgm:t>
        <a:bodyPr/>
        <a:lstStyle/>
        <a:p>
          <a:endParaRPr lang="it-IT"/>
        </a:p>
      </dgm:t>
    </dgm:pt>
    <dgm:pt modelId="{2803BE24-9A5A-49F0-8F76-D3D08608C998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DATA DISPOSIZIONE BONIFICO</a:t>
          </a:r>
        </a:p>
      </dgm:t>
    </dgm:pt>
    <dgm:pt modelId="{CF09BAA8-2860-4415-97BE-9F96F39C7527}" type="parTrans" cxnId="{3F096735-24BE-4B3A-92AE-EBC2F0DCD3D2}">
      <dgm:prSet/>
      <dgm:spPr/>
      <dgm:t>
        <a:bodyPr/>
        <a:lstStyle/>
        <a:p>
          <a:endParaRPr lang="it-IT"/>
        </a:p>
      </dgm:t>
    </dgm:pt>
    <dgm:pt modelId="{F91A9FA6-88CF-4D83-9458-E7B75D7D8638}" type="sibTrans" cxnId="{3F096735-24BE-4B3A-92AE-EBC2F0DCD3D2}">
      <dgm:prSet/>
      <dgm:spPr/>
      <dgm:t>
        <a:bodyPr/>
        <a:lstStyle/>
        <a:p>
          <a:endParaRPr lang="it-IT"/>
        </a:p>
      </dgm:t>
    </dgm:pt>
    <dgm:pt modelId="{BDBFFB3A-E281-43B0-8B29-44F67453C6BC}">
      <dgm:prSet phldrT="[Testo]"/>
      <dgm:spPr/>
      <dgm:t>
        <a:bodyPr/>
        <a:lstStyle/>
        <a:p>
          <a:r>
            <a:rPr lang="it-IT" b="1" dirty="0">
              <a:latin typeface="Arial" panose="020B0604020202020204" pitchFamily="34" charset="0"/>
              <a:cs typeface="Arial" panose="020B0604020202020204" pitchFamily="34" charset="0"/>
            </a:rPr>
            <a:t>Competenze bancarie</a:t>
          </a:r>
        </a:p>
      </dgm:t>
    </dgm:pt>
    <dgm:pt modelId="{54BB6B67-8517-4EB4-B71F-669051FEEC23}" type="parTrans" cxnId="{F9B68459-6615-40F4-95E8-98D552B4BC8E}">
      <dgm:prSet/>
      <dgm:spPr/>
      <dgm:t>
        <a:bodyPr/>
        <a:lstStyle/>
        <a:p>
          <a:endParaRPr lang="it-IT"/>
        </a:p>
      </dgm:t>
    </dgm:pt>
    <dgm:pt modelId="{E93BCBF8-0688-42E8-90D7-FE254A460478}" type="sibTrans" cxnId="{F9B68459-6615-40F4-95E8-98D552B4BC8E}">
      <dgm:prSet/>
      <dgm:spPr/>
      <dgm:t>
        <a:bodyPr/>
        <a:lstStyle/>
        <a:p>
          <a:endParaRPr lang="it-IT"/>
        </a:p>
      </dgm:t>
    </dgm:pt>
    <dgm:pt modelId="{2653B62F-5D5E-4614-A3CF-0F946E349FC1}">
      <dgm:prSet phldrT="[Testo]"/>
      <dgm:spPr/>
      <dgm:t>
        <a:bodyPr/>
        <a:lstStyle/>
        <a:p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DA CONTABILIZZARE SECONDO IL CRITERIO </a:t>
          </a:r>
          <a:r>
            <a:rPr lang="it-IT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it-IT" dirty="0">
              <a:latin typeface="Arial" panose="020B0604020202020204" pitchFamily="34" charset="0"/>
              <a:cs typeface="Arial" panose="020B0604020202020204" pitchFamily="34" charset="0"/>
            </a:rPr>
            <a:t> COMPETENZA ECONOMICA</a:t>
          </a:r>
        </a:p>
      </dgm:t>
    </dgm:pt>
    <dgm:pt modelId="{2691F8B8-3047-4AD5-9E2F-39B62512DDC8}" type="parTrans" cxnId="{C0D3244E-6121-4D0C-BFEB-6B52CAAD4281}">
      <dgm:prSet/>
      <dgm:spPr/>
      <dgm:t>
        <a:bodyPr/>
        <a:lstStyle/>
        <a:p>
          <a:endParaRPr lang="it-IT"/>
        </a:p>
      </dgm:t>
    </dgm:pt>
    <dgm:pt modelId="{16F7C30D-3442-4BF0-99F0-3064C1B4738F}" type="sibTrans" cxnId="{C0D3244E-6121-4D0C-BFEB-6B52CAAD4281}">
      <dgm:prSet/>
      <dgm:spPr/>
      <dgm:t>
        <a:bodyPr/>
        <a:lstStyle/>
        <a:p>
          <a:endParaRPr lang="it-IT"/>
        </a:p>
      </dgm:t>
    </dgm:pt>
    <dgm:pt modelId="{196F1151-28A9-4225-A6F9-EB450B63630E}" type="pres">
      <dgm:prSet presAssocID="{FDEF9199-BFAD-48FB-9270-D9D6E27DBB73}" presName="linear" presStyleCnt="0">
        <dgm:presLayoutVars>
          <dgm:animLvl val="lvl"/>
          <dgm:resizeHandles val="exact"/>
        </dgm:presLayoutVars>
      </dgm:prSet>
      <dgm:spPr/>
    </dgm:pt>
    <dgm:pt modelId="{FF095678-996C-4043-8407-E5A24413646A}" type="pres">
      <dgm:prSet presAssocID="{AF30C595-5AA8-4D5B-A29D-85FE3E08E89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09752E-FFA2-4049-B810-AAA8E088B96D}" type="pres">
      <dgm:prSet presAssocID="{AF30C595-5AA8-4D5B-A29D-85FE3E08E89C}" presName="childText" presStyleLbl="revTx" presStyleIdx="0" presStyleCnt="3">
        <dgm:presLayoutVars>
          <dgm:bulletEnabled val="1"/>
        </dgm:presLayoutVars>
      </dgm:prSet>
      <dgm:spPr/>
    </dgm:pt>
    <dgm:pt modelId="{6E9A1026-006F-45A5-A822-6BCD3C8060E5}" type="pres">
      <dgm:prSet presAssocID="{5C8C3916-3615-46D9-94E9-06BF0144CEA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54D5E77-A2C9-4B52-B419-6645AE4C6AD2}" type="pres">
      <dgm:prSet presAssocID="{5C8C3916-3615-46D9-94E9-06BF0144CEA5}" presName="childText" presStyleLbl="revTx" presStyleIdx="1" presStyleCnt="3">
        <dgm:presLayoutVars>
          <dgm:bulletEnabled val="1"/>
        </dgm:presLayoutVars>
      </dgm:prSet>
      <dgm:spPr/>
    </dgm:pt>
    <dgm:pt modelId="{8E62FBF1-B40F-47D8-A956-FA9974A77A35}" type="pres">
      <dgm:prSet presAssocID="{BDBFFB3A-E281-43B0-8B29-44F67453C6BC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27C8D07-211C-4284-9911-295C2ECDB280}" type="pres">
      <dgm:prSet presAssocID="{BDBFFB3A-E281-43B0-8B29-44F67453C6BC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C80BF915-E7AB-4C40-9D11-B8CF1E4374B1}" type="presOf" srcId="{2653B62F-5D5E-4614-A3CF-0F946E349FC1}" destId="{927C8D07-211C-4284-9911-295C2ECDB280}" srcOrd="0" destOrd="0" presId="urn:microsoft.com/office/officeart/2005/8/layout/vList2"/>
    <dgm:cxn modelId="{7EFBA821-F132-412B-A4B1-13CA94D73097}" type="presOf" srcId="{2803BE24-9A5A-49F0-8F76-D3D08608C998}" destId="{F54D5E77-A2C9-4B52-B419-6645AE4C6AD2}" srcOrd="0" destOrd="1" presId="urn:microsoft.com/office/officeart/2005/8/layout/vList2"/>
    <dgm:cxn modelId="{FA2D3526-E793-437E-AC36-FCF0181E1DFA}" srcId="{FDEF9199-BFAD-48FB-9270-D9D6E27DBB73}" destId="{AF30C595-5AA8-4D5B-A29D-85FE3E08E89C}" srcOrd="0" destOrd="0" parTransId="{309BCF32-EBF6-4440-B40A-7947C56EC250}" sibTransId="{E2DEFE46-A301-4443-BCE2-008F2DE721CF}"/>
    <dgm:cxn modelId="{3F096735-24BE-4B3A-92AE-EBC2F0DCD3D2}" srcId="{5C8C3916-3615-46D9-94E9-06BF0144CEA5}" destId="{2803BE24-9A5A-49F0-8F76-D3D08608C998}" srcOrd="1" destOrd="0" parTransId="{CF09BAA8-2860-4415-97BE-9F96F39C7527}" sibTransId="{F91A9FA6-88CF-4D83-9458-E7B75D7D8638}"/>
    <dgm:cxn modelId="{25C98D36-3D9B-4B40-A33F-6CAA621EA424}" type="presOf" srcId="{BDBFFB3A-E281-43B0-8B29-44F67453C6BC}" destId="{8E62FBF1-B40F-47D8-A956-FA9974A77A35}" srcOrd="0" destOrd="0" presId="urn:microsoft.com/office/officeart/2005/8/layout/vList2"/>
    <dgm:cxn modelId="{9679F56C-D159-438C-9C97-A81F28EE80E7}" srcId="{FDEF9199-BFAD-48FB-9270-D9D6E27DBB73}" destId="{5C8C3916-3615-46D9-94E9-06BF0144CEA5}" srcOrd="1" destOrd="0" parTransId="{9CF72A21-221B-4E19-947B-8133A2C842E2}" sibTransId="{81A09387-B240-4C7B-AC47-5D21D22FEAD2}"/>
    <dgm:cxn modelId="{C0D3244E-6121-4D0C-BFEB-6B52CAAD4281}" srcId="{BDBFFB3A-E281-43B0-8B29-44F67453C6BC}" destId="{2653B62F-5D5E-4614-A3CF-0F946E349FC1}" srcOrd="0" destOrd="0" parTransId="{2691F8B8-3047-4AD5-9E2F-39B62512DDC8}" sibTransId="{16F7C30D-3442-4BF0-99F0-3064C1B4738F}"/>
    <dgm:cxn modelId="{168FE46E-D6FF-4ACF-ACBE-FF49A52D80A1}" srcId="{AF30C595-5AA8-4D5B-A29D-85FE3E08E89C}" destId="{3F70D940-9C45-4CA9-A2C6-EEFA5330C197}" srcOrd="0" destOrd="0" parTransId="{75220478-DB0E-4FE9-9B6A-A33EA77F11D2}" sibTransId="{2CD89069-6D45-4945-809E-7C18C856579B}"/>
    <dgm:cxn modelId="{37E1C952-634F-43D4-8630-1E4DE4578A79}" type="presOf" srcId="{3F70D940-9C45-4CA9-A2C6-EEFA5330C197}" destId="{9D09752E-FFA2-4049-B810-AAA8E088B96D}" srcOrd="0" destOrd="0" presId="urn:microsoft.com/office/officeart/2005/8/layout/vList2"/>
    <dgm:cxn modelId="{F9B68459-6615-40F4-95E8-98D552B4BC8E}" srcId="{FDEF9199-BFAD-48FB-9270-D9D6E27DBB73}" destId="{BDBFFB3A-E281-43B0-8B29-44F67453C6BC}" srcOrd="2" destOrd="0" parTransId="{54BB6B67-8517-4EB4-B71F-669051FEEC23}" sibTransId="{E93BCBF8-0688-42E8-90D7-FE254A460478}"/>
    <dgm:cxn modelId="{7998E3B9-41BE-4117-81C4-7C6812B7F03A}" type="presOf" srcId="{AF30C595-5AA8-4D5B-A29D-85FE3E08E89C}" destId="{FF095678-996C-4043-8407-E5A24413646A}" srcOrd="0" destOrd="0" presId="urn:microsoft.com/office/officeart/2005/8/layout/vList2"/>
    <dgm:cxn modelId="{DAD497CF-35DA-4355-A985-B3017D31DDBB}" srcId="{5C8C3916-3615-46D9-94E9-06BF0144CEA5}" destId="{E9CD2F10-9C28-4593-BA16-8E480C478159}" srcOrd="0" destOrd="0" parTransId="{A9D61D39-00CB-4671-99B6-54BB6731790F}" sibTransId="{6270C320-8C03-443D-A5C6-69C081B44C7A}"/>
    <dgm:cxn modelId="{A7D911E6-18F7-48A6-9510-C4D62D84C8B6}" type="presOf" srcId="{5C8C3916-3615-46D9-94E9-06BF0144CEA5}" destId="{6E9A1026-006F-45A5-A822-6BCD3C8060E5}" srcOrd="0" destOrd="0" presId="urn:microsoft.com/office/officeart/2005/8/layout/vList2"/>
    <dgm:cxn modelId="{5AA702EB-E4B0-437F-9F52-105705B553E8}" type="presOf" srcId="{E9CD2F10-9C28-4593-BA16-8E480C478159}" destId="{F54D5E77-A2C9-4B52-B419-6645AE4C6AD2}" srcOrd="0" destOrd="0" presId="urn:microsoft.com/office/officeart/2005/8/layout/vList2"/>
    <dgm:cxn modelId="{244330ED-57DA-43EC-BA96-B47C7839413C}" type="presOf" srcId="{FDEF9199-BFAD-48FB-9270-D9D6E27DBB73}" destId="{196F1151-28A9-4225-A6F9-EB450B63630E}" srcOrd="0" destOrd="0" presId="urn:microsoft.com/office/officeart/2005/8/layout/vList2"/>
    <dgm:cxn modelId="{66664E58-9151-487E-A823-FE099C1F90F5}" type="presParOf" srcId="{196F1151-28A9-4225-A6F9-EB450B63630E}" destId="{FF095678-996C-4043-8407-E5A24413646A}" srcOrd="0" destOrd="0" presId="urn:microsoft.com/office/officeart/2005/8/layout/vList2"/>
    <dgm:cxn modelId="{07021571-4EED-483E-939F-BC3E55CEEC29}" type="presParOf" srcId="{196F1151-28A9-4225-A6F9-EB450B63630E}" destId="{9D09752E-FFA2-4049-B810-AAA8E088B96D}" srcOrd="1" destOrd="0" presId="urn:microsoft.com/office/officeart/2005/8/layout/vList2"/>
    <dgm:cxn modelId="{7FF5E7ED-43F3-46C3-A33A-3B92C5C450B9}" type="presParOf" srcId="{196F1151-28A9-4225-A6F9-EB450B63630E}" destId="{6E9A1026-006F-45A5-A822-6BCD3C8060E5}" srcOrd="2" destOrd="0" presId="urn:microsoft.com/office/officeart/2005/8/layout/vList2"/>
    <dgm:cxn modelId="{F24C2598-BD1E-4C1A-B66D-76C4AE422C4B}" type="presParOf" srcId="{196F1151-28A9-4225-A6F9-EB450B63630E}" destId="{F54D5E77-A2C9-4B52-B419-6645AE4C6AD2}" srcOrd="3" destOrd="0" presId="urn:microsoft.com/office/officeart/2005/8/layout/vList2"/>
    <dgm:cxn modelId="{77C88F87-A8E1-464F-947C-EA1061A59E0F}" type="presParOf" srcId="{196F1151-28A9-4225-A6F9-EB450B63630E}" destId="{8E62FBF1-B40F-47D8-A956-FA9974A77A35}" srcOrd="4" destOrd="0" presId="urn:microsoft.com/office/officeart/2005/8/layout/vList2"/>
    <dgm:cxn modelId="{DC789D21-B8E7-4E4D-8A80-061FD9AC05A8}" type="presParOf" srcId="{196F1151-28A9-4225-A6F9-EB450B63630E}" destId="{927C8D07-211C-4284-9911-295C2ECDB280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75762C-416E-4F2B-B816-31E05050DC8F}">
      <dsp:nvSpPr>
        <dsp:cNvPr id="0" name=""/>
        <dsp:cNvSpPr/>
      </dsp:nvSpPr>
      <dsp:spPr>
        <a:xfrm>
          <a:off x="29" y="43450"/>
          <a:ext cx="2848570" cy="518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/>
            <a:t>DI</a:t>
          </a:r>
          <a:r>
            <a:rPr lang="it-IT" sz="1800" b="1" kern="1200" dirty="0"/>
            <a:t> CONFORMITA’</a:t>
          </a:r>
        </a:p>
      </dsp:txBody>
      <dsp:txXfrm>
        <a:off x="29" y="43450"/>
        <a:ext cx="2848570" cy="518400"/>
      </dsp:txXfrm>
    </dsp:sp>
    <dsp:sp modelId="{D238D0CE-BA32-4349-9F76-D933C5C2AA2C}">
      <dsp:nvSpPr>
        <dsp:cNvPr id="0" name=""/>
        <dsp:cNvSpPr/>
      </dsp:nvSpPr>
      <dsp:spPr>
        <a:xfrm>
          <a:off x="29" y="561850"/>
          <a:ext cx="2848570" cy="34586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La società ha effettuato periodicamente riconciliazioni bancarie?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Esiste un adeguato sistema di poteri di firma?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Vengono svolte periodiche conte di cassa?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Il fabbisogno finanziario viene monitorato e programmato ragionevolmente?</a:t>
          </a:r>
        </a:p>
      </dsp:txBody>
      <dsp:txXfrm>
        <a:off x="29" y="561850"/>
        <a:ext cx="2848570" cy="3458699"/>
      </dsp:txXfrm>
    </dsp:sp>
    <dsp:sp modelId="{8031BCEF-DCFF-482C-980D-5FCDB6ED580E}">
      <dsp:nvSpPr>
        <dsp:cNvPr id="0" name=""/>
        <dsp:cNvSpPr/>
      </dsp:nvSpPr>
      <dsp:spPr>
        <a:xfrm>
          <a:off x="3247399" y="43450"/>
          <a:ext cx="2848570" cy="518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 VALIDITA’</a:t>
          </a:r>
        </a:p>
      </dsp:txBody>
      <dsp:txXfrm>
        <a:off x="3247399" y="43450"/>
        <a:ext cx="2848570" cy="518400"/>
      </dsp:txXfrm>
    </dsp:sp>
    <dsp:sp modelId="{9CA92276-99CF-4C7A-9FAA-268D6BB088A7}">
      <dsp:nvSpPr>
        <dsp:cNvPr id="0" name=""/>
        <dsp:cNvSpPr/>
      </dsp:nvSpPr>
      <dsp:spPr>
        <a:xfrm>
          <a:off x="3247399" y="561850"/>
          <a:ext cx="2848570" cy="345869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CIRCOLARIZZAZIONE BANCHE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Conte fisiche di cassa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Cut-off</a:t>
          </a:r>
          <a:r>
            <a:rPr lang="it-IT" sz="1800" kern="1200" dirty="0">
              <a:latin typeface="Arial" panose="020B0604020202020204" pitchFamily="34" charset="0"/>
              <a:cs typeface="Arial" panose="020B0604020202020204" pitchFamily="34" charset="0"/>
            </a:rPr>
            <a:t> finanziario</a:t>
          </a:r>
        </a:p>
      </dsp:txBody>
      <dsp:txXfrm>
        <a:off x="3247399" y="561850"/>
        <a:ext cx="2848570" cy="34586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B99C7-A8F4-4C4C-9231-669E417EE6EA}">
      <dsp:nvSpPr>
        <dsp:cNvPr id="0" name=""/>
        <dsp:cNvSpPr/>
      </dsp:nvSpPr>
      <dsp:spPr>
        <a:xfrm rot="5400000">
          <a:off x="-344724" y="348121"/>
          <a:ext cx="2298162" cy="160871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 dirty="0"/>
            <a:t>SALDO </a:t>
          </a:r>
          <a:r>
            <a:rPr lang="it-IT" sz="2300" b="1" kern="1200" dirty="0" err="1"/>
            <a:t>DI</a:t>
          </a:r>
          <a:r>
            <a:rPr lang="it-IT" sz="2300" b="1" kern="1200" dirty="0"/>
            <a:t> PARTENZA</a:t>
          </a:r>
        </a:p>
      </dsp:txBody>
      <dsp:txXfrm rot="-5400000">
        <a:off x="1" y="807754"/>
        <a:ext cx="1608713" cy="689449"/>
      </dsp:txXfrm>
    </dsp:sp>
    <dsp:sp modelId="{2EBB5C90-4D9E-4D7E-A6B9-B57C3BAEF991}">
      <dsp:nvSpPr>
        <dsp:cNvPr id="0" name=""/>
        <dsp:cNvSpPr/>
      </dsp:nvSpPr>
      <dsp:spPr>
        <a:xfrm rot="5400000">
          <a:off x="2831619" y="-1219508"/>
          <a:ext cx="1493805" cy="393961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3000" u="sng" kern="1200" dirty="0"/>
            <a:t>Saldo di c/</a:t>
          </a:r>
          <a:r>
            <a:rPr lang="it-IT" sz="3000" u="sng" kern="1200" dirty="0" err="1"/>
            <a:t>c</a:t>
          </a:r>
          <a:r>
            <a:rPr lang="it-IT" sz="3000" u="sng" kern="1200" dirty="0"/>
            <a:t> risultante dal Modulo ABI o dall’estratto conto </a:t>
          </a:r>
        </a:p>
      </dsp:txBody>
      <dsp:txXfrm rot="-5400000">
        <a:off x="1608714" y="76319"/>
        <a:ext cx="3866694" cy="1347961"/>
      </dsp:txXfrm>
    </dsp:sp>
    <dsp:sp modelId="{72332548-8321-4CB1-A794-8D696F9ABB32}">
      <dsp:nvSpPr>
        <dsp:cNvPr id="0" name=""/>
        <dsp:cNvSpPr/>
      </dsp:nvSpPr>
      <dsp:spPr>
        <a:xfrm rot="5400000">
          <a:off x="-344724" y="2361180"/>
          <a:ext cx="2298162" cy="1608713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b="1" kern="1200" dirty="0"/>
            <a:t>SALDO </a:t>
          </a:r>
          <a:r>
            <a:rPr lang="it-IT" sz="2300" b="1" kern="1200" dirty="0" err="1"/>
            <a:t>DI</a:t>
          </a:r>
          <a:r>
            <a:rPr lang="it-IT" sz="2300" b="1" kern="1200" dirty="0"/>
            <a:t> ARRIVO</a:t>
          </a:r>
        </a:p>
      </dsp:txBody>
      <dsp:txXfrm rot="-5400000">
        <a:off x="1" y="2820813"/>
        <a:ext cx="1608713" cy="689449"/>
      </dsp:txXfrm>
    </dsp:sp>
    <dsp:sp modelId="{79FD37D8-3F04-460B-9A3D-3AE3BB402A08}">
      <dsp:nvSpPr>
        <dsp:cNvPr id="0" name=""/>
        <dsp:cNvSpPr/>
      </dsp:nvSpPr>
      <dsp:spPr>
        <a:xfrm rot="5400000">
          <a:off x="2831619" y="793551"/>
          <a:ext cx="1493805" cy="3939616"/>
        </a:xfrm>
        <a:prstGeom prst="round2Same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3000" u="sng" kern="1200" dirty="0"/>
            <a:t>Contabilità</a:t>
          </a:r>
        </a:p>
      </dsp:txBody>
      <dsp:txXfrm rot="-5400000">
        <a:off x="1608714" y="2089378"/>
        <a:ext cx="3866694" cy="13479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095678-996C-4043-8407-E5A24413646A}">
      <dsp:nvSpPr>
        <dsp:cNvPr id="0" name=""/>
        <dsp:cNvSpPr/>
      </dsp:nvSpPr>
      <dsp:spPr>
        <a:xfrm>
          <a:off x="0" y="204032"/>
          <a:ext cx="609600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latin typeface="Arial" panose="020B0604020202020204" pitchFamily="34" charset="0"/>
              <a:cs typeface="Arial" panose="020B0604020202020204" pitchFamily="34" charset="0"/>
            </a:rPr>
            <a:t>OIC 14 - </a:t>
          </a:r>
          <a:r>
            <a:rPr lang="it-IT" sz="2700" b="1" kern="1200" dirty="0">
              <a:latin typeface="Arial" panose="020B0604020202020204" pitchFamily="34" charset="0"/>
              <a:cs typeface="Arial" panose="020B0604020202020204" pitchFamily="34" charset="0"/>
            </a:rPr>
            <a:t>Incassi</a:t>
          </a:r>
        </a:p>
      </dsp:txBody>
      <dsp:txXfrm>
        <a:off x="30842" y="234874"/>
        <a:ext cx="6034316" cy="570116"/>
      </dsp:txXfrm>
    </dsp:sp>
    <dsp:sp modelId="{9D09752E-FFA2-4049-B810-AAA8E088B96D}">
      <dsp:nvSpPr>
        <dsp:cNvPr id="0" name=""/>
        <dsp:cNvSpPr/>
      </dsp:nvSpPr>
      <dsp:spPr>
        <a:xfrm>
          <a:off x="0" y="835832"/>
          <a:ext cx="6096000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>
              <a:latin typeface="Arial" panose="020B0604020202020204" pitchFamily="34" charset="0"/>
              <a:cs typeface="Arial" panose="020B0604020202020204" pitchFamily="34" charset="0"/>
            </a:rPr>
            <a:t>DATA CONTABILE</a:t>
          </a:r>
        </a:p>
      </dsp:txBody>
      <dsp:txXfrm>
        <a:off x="0" y="835832"/>
        <a:ext cx="6096000" cy="447120"/>
      </dsp:txXfrm>
    </dsp:sp>
    <dsp:sp modelId="{6E9A1026-006F-45A5-A822-6BCD3C8060E5}">
      <dsp:nvSpPr>
        <dsp:cNvPr id="0" name=""/>
        <dsp:cNvSpPr/>
      </dsp:nvSpPr>
      <dsp:spPr>
        <a:xfrm>
          <a:off x="0" y="1282952"/>
          <a:ext cx="609600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>
              <a:latin typeface="Arial" panose="020B0604020202020204" pitchFamily="34" charset="0"/>
              <a:cs typeface="Arial" panose="020B0604020202020204" pitchFamily="34" charset="0"/>
            </a:rPr>
            <a:t>OIC 14 - </a:t>
          </a:r>
          <a:r>
            <a:rPr lang="it-IT" sz="2700" b="1" kern="1200" dirty="0">
              <a:latin typeface="Arial" panose="020B0604020202020204" pitchFamily="34" charset="0"/>
              <a:cs typeface="Arial" panose="020B0604020202020204" pitchFamily="34" charset="0"/>
            </a:rPr>
            <a:t>Pagamenti</a:t>
          </a:r>
        </a:p>
      </dsp:txBody>
      <dsp:txXfrm>
        <a:off x="30842" y="1313794"/>
        <a:ext cx="6034316" cy="570116"/>
      </dsp:txXfrm>
    </dsp:sp>
    <dsp:sp modelId="{F54D5E77-A2C9-4B52-B419-6645AE4C6AD2}">
      <dsp:nvSpPr>
        <dsp:cNvPr id="0" name=""/>
        <dsp:cNvSpPr/>
      </dsp:nvSpPr>
      <dsp:spPr>
        <a:xfrm>
          <a:off x="0" y="1914752"/>
          <a:ext cx="6096000" cy="68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>
              <a:latin typeface="Arial" panose="020B0604020202020204" pitchFamily="34" charset="0"/>
              <a:cs typeface="Arial" panose="020B0604020202020204" pitchFamily="34" charset="0"/>
            </a:rPr>
            <a:t>DATA EMISSIONE ASSEGNO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>
              <a:latin typeface="Arial" panose="020B0604020202020204" pitchFamily="34" charset="0"/>
              <a:cs typeface="Arial" panose="020B0604020202020204" pitchFamily="34" charset="0"/>
            </a:rPr>
            <a:t>DATA DISPOSIZIONE BONIFICO</a:t>
          </a:r>
        </a:p>
      </dsp:txBody>
      <dsp:txXfrm>
        <a:off x="0" y="1914752"/>
        <a:ext cx="6096000" cy="684652"/>
      </dsp:txXfrm>
    </dsp:sp>
    <dsp:sp modelId="{8E62FBF1-B40F-47D8-A956-FA9974A77A35}">
      <dsp:nvSpPr>
        <dsp:cNvPr id="0" name=""/>
        <dsp:cNvSpPr/>
      </dsp:nvSpPr>
      <dsp:spPr>
        <a:xfrm>
          <a:off x="0" y="2599405"/>
          <a:ext cx="609600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>
              <a:latin typeface="Arial" panose="020B0604020202020204" pitchFamily="34" charset="0"/>
              <a:cs typeface="Arial" panose="020B0604020202020204" pitchFamily="34" charset="0"/>
            </a:rPr>
            <a:t>Competenze bancarie</a:t>
          </a:r>
        </a:p>
      </dsp:txBody>
      <dsp:txXfrm>
        <a:off x="30842" y="2630247"/>
        <a:ext cx="6034316" cy="570116"/>
      </dsp:txXfrm>
    </dsp:sp>
    <dsp:sp modelId="{927C8D07-211C-4284-9911-295C2ECDB280}">
      <dsp:nvSpPr>
        <dsp:cNvPr id="0" name=""/>
        <dsp:cNvSpPr/>
      </dsp:nvSpPr>
      <dsp:spPr>
        <a:xfrm>
          <a:off x="0" y="3231204"/>
          <a:ext cx="6096000" cy="6287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>
              <a:latin typeface="Arial" panose="020B0604020202020204" pitchFamily="34" charset="0"/>
              <a:cs typeface="Arial" panose="020B0604020202020204" pitchFamily="34" charset="0"/>
            </a:rPr>
            <a:t>DA CONTABILIZZARE SECONDO IL CRITERIO </a:t>
          </a:r>
          <a:r>
            <a:rPr lang="it-IT" sz="2100" kern="1200" dirty="0" err="1">
              <a:latin typeface="Arial" panose="020B0604020202020204" pitchFamily="34" charset="0"/>
              <a:cs typeface="Arial" panose="020B0604020202020204" pitchFamily="34" charset="0"/>
            </a:rPr>
            <a:t>DI</a:t>
          </a:r>
          <a:r>
            <a:rPr lang="it-IT" sz="2100" kern="1200" dirty="0">
              <a:latin typeface="Arial" panose="020B0604020202020204" pitchFamily="34" charset="0"/>
              <a:cs typeface="Arial" panose="020B0604020202020204" pitchFamily="34" charset="0"/>
            </a:rPr>
            <a:t> COMPETENZA ECONOMICA</a:t>
          </a:r>
        </a:p>
      </dsp:txBody>
      <dsp:txXfrm>
        <a:off x="0" y="3231204"/>
        <a:ext cx="6096000" cy="6287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AAB7F0B-0B19-4068-BAA0-2B4482AD15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568" cy="487918"/>
          </a:xfrm>
          <a:prstGeom prst="rect">
            <a:avLst/>
          </a:prstGeom>
        </p:spPr>
        <p:txBody>
          <a:bodyPr vert="horz" lIns="93831" tIns="46915" rIns="93831" bIns="46915" rtlCol="0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8183E2-586B-4B11-A0CB-917C576CCC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946" y="0"/>
            <a:ext cx="2890568" cy="487918"/>
          </a:xfrm>
          <a:prstGeom prst="rect">
            <a:avLst/>
          </a:prstGeom>
        </p:spPr>
        <p:txBody>
          <a:bodyPr vert="horz" lIns="93831" tIns="46915" rIns="93831" bIns="46915" rtlCol="0"/>
          <a:lstStyle>
            <a:lvl1pPr algn="r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fld id="{B13FEB9B-31D1-45B2-B5FD-88341BBE6DC4}" type="datetimeFigureOut">
              <a:rPr lang="it-IT"/>
              <a:pPr>
                <a:defRPr/>
              </a:pPr>
              <a:t>23/10/2025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A993262-997B-4349-A8F1-96E99F03BB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65682"/>
            <a:ext cx="2890568" cy="486333"/>
          </a:xfrm>
          <a:prstGeom prst="rect">
            <a:avLst/>
          </a:prstGeom>
        </p:spPr>
        <p:txBody>
          <a:bodyPr vert="horz" lIns="93831" tIns="46915" rIns="93831" bIns="46915" rtlCol="0" anchor="b"/>
          <a:lstStyle>
            <a:lvl1pPr algn="l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charset="0"/>
                <a:ea typeface="Microsoft YaHei" charset="-122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96E3409-9FAE-43C9-AB7F-0A74EAEF0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946" y="9265682"/>
            <a:ext cx="2890568" cy="486333"/>
          </a:xfrm>
          <a:prstGeom prst="rect">
            <a:avLst/>
          </a:prstGeom>
        </p:spPr>
        <p:txBody>
          <a:bodyPr vert="horz" wrap="square" lIns="93831" tIns="46915" rIns="93831" bIns="469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fld id="{A3EA7359-ED47-4E9E-A272-A16035AAA3EE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>
            <a:extLst>
              <a:ext uri="{FF2B5EF4-FFF2-40B4-BE49-F238E27FC236}">
                <a16:creationId xmlns:a16="http://schemas.microsoft.com/office/drawing/2014/main" id="{DFA789FA-400B-4544-B7B9-14E1A201C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1" name="AutoShape 2">
            <a:extLst>
              <a:ext uri="{FF2B5EF4-FFF2-40B4-BE49-F238E27FC236}">
                <a16:creationId xmlns:a16="http://schemas.microsoft.com/office/drawing/2014/main" id="{4A5E55FE-45AC-47AF-B305-526D89582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2" name="AutoShape 3">
            <a:extLst>
              <a:ext uri="{FF2B5EF4-FFF2-40B4-BE49-F238E27FC236}">
                <a16:creationId xmlns:a16="http://schemas.microsoft.com/office/drawing/2014/main" id="{E87B1AA0-199C-418C-804B-01F67B5AE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3" name="AutoShape 4">
            <a:extLst>
              <a:ext uri="{FF2B5EF4-FFF2-40B4-BE49-F238E27FC236}">
                <a16:creationId xmlns:a16="http://schemas.microsoft.com/office/drawing/2014/main" id="{31123125-4EF1-4B90-B472-AA8C47568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4" name="AutoShape 5">
            <a:extLst>
              <a:ext uri="{FF2B5EF4-FFF2-40B4-BE49-F238E27FC236}">
                <a16:creationId xmlns:a16="http://schemas.microsoft.com/office/drawing/2014/main" id="{2C4124BF-8FC1-48B8-9CDB-1451782AF8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5" name="AutoShape 6">
            <a:extLst>
              <a:ext uri="{FF2B5EF4-FFF2-40B4-BE49-F238E27FC236}">
                <a16:creationId xmlns:a16="http://schemas.microsoft.com/office/drawing/2014/main" id="{9F41AAE5-F00E-46AE-97B0-1B56A71BF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6" name="AutoShape 7">
            <a:extLst>
              <a:ext uri="{FF2B5EF4-FFF2-40B4-BE49-F238E27FC236}">
                <a16:creationId xmlns:a16="http://schemas.microsoft.com/office/drawing/2014/main" id="{F0A212C3-A41C-4A37-B19F-D705C622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7" name="AutoShape 8">
            <a:extLst>
              <a:ext uri="{FF2B5EF4-FFF2-40B4-BE49-F238E27FC236}">
                <a16:creationId xmlns:a16="http://schemas.microsoft.com/office/drawing/2014/main" id="{D75934D8-26F0-475D-BFB9-9D4C932BF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8" name="AutoShape 9">
            <a:extLst>
              <a:ext uri="{FF2B5EF4-FFF2-40B4-BE49-F238E27FC236}">
                <a16:creationId xmlns:a16="http://schemas.microsoft.com/office/drawing/2014/main" id="{C9D292D5-2A37-4565-95DD-F3A2E3C04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59" name="AutoShape 10">
            <a:extLst>
              <a:ext uri="{FF2B5EF4-FFF2-40B4-BE49-F238E27FC236}">
                <a16:creationId xmlns:a16="http://schemas.microsoft.com/office/drawing/2014/main" id="{F1C41420-59BD-4966-A87A-B35198C1B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0" name="AutoShape 11">
            <a:extLst>
              <a:ext uri="{FF2B5EF4-FFF2-40B4-BE49-F238E27FC236}">
                <a16:creationId xmlns:a16="http://schemas.microsoft.com/office/drawing/2014/main" id="{755E5F6A-FAA1-4A1D-8200-735984B7E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1" name="AutoShape 12">
            <a:extLst>
              <a:ext uri="{FF2B5EF4-FFF2-40B4-BE49-F238E27FC236}">
                <a16:creationId xmlns:a16="http://schemas.microsoft.com/office/drawing/2014/main" id="{3B75D758-7F29-473C-9692-0E3B6AAFAC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7536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2" name="Text Box 13">
            <a:extLst>
              <a:ext uri="{FF2B5EF4-FFF2-40B4-BE49-F238E27FC236}">
                <a16:creationId xmlns:a16="http://schemas.microsoft.com/office/drawing/2014/main" id="{32FB1DBE-396A-4B94-9A9F-6B8A609ADA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2890568" cy="487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" name="Rectangle 14">
            <a:extLst>
              <a:ext uri="{FF2B5EF4-FFF2-40B4-BE49-F238E27FC236}">
                <a16:creationId xmlns:a16="http://schemas.microsoft.com/office/drawing/2014/main" id="{D40F1C0D-0263-4346-B5B4-2FEC516A687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3776947" y="1"/>
            <a:ext cx="2873249" cy="467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53" tIns="48024" rIns="92353" bIns="48024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0" algn="l"/>
                <a:tab pos="459380" algn="l"/>
                <a:tab pos="920388" algn="l"/>
                <a:tab pos="1381396" algn="l"/>
                <a:tab pos="1842404" algn="l"/>
                <a:tab pos="2303411" algn="l"/>
                <a:tab pos="2764420" algn="l"/>
                <a:tab pos="3225427" algn="l"/>
                <a:tab pos="3686436" algn="l"/>
                <a:tab pos="4147444" algn="l"/>
                <a:tab pos="4608452" algn="l"/>
                <a:tab pos="5069460" algn="l"/>
                <a:tab pos="5530469" algn="l"/>
                <a:tab pos="5991476" algn="l"/>
                <a:tab pos="6452484" algn="l"/>
                <a:tab pos="6913492" algn="l"/>
                <a:tab pos="7374500" algn="l"/>
                <a:tab pos="7835508" algn="l"/>
                <a:tab pos="8296516" algn="l"/>
                <a:tab pos="8757524" algn="l"/>
                <a:tab pos="9218533" algn="l"/>
              </a:tabLst>
              <a:defRPr sz="1200">
                <a:solidFill>
                  <a:srgbClr val="000000"/>
                </a:solidFill>
                <a:latin typeface="Calibri" charset="0"/>
                <a:ea typeface="Microsoft YaHei" charset="-122"/>
                <a:cs typeface="Arial" charset="0"/>
              </a:defRPr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2064" name="Rectangle 15">
            <a:extLst>
              <a:ext uri="{FF2B5EF4-FFF2-40B4-BE49-F238E27FC236}">
                <a16:creationId xmlns:a16="http://schemas.microsoft.com/office/drawing/2014/main" id="{C07AEF80-62C1-4C6A-9493-7C6664BB89A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1700" y="731838"/>
            <a:ext cx="4846638" cy="363696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Rectangle 16">
            <a:extLst>
              <a:ext uri="{FF2B5EF4-FFF2-40B4-BE49-F238E27FC236}">
                <a16:creationId xmlns:a16="http://schemas.microsoft.com/office/drawing/2014/main" id="{5648C2DD-D668-484A-A863-668A34EB127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65965" y="4632050"/>
            <a:ext cx="5316692" cy="43690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53" tIns="48024" rIns="92353" bIns="48024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noProof="0"/>
          </a:p>
        </p:txBody>
      </p:sp>
      <p:sp>
        <p:nvSpPr>
          <p:cNvPr id="2066" name="Text Box 17">
            <a:extLst>
              <a:ext uri="{FF2B5EF4-FFF2-40B4-BE49-F238E27FC236}">
                <a16:creationId xmlns:a16="http://schemas.microsoft.com/office/drawing/2014/main" id="{5D8023DB-B376-4856-A610-2931B0B40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3831" tIns="46915" rIns="93831" bIns="4691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C39AAD3-8AE8-4A7E-9261-913B4C38F92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3776947" y="9265683"/>
            <a:ext cx="2873249" cy="4657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53" tIns="48024" rIns="92353" bIns="480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3D660429-FA89-47DB-9365-9366C657D43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>
            <a:extLst>
              <a:ext uri="{FF2B5EF4-FFF2-40B4-BE49-F238E27FC236}">
                <a16:creationId xmlns:a16="http://schemas.microsoft.com/office/drawing/2014/main" id="{CF1E563F-7972-47E2-B251-98AB3977E416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5123" name="Rectangle 18">
            <a:extLst>
              <a:ext uri="{FF2B5EF4-FFF2-40B4-BE49-F238E27FC236}">
                <a16:creationId xmlns:a16="http://schemas.microsoft.com/office/drawing/2014/main" id="{1C6F74D7-D628-492E-AA9A-3A33C27EC07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0F5F9E-F005-456E-9DDF-52D9F1A7A231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5124" name="Text Box 1">
            <a:extLst>
              <a:ext uri="{FF2B5EF4-FFF2-40B4-BE49-F238E27FC236}">
                <a16:creationId xmlns:a16="http://schemas.microsoft.com/office/drawing/2014/main" id="{B45CD800-E84F-486C-B4CB-0240D7AB4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0"/>
            <a:ext cx="2885844" cy="48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5125" name="Text Box 2">
            <a:extLst>
              <a:ext uri="{FF2B5EF4-FFF2-40B4-BE49-F238E27FC236}">
                <a16:creationId xmlns:a16="http://schemas.microsoft.com/office/drawing/2014/main" id="{06D94B1C-9639-4E2D-BF6D-AD26DE418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9265682"/>
            <a:ext cx="2885844" cy="4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210527A5-04B1-4FAE-BCF9-C2FCDED6AB98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6" name="Rectangle 3">
            <a:extLst>
              <a:ext uri="{FF2B5EF4-FFF2-40B4-BE49-F238E27FC236}">
                <a16:creationId xmlns:a16="http://schemas.microsoft.com/office/drawing/2014/main" id="{B9787639-FE2D-405A-B966-00F40660B6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5127" name="Rectangle 4">
            <a:extLst>
              <a:ext uri="{FF2B5EF4-FFF2-40B4-BE49-F238E27FC236}">
                <a16:creationId xmlns:a16="http://schemas.microsoft.com/office/drawing/2014/main" id="{7F4C2743-09C3-4C1B-AF3D-B0FFCC8045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  <a:buClrTx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</a:pPr>
            <a:endParaRPr lang="en-US" altLang="it-IT">
              <a:latin typeface="Calibri" panose="020F0502020204030204" pitchFamily="34" charset="0"/>
              <a:ea typeface="Microsoft YaHei" panose="020B0503020204020204" pitchFamily="34" charset="-122"/>
            </a:endParaRPr>
          </a:p>
        </p:txBody>
      </p:sp>
      <p:sp>
        <p:nvSpPr>
          <p:cNvPr id="5128" name="Text Box 5">
            <a:extLst>
              <a:ext uri="{FF2B5EF4-FFF2-40B4-BE49-F238E27FC236}">
                <a16:creationId xmlns:a16="http://schemas.microsoft.com/office/drawing/2014/main" id="{586E698B-C13C-40F2-AA4E-B1B90E311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6F1D03CA-DC39-4817-BEF8-8B428FD7A10A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>
            <a:extLst>
              <a:ext uri="{FF2B5EF4-FFF2-40B4-BE49-F238E27FC236}">
                <a16:creationId xmlns:a16="http://schemas.microsoft.com/office/drawing/2014/main" id="{6C000EEA-AA47-46CF-9BFC-DF980B28BBCE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3555" name="Rectangle 18">
            <a:extLst>
              <a:ext uri="{FF2B5EF4-FFF2-40B4-BE49-F238E27FC236}">
                <a16:creationId xmlns:a16="http://schemas.microsoft.com/office/drawing/2014/main" id="{8D963C96-81F0-4971-8E36-80F190560A0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4633563-0DBF-46F1-9D18-30A82440B24B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3556" name="Text Box 1">
            <a:extLst>
              <a:ext uri="{FF2B5EF4-FFF2-40B4-BE49-F238E27FC236}">
                <a16:creationId xmlns:a16="http://schemas.microsoft.com/office/drawing/2014/main" id="{853BA529-495A-463A-A2BB-625299E6F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3557" name="Text Box 2">
            <a:extLst>
              <a:ext uri="{FF2B5EF4-FFF2-40B4-BE49-F238E27FC236}">
                <a16:creationId xmlns:a16="http://schemas.microsoft.com/office/drawing/2014/main" id="{990390E7-C457-4E26-B115-1D25A4225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A1DA5C68-C5A8-44B0-9CC0-A9F0DAFCA6D5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10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558" name="Text Box 3">
            <a:extLst>
              <a:ext uri="{FF2B5EF4-FFF2-40B4-BE49-F238E27FC236}">
                <a16:creationId xmlns:a16="http://schemas.microsoft.com/office/drawing/2014/main" id="{723C673F-8331-4B6A-A763-120687B09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3559" name="Text Box 4">
            <a:extLst>
              <a:ext uri="{FF2B5EF4-FFF2-40B4-BE49-F238E27FC236}">
                <a16:creationId xmlns:a16="http://schemas.microsoft.com/office/drawing/2014/main" id="{CBCE555D-D4E4-48F5-88BC-C3954E7C3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6A2EEBF8-F722-435D-A5FA-EE9DA308B262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10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560" name="Rectangle 5">
            <a:extLst>
              <a:ext uri="{FF2B5EF4-FFF2-40B4-BE49-F238E27FC236}">
                <a16:creationId xmlns:a16="http://schemas.microsoft.com/office/drawing/2014/main" id="{A4422F99-7273-4FE5-8E31-27385F019C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23561" name="Rectangle 6">
            <a:extLst>
              <a:ext uri="{FF2B5EF4-FFF2-40B4-BE49-F238E27FC236}">
                <a16:creationId xmlns:a16="http://schemas.microsoft.com/office/drawing/2014/main" id="{E38E79C3-47D6-4A20-8469-A35888F00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>
            <a:extLst>
              <a:ext uri="{FF2B5EF4-FFF2-40B4-BE49-F238E27FC236}">
                <a16:creationId xmlns:a16="http://schemas.microsoft.com/office/drawing/2014/main" id="{05D64F08-9F6C-4A15-A014-09B9927CDD8F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5603" name="Rectangle 13">
            <a:extLst>
              <a:ext uri="{FF2B5EF4-FFF2-40B4-BE49-F238E27FC236}">
                <a16:creationId xmlns:a16="http://schemas.microsoft.com/office/drawing/2014/main" id="{4C093B87-13A4-40D0-8311-1F7EBE9EF38D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B34C0-D2CF-4E1D-8253-BD5EBB660CC8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5604" name="Text Box 1">
            <a:extLst>
              <a:ext uri="{FF2B5EF4-FFF2-40B4-BE49-F238E27FC236}">
                <a16:creationId xmlns:a16="http://schemas.microsoft.com/office/drawing/2014/main" id="{679697FC-0F99-48E0-85F6-7988FCDE8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0"/>
            <a:ext cx="2885844" cy="48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5605" name="Text Box 2">
            <a:extLst>
              <a:ext uri="{FF2B5EF4-FFF2-40B4-BE49-F238E27FC236}">
                <a16:creationId xmlns:a16="http://schemas.microsoft.com/office/drawing/2014/main" id="{6A1FB7CE-E2F1-439F-8476-B1BEE52B5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9265682"/>
            <a:ext cx="2885844" cy="4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33E45B8C-8A9A-4113-95DF-52DC0694D432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606" name="Rectangle 3">
            <a:extLst>
              <a:ext uri="{FF2B5EF4-FFF2-40B4-BE49-F238E27FC236}">
                <a16:creationId xmlns:a16="http://schemas.microsoft.com/office/drawing/2014/main" id="{8986028C-6CE9-4FC1-B9EB-E398FA2A2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25607" name="Rectangle 4">
            <a:extLst>
              <a:ext uri="{FF2B5EF4-FFF2-40B4-BE49-F238E27FC236}">
                <a16:creationId xmlns:a16="http://schemas.microsoft.com/office/drawing/2014/main" id="{B2704249-D9A6-4B82-9E0C-0FD19C53A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61"/>
              </a:spcBef>
              <a:buClrTx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5608" name="Text Box 5">
            <a:extLst>
              <a:ext uri="{FF2B5EF4-FFF2-40B4-BE49-F238E27FC236}">
                <a16:creationId xmlns:a16="http://schemas.microsoft.com/office/drawing/2014/main" id="{DD5F7912-5FC3-40AE-A2BE-2B0AC7D72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0DD0DCE3-6334-4975-9556-DEB83E27B7F9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11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9">
            <a:extLst>
              <a:ext uri="{FF2B5EF4-FFF2-40B4-BE49-F238E27FC236}">
                <a16:creationId xmlns:a16="http://schemas.microsoft.com/office/drawing/2014/main" id="{355A6E24-305E-4C1F-BF62-1B981F966272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7651" name="Rectangle 13">
            <a:extLst>
              <a:ext uri="{FF2B5EF4-FFF2-40B4-BE49-F238E27FC236}">
                <a16:creationId xmlns:a16="http://schemas.microsoft.com/office/drawing/2014/main" id="{5CD9D3D9-6F5B-49AD-8467-EB6AE04F730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5A0E3CD-832F-4EFC-8189-23FB13567B9D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7652" name="Text Box 1">
            <a:extLst>
              <a:ext uri="{FF2B5EF4-FFF2-40B4-BE49-F238E27FC236}">
                <a16:creationId xmlns:a16="http://schemas.microsoft.com/office/drawing/2014/main" id="{79BF228B-190C-47DC-B42B-63800B84E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0"/>
            <a:ext cx="2885844" cy="48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7653" name="Text Box 2">
            <a:extLst>
              <a:ext uri="{FF2B5EF4-FFF2-40B4-BE49-F238E27FC236}">
                <a16:creationId xmlns:a16="http://schemas.microsoft.com/office/drawing/2014/main" id="{7B60FB0F-67B6-45EB-A374-ED56435D7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9265682"/>
            <a:ext cx="2885844" cy="4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5AB45F25-5A8B-4812-B19B-4B75EC36887B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654" name="Rectangle 3">
            <a:extLst>
              <a:ext uri="{FF2B5EF4-FFF2-40B4-BE49-F238E27FC236}">
                <a16:creationId xmlns:a16="http://schemas.microsoft.com/office/drawing/2014/main" id="{DF5D58F0-4656-4E9D-8A5F-82C38B3E6D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27655" name="Rectangle 4">
            <a:extLst>
              <a:ext uri="{FF2B5EF4-FFF2-40B4-BE49-F238E27FC236}">
                <a16:creationId xmlns:a16="http://schemas.microsoft.com/office/drawing/2014/main" id="{34F38FB1-A7E1-49C9-A045-9D6CB2DFA2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61"/>
              </a:spcBef>
              <a:buClrTx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7656" name="Text Box 5">
            <a:extLst>
              <a:ext uri="{FF2B5EF4-FFF2-40B4-BE49-F238E27FC236}">
                <a16:creationId xmlns:a16="http://schemas.microsoft.com/office/drawing/2014/main" id="{81E38400-91CC-4F2B-8A4C-92C62A2D8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89A4864B-D720-475F-B5C1-17D5CECAA687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9">
            <a:extLst>
              <a:ext uri="{FF2B5EF4-FFF2-40B4-BE49-F238E27FC236}">
                <a16:creationId xmlns:a16="http://schemas.microsoft.com/office/drawing/2014/main" id="{C7DAE6F5-D971-4506-8B6E-53274E734F24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9699" name="Rectangle 13">
            <a:extLst>
              <a:ext uri="{FF2B5EF4-FFF2-40B4-BE49-F238E27FC236}">
                <a16:creationId xmlns:a16="http://schemas.microsoft.com/office/drawing/2014/main" id="{FE6C9E72-2F00-41F1-A501-EB7DA972E6FF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1680F-D478-40BD-B2CC-32604D1539DB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9700" name="Text Box 1">
            <a:extLst>
              <a:ext uri="{FF2B5EF4-FFF2-40B4-BE49-F238E27FC236}">
                <a16:creationId xmlns:a16="http://schemas.microsoft.com/office/drawing/2014/main" id="{82962732-B515-4C4A-A1A7-B5C713B8A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0"/>
            <a:ext cx="2885844" cy="48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9701" name="Text Box 2">
            <a:extLst>
              <a:ext uri="{FF2B5EF4-FFF2-40B4-BE49-F238E27FC236}">
                <a16:creationId xmlns:a16="http://schemas.microsoft.com/office/drawing/2014/main" id="{734BB7E1-B244-4CE5-A98B-34921FB9B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9265682"/>
            <a:ext cx="2885844" cy="4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CD90A64F-37B1-495D-93E5-273E90A50610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13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702" name="Rectangle 3">
            <a:extLst>
              <a:ext uri="{FF2B5EF4-FFF2-40B4-BE49-F238E27FC236}">
                <a16:creationId xmlns:a16="http://schemas.microsoft.com/office/drawing/2014/main" id="{2EF5C6C0-326D-47A0-87CD-44D4982431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29703" name="Rectangle 4">
            <a:extLst>
              <a:ext uri="{FF2B5EF4-FFF2-40B4-BE49-F238E27FC236}">
                <a16:creationId xmlns:a16="http://schemas.microsoft.com/office/drawing/2014/main" id="{85AC50D8-A876-42C8-9BD4-52FA5B478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61"/>
              </a:spcBef>
              <a:buClrTx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29704" name="Text Box 5">
            <a:extLst>
              <a:ext uri="{FF2B5EF4-FFF2-40B4-BE49-F238E27FC236}">
                <a16:creationId xmlns:a16="http://schemas.microsoft.com/office/drawing/2014/main" id="{3C88EE37-D9DC-4758-9E35-707B6A952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02D2C909-5247-4C63-B287-CCE46B40CDA0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13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>
            <a:extLst>
              <a:ext uri="{FF2B5EF4-FFF2-40B4-BE49-F238E27FC236}">
                <a16:creationId xmlns:a16="http://schemas.microsoft.com/office/drawing/2014/main" id="{1F057556-FB4B-418E-9D95-01EB21C72565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31747" name="Rectangle 13">
            <a:extLst>
              <a:ext uri="{FF2B5EF4-FFF2-40B4-BE49-F238E27FC236}">
                <a16:creationId xmlns:a16="http://schemas.microsoft.com/office/drawing/2014/main" id="{9F03EE45-03F3-48DB-9DDA-D896202C984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04C0D-411D-41AD-BBA9-AFC4916CCB7C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31748" name="Text Box 1">
            <a:extLst>
              <a:ext uri="{FF2B5EF4-FFF2-40B4-BE49-F238E27FC236}">
                <a16:creationId xmlns:a16="http://schemas.microsoft.com/office/drawing/2014/main" id="{C5B97AD3-D0D8-46F5-959F-B7C278A40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0"/>
            <a:ext cx="2885844" cy="483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31749" name="Text Box 2">
            <a:extLst>
              <a:ext uri="{FF2B5EF4-FFF2-40B4-BE49-F238E27FC236}">
                <a16:creationId xmlns:a16="http://schemas.microsoft.com/office/drawing/2014/main" id="{E70AC360-F7A6-4EAE-BFBE-457FB0BE2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7" y="9265682"/>
            <a:ext cx="2885844" cy="48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877CFBDF-9581-4771-AB82-F36586585D80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14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750" name="Rectangle 3">
            <a:extLst>
              <a:ext uri="{FF2B5EF4-FFF2-40B4-BE49-F238E27FC236}">
                <a16:creationId xmlns:a16="http://schemas.microsoft.com/office/drawing/2014/main" id="{6FCAD897-1167-43FD-A27F-9B71C9AD03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31751" name="Rectangle 4">
            <a:extLst>
              <a:ext uri="{FF2B5EF4-FFF2-40B4-BE49-F238E27FC236}">
                <a16:creationId xmlns:a16="http://schemas.microsoft.com/office/drawing/2014/main" id="{133F474D-F46B-4BED-AF43-84AE889DF2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ts val="461"/>
              </a:spcBef>
              <a:buClrTx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</a:pPr>
            <a:endParaRPr lang="it-IT" altLang="it-IT">
              <a:latin typeface="Times New Roman" panose="02020603050405020304" pitchFamily="18" charset="0"/>
              <a:ea typeface="Microsoft YaHei" panose="020B0503020204020204" pitchFamily="34" charset="-122"/>
            </a:endParaRPr>
          </a:p>
        </p:txBody>
      </p:sp>
      <p:sp>
        <p:nvSpPr>
          <p:cNvPr id="31752" name="Text Box 5">
            <a:extLst>
              <a:ext uri="{FF2B5EF4-FFF2-40B4-BE49-F238E27FC236}">
                <a16:creationId xmlns:a16="http://schemas.microsoft.com/office/drawing/2014/main" id="{1B13F473-05AC-4A8D-BEB6-6EA95523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2"/>
            <a:ext cx="2890568" cy="48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7AA99CB2-2B06-49E0-9E20-14020305DC70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14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>
            <a:extLst>
              <a:ext uri="{FF2B5EF4-FFF2-40B4-BE49-F238E27FC236}">
                <a16:creationId xmlns:a16="http://schemas.microsoft.com/office/drawing/2014/main" id="{B169F332-CAFD-4962-9EBD-108E13216B43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7171" name="Rectangle 18">
            <a:extLst>
              <a:ext uri="{FF2B5EF4-FFF2-40B4-BE49-F238E27FC236}">
                <a16:creationId xmlns:a16="http://schemas.microsoft.com/office/drawing/2014/main" id="{64B191FD-258F-40F9-A4F6-44EBF56CFE3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2751A8-894B-4B5A-9A7B-BE14307DAE0D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7172" name="Text Box 1">
            <a:extLst>
              <a:ext uri="{FF2B5EF4-FFF2-40B4-BE49-F238E27FC236}">
                <a16:creationId xmlns:a16="http://schemas.microsoft.com/office/drawing/2014/main" id="{BDF83519-7BEE-447B-AC3D-2E23A0600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7173" name="Text Box 2">
            <a:extLst>
              <a:ext uri="{FF2B5EF4-FFF2-40B4-BE49-F238E27FC236}">
                <a16:creationId xmlns:a16="http://schemas.microsoft.com/office/drawing/2014/main" id="{6297B364-C76D-4978-8283-9E69F037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5E775BD5-2B20-41BD-BEED-E8551888F359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74" name="Text Box 3">
            <a:extLst>
              <a:ext uri="{FF2B5EF4-FFF2-40B4-BE49-F238E27FC236}">
                <a16:creationId xmlns:a16="http://schemas.microsoft.com/office/drawing/2014/main" id="{01297568-D483-43C9-87F0-F8DB58545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7175" name="Text Box 4">
            <a:extLst>
              <a:ext uri="{FF2B5EF4-FFF2-40B4-BE49-F238E27FC236}">
                <a16:creationId xmlns:a16="http://schemas.microsoft.com/office/drawing/2014/main" id="{0071B900-4BBF-41D4-B0B6-843B85238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DF676CFE-D93A-480B-9CC3-ED70E206A492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2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76" name="Rectangle 5">
            <a:extLst>
              <a:ext uri="{FF2B5EF4-FFF2-40B4-BE49-F238E27FC236}">
                <a16:creationId xmlns:a16="http://schemas.microsoft.com/office/drawing/2014/main" id="{46806055-2B66-4288-90FD-5A37CC0464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7177" name="Rectangle 6">
            <a:extLst>
              <a:ext uri="{FF2B5EF4-FFF2-40B4-BE49-F238E27FC236}">
                <a16:creationId xmlns:a16="http://schemas.microsoft.com/office/drawing/2014/main" id="{A1EC63BA-D5E6-41B2-900B-C451B9FE35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4">
            <a:extLst>
              <a:ext uri="{FF2B5EF4-FFF2-40B4-BE49-F238E27FC236}">
                <a16:creationId xmlns:a16="http://schemas.microsoft.com/office/drawing/2014/main" id="{C0E07413-395F-44B9-B5E0-4A57394285A5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9219" name="Rectangle 18">
            <a:extLst>
              <a:ext uri="{FF2B5EF4-FFF2-40B4-BE49-F238E27FC236}">
                <a16:creationId xmlns:a16="http://schemas.microsoft.com/office/drawing/2014/main" id="{F39443DC-9DDD-4FF1-AB4C-90A42E8F268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DF1403-5B1C-4712-935C-4B68007A4247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9220" name="Text Box 1">
            <a:extLst>
              <a:ext uri="{FF2B5EF4-FFF2-40B4-BE49-F238E27FC236}">
                <a16:creationId xmlns:a16="http://schemas.microsoft.com/office/drawing/2014/main" id="{5A9F4984-0466-49FF-92CD-0F9496FAA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9221" name="Text Box 2">
            <a:extLst>
              <a:ext uri="{FF2B5EF4-FFF2-40B4-BE49-F238E27FC236}">
                <a16:creationId xmlns:a16="http://schemas.microsoft.com/office/drawing/2014/main" id="{D49B17E0-90B5-4918-8082-D817EEF3A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E1B1332A-5000-4466-8628-F4C073F59CF0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3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22" name="Text Box 3">
            <a:extLst>
              <a:ext uri="{FF2B5EF4-FFF2-40B4-BE49-F238E27FC236}">
                <a16:creationId xmlns:a16="http://schemas.microsoft.com/office/drawing/2014/main" id="{8F4A0684-A6FD-4B25-85CA-7DFBED7DA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9223" name="Text Box 4">
            <a:extLst>
              <a:ext uri="{FF2B5EF4-FFF2-40B4-BE49-F238E27FC236}">
                <a16:creationId xmlns:a16="http://schemas.microsoft.com/office/drawing/2014/main" id="{E298EA6C-2DED-44BD-9146-57FEF0A0F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5AEBFA67-42A8-4A23-A70F-4499E0A994E5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3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24" name="Rectangle 5">
            <a:extLst>
              <a:ext uri="{FF2B5EF4-FFF2-40B4-BE49-F238E27FC236}">
                <a16:creationId xmlns:a16="http://schemas.microsoft.com/office/drawing/2014/main" id="{3FAD0606-54F1-48A9-9056-E1B2A3EADD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9225" name="Rectangle 6">
            <a:extLst>
              <a:ext uri="{FF2B5EF4-FFF2-40B4-BE49-F238E27FC236}">
                <a16:creationId xmlns:a16="http://schemas.microsoft.com/office/drawing/2014/main" id="{F8580EC2-4964-4D60-AEFA-C07D30703E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4">
            <a:extLst>
              <a:ext uri="{FF2B5EF4-FFF2-40B4-BE49-F238E27FC236}">
                <a16:creationId xmlns:a16="http://schemas.microsoft.com/office/drawing/2014/main" id="{57590DB3-C28F-475F-B55D-6570F377DE36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1267" name="Rectangle 18">
            <a:extLst>
              <a:ext uri="{FF2B5EF4-FFF2-40B4-BE49-F238E27FC236}">
                <a16:creationId xmlns:a16="http://schemas.microsoft.com/office/drawing/2014/main" id="{60FF54A9-51E2-4A85-9B85-58D59F67DDC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B63A6D6-BA59-4EF0-867C-34FF2B9D4F83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11268" name="Text Box 1">
            <a:extLst>
              <a:ext uri="{FF2B5EF4-FFF2-40B4-BE49-F238E27FC236}">
                <a16:creationId xmlns:a16="http://schemas.microsoft.com/office/drawing/2014/main" id="{2893E91C-87C7-4285-8A84-39ADFAB1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1269" name="Text Box 2">
            <a:extLst>
              <a:ext uri="{FF2B5EF4-FFF2-40B4-BE49-F238E27FC236}">
                <a16:creationId xmlns:a16="http://schemas.microsoft.com/office/drawing/2014/main" id="{7895F918-69C6-4038-A8F8-695C370C4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72AC06FB-5E7E-4B87-B557-7A0F8DAAA036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4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Text Box 3">
            <a:extLst>
              <a:ext uri="{FF2B5EF4-FFF2-40B4-BE49-F238E27FC236}">
                <a16:creationId xmlns:a16="http://schemas.microsoft.com/office/drawing/2014/main" id="{42431A79-94EA-4151-AAF2-FB1508396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1271" name="Text Box 4">
            <a:extLst>
              <a:ext uri="{FF2B5EF4-FFF2-40B4-BE49-F238E27FC236}">
                <a16:creationId xmlns:a16="http://schemas.microsoft.com/office/drawing/2014/main" id="{34120799-58EC-41F6-A1E0-355903B43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6D76D850-6AF7-492A-8BAE-22BFB5F58B9B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4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272" name="Rectangle 5">
            <a:extLst>
              <a:ext uri="{FF2B5EF4-FFF2-40B4-BE49-F238E27FC236}">
                <a16:creationId xmlns:a16="http://schemas.microsoft.com/office/drawing/2014/main" id="{C08DE058-FE65-476C-BA9A-8666C80067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11273" name="Rectangle 6">
            <a:extLst>
              <a:ext uri="{FF2B5EF4-FFF2-40B4-BE49-F238E27FC236}">
                <a16:creationId xmlns:a16="http://schemas.microsoft.com/office/drawing/2014/main" id="{B1E6E893-920C-44BF-B118-9E8C8F5506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>
            <a:extLst>
              <a:ext uri="{FF2B5EF4-FFF2-40B4-BE49-F238E27FC236}">
                <a16:creationId xmlns:a16="http://schemas.microsoft.com/office/drawing/2014/main" id="{228B7E76-F4A2-445E-9708-3478E34FF5D1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3315" name="Rectangle 18">
            <a:extLst>
              <a:ext uri="{FF2B5EF4-FFF2-40B4-BE49-F238E27FC236}">
                <a16:creationId xmlns:a16="http://schemas.microsoft.com/office/drawing/2014/main" id="{CBA7A5A8-0832-4423-B354-DD597E4EA7D2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E8927A0-76FD-423E-9018-EC2A1AD31D08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13316" name="Text Box 1">
            <a:extLst>
              <a:ext uri="{FF2B5EF4-FFF2-40B4-BE49-F238E27FC236}">
                <a16:creationId xmlns:a16="http://schemas.microsoft.com/office/drawing/2014/main" id="{1F00A7F3-6A37-4C90-ADCE-0D6D16BD6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3317" name="Text Box 2">
            <a:extLst>
              <a:ext uri="{FF2B5EF4-FFF2-40B4-BE49-F238E27FC236}">
                <a16:creationId xmlns:a16="http://schemas.microsoft.com/office/drawing/2014/main" id="{6A771E97-526D-4F7E-A0F3-B1B5D109B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13546A39-BAC0-4260-9DA4-4511960EFEF4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5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Text Box 3">
            <a:extLst>
              <a:ext uri="{FF2B5EF4-FFF2-40B4-BE49-F238E27FC236}">
                <a16:creationId xmlns:a16="http://schemas.microsoft.com/office/drawing/2014/main" id="{EA50C181-4008-44E2-9769-57B00EF5E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3319" name="Text Box 4">
            <a:extLst>
              <a:ext uri="{FF2B5EF4-FFF2-40B4-BE49-F238E27FC236}">
                <a16:creationId xmlns:a16="http://schemas.microsoft.com/office/drawing/2014/main" id="{A283894E-91DD-4A58-8F9B-4B8CF42C7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B88F0E6F-1727-40C4-92C6-FD98BE3078D2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5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320" name="Rectangle 5">
            <a:extLst>
              <a:ext uri="{FF2B5EF4-FFF2-40B4-BE49-F238E27FC236}">
                <a16:creationId xmlns:a16="http://schemas.microsoft.com/office/drawing/2014/main" id="{B038BCAD-7062-4746-A30E-0D4EB19C4F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13321" name="Rectangle 6">
            <a:extLst>
              <a:ext uri="{FF2B5EF4-FFF2-40B4-BE49-F238E27FC236}">
                <a16:creationId xmlns:a16="http://schemas.microsoft.com/office/drawing/2014/main" id="{4BDA63DB-BA43-4204-9CA1-020E9306B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4">
            <a:extLst>
              <a:ext uri="{FF2B5EF4-FFF2-40B4-BE49-F238E27FC236}">
                <a16:creationId xmlns:a16="http://schemas.microsoft.com/office/drawing/2014/main" id="{2D9480AB-AB44-4B33-8413-085FF5AB2A1C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5363" name="Rectangle 18">
            <a:extLst>
              <a:ext uri="{FF2B5EF4-FFF2-40B4-BE49-F238E27FC236}">
                <a16:creationId xmlns:a16="http://schemas.microsoft.com/office/drawing/2014/main" id="{6C22E56F-2B66-4424-AD8D-BB268BA9390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386C72-AD37-45DE-93FC-A79D64356165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15364" name="Text Box 1">
            <a:extLst>
              <a:ext uri="{FF2B5EF4-FFF2-40B4-BE49-F238E27FC236}">
                <a16:creationId xmlns:a16="http://schemas.microsoft.com/office/drawing/2014/main" id="{25C8FFFA-431B-4DEC-82D0-51180FA32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5365" name="Text Box 2">
            <a:extLst>
              <a:ext uri="{FF2B5EF4-FFF2-40B4-BE49-F238E27FC236}">
                <a16:creationId xmlns:a16="http://schemas.microsoft.com/office/drawing/2014/main" id="{95A99C20-0E77-4801-9B6E-B134EB5B5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0D435E82-5214-4600-8BA8-F69EDAB10595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6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366" name="Text Box 3">
            <a:extLst>
              <a:ext uri="{FF2B5EF4-FFF2-40B4-BE49-F238E27FC236}">
                <a16:creationId xmlns:a16="http://schemas.microsoft.com/office/drawing/2014/main" id="{70E96DA2-1E10-4D2D-A8B3-41FAF7610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5367" name="Text Box 4">
            <a:extLst>
              <a:ext uri="{FF2B5EF4-FFF2-40B4-BE49-F238E27FC236}">
                <a16:creationId xmlns:a16="http://schemas.microsoft.com/office/drawing/2014/main" id="{BC3E329C-D5CE-4538-A221-179B19630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BFDE6FE1-318D-4A1F-806D-603633CF9BE3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6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368" name="Rectangle 5">
            <a:extLst>
              <a:ext uri="{FF2B5EF4-FFF2-40B4-BE49-F238E27FC236}">
                <a16:creationId xmlns:a16="http://schemas.microsoft.com/office/drawing/2014/main" id="{B99D769A-6C39-40DE-A520-7473366FB4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15369" name="Rectangle 6">
            <a:extLst>
              <a:ext uri="{FF2B5EF4-FFF2-40B4-BE49-F238E27FC236}">
                <a16:creationId xmlns:a16="http://schemas.microsoft.com/office/drawing/2014/main" id="{F14DE8DF-4746-4532-8980-D90D1D47C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4">
            <a:extLst>
              <a:ext uri="{FF2B5EF4-FFF2-40B4-BE49-F238E27FC236}">
                <a16:creationId xmlns:a16="http://schemas.microsoft.com/office/drawing/2014/main" id="{23E2F1D6-A391-4E76-BB0C-814E096A25C9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7411" name="Rectangle 18">
            <a:extLst>
              <a:ext uri="{FF2B5EF4-FFF2-40B4-BE49-F238E27FC236}">
                <a16:creationId xmlns:a16="http://schemas.microsoft.com/office/drawing/2014/main" id="{D9E1BC1B-9592-4EDA-8B8C-A74A4B3C9FD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C88C6FA-C591-494D-8645-E9FC996309BA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17412" name="Text Box 1">
            <a:extLst>
              <a:ext uri="{FF2B5EF4-FFF2-40B4-BE49-F238E27FC236}">
                <a16:creationId xmlns:a16="http://schemas.microsoft.com/office/drawing/2014/main" id="{419431EE-2281-4322-AEC1-4AB3440AB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7413" name="Text Box 2">
            <a:extLst>
              <a:ext uri="{FF2B5EF4-FFF2-40B4-BE49-F238E27FC236}">
                <a16:creationId xmlns:a16="http://schemas.microsoft.com/office/drawing/2014/main" id="{76EE6032-3EAD-40C7-8221-754C93A48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027675DD-BED2-49C6-A441-5B96B68BADEA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7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Text Box 3">
            <a:extLst>
              <a:ext uri="{FF2B5EF4-FFF2-40B4-BE49-F238E27FC236}">
                <a16:creationId xmlns:a16="http://schemas.microsoft.com/office/drawing/2014/main" id="{88519ABA-58E5-4207-A100-70EF7E8FE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7415" name="Text Box 4">
            <a:extLst>
              <a:ext uri="{FF2B5EF4-FFF2-40B4-BE49-F238E27FC236}">
                <a16:creationId xmlns:a16="http://schemas.microsoft.com/office/drawing/2014/main" id="{1D3889BB-6CFD-4662-87F6-3B0456F2B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E144E443-DA70-4E6D-8B09-AC111E486CB7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7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Rectangle 5">
            <a:extLst>
              <a:ext uri="{FF2B5EF4-FFF2-40B4-BE49-F238E27FC236}">
                <a16:creationId xmlns:a16="http://schemas.microsoft.com/office/drawing/2014/main" id="{D75C1F35-2220-468D-8BBF-0F46AC0FDE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17417" name="Rectangle 6">
            <a:extLst>
              <a:ext uri="{FF2B5EF4-FFF2-40B4-BE49-F238E27FC236}">
                <a16:creationId xmlns:a16="http://schemas.microsoft.com/office/drawing/2014/main" id="{F7841FE1-DEE5-4EF4-8FA8-ED2917DB0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4">
            <a:extLst>
              <a:ext uri="{FF2B5EF4-FFF2-40B4-BE49-F238E27FC236}">
                <a16:creationId xmlns:a16="http://schemas.microsoft.com/office/drawing/2014/main" id="{5B0E1D06-ACB7-4711-BD01-5751A482FA5C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9459" name="Rectangle 18">
            <a:extLst>
              <a:ext uri="{FF2B5EF4-FFF2-40B4-BE49-F238E27FC236}">
                <a16:creationId xmlns:a16="http://schemas.microsoft.com/office/drawing/2014/main" id="{D337F82C-377E-4649-BC47-63BE54EFCC70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46D1A7F-7B1C-4D5B-AA6E-C4C22B1EDDAA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19460" name="Text Box 1">
            <a:extLst>
              <a:ext uri="{FF2B5EF4-FFF2-40B4-BE49-F238E27FC236}">
                <a16:creationId xmlns:a16="http://schemas.microsoft.com/office/drawing/2014/main" id="{2851CA3D-5A94-4772-B7F5-59E5EC81B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9461" name="Text Box 2">
            <a:extLst>
              <a:ext uri="{FF2B5EF4-FFF2-40B4-BE49-F238E27FC236}">
                <a16:creationId xmlns:a16="http://schemas.microsoft.com/office/drawing/2014/main" id="{1AA184DD-E55E-4694-B64C-DE9E2C625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2254C644-0E18-405C-B009-3A3E0A990BB8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8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462" name="Text Box 3">
            <a:extLst>
              <a:ext uri="{FF2B5EF4-FFF2-40B4-BE49-F238E27FC236}">
                <a16:creationId xmlns:a16="http://schemas.microsoft.com/office/drawing/2014/main" id="{CD179DC0-0343-4657-B0FF-AFE47715A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19463" name="Text Box 4">
            <a:extLst>
              <a:ext uri="{FF2B5EF4-FFF2-40B4-BE49-F238E27FC236}">
                <a16:creationId xmlns:a16="http://schemas.microsoft.com/office/drawing/2014/main" id="{DE56B159-0A7A-4B8B-A13D-057800109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E3E84CB6-1811-4412-A6B3-22FBBE4F8295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8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464" name="Rectangle 5">
            <a:extLst>
              <a:ext uri="{FF2B5EF4-FFF2-40B4-BE49-F238E27FC236}">
                <a16:creationId xmlns:a16="http://schemas.microsoft.com/office/drawing/2014/main" id="{446E50F7-0550-47BC-9110-5B662AE626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19465" name="Rectangle 6">
            <a:extLst>
              <a:ext uri="{FF2B5EF4-FFF2-40B4-BE49-F238E27FC236}">
                <a16:creationId xmlns:a16="http://schemas.microsoft.com/office/drawing/2014/main" id="{228BF7EB-3DA6-40AC-A862-C83BF08F54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4">
            <a:extLst>
              <a:ext uri="{FF2B5EF4-FFF2-40B4-BE49-F238E27FC236}">
                <a16:creationId xmlns:a16="http://schemas.microsoft.com/office/drawing/2014/main" id="{C0B7EA64-ED4A-4FC4-9EC4-A158610E8CFC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it-IT" altLang="it-IT"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1507" name="Rectangle 18">
            <a:extLst>
              <a:ext uri="{FF2B5EF4-FFF2-40B4-BE49-F238E27FC236}">
                <a16:creationId xmlns:a16="http://schemas.microsoft.com/office/drawing/2014/main" id="{D680ED3A-0383-468C-BC66-402C529F9C9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02781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57833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12884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67935" indent="-227526" defTabSz="44715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8211" algn="l"/>
                <a:tab pos="919583" algn="l"/>
                <a:tab pos="1379374" algn="l"/>
                <a:tab pos="1840746" algn="l"/>
                <a:tab pos="2302117" algn="l"/>
                <a:tab pos="2763488" algn="l"/>
                <a:tab pos="3223279" algn="l"/>
                <a:tab pos="3684650" algn="l"/>
                <a:tab pos="4146022" algn="l"/>
                <a:tab pos="4607393" algn="l"/>
                <a:tab pos="5067185" algn="l"/>
                <a:tab pos="5528556" algn="l"/>
                <a:tab pos="5989927" algn="l"/>
                <a:tab pos="6451299" algn="l"/>
                <a:tab pos="6912670" algn="l"/>
                <a:tab pos="7372461" algn="l"/>
                <a:tab pos="7833832" algn="l"/>
                <a:tab pos="8295203" algn="l"/>
                <a:tab pos="8756575" algn="l"/>
                <a:tab pos="9216367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4106177-65A3-4222-BE90-AA366834EF16}" type="slidenum">
              <a:rPr lang="it-IT" altLang="it-IT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>
              <a:latin typeface="Calibri" panose="020F0502020204030204" pitchFamily="34" charset="0"/>
            </a:endParaRPr>
          </a:p>
        </p:txBody>
      </p:sp>
      <p:sp>
        <p:nvSpPr>
          <p:cNvPr id="21508" name="Text Box 1">
            <a:extLst>
              <a:ext uri="{FF2B5EF4-FFF2-40B4-BE49-F238E27FC236}">
                <a16:creationId xmlns:a16="http://schemas.microsoft.com/office/drawing/2014/main" id="{A2EF1DAC-2A1C-40C5-83FA-E0FFEF9DE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6398" cy="470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1509" name="Text Box 2">
            <a:extLst>
              <a:ext uri="{FF2B5EF4-FFF2-40B4-BE49-F238E27FC236}">
                <a16:creationId xmlns:a16="http://schemas.microsoft.com/office/drawing/2014/main" id="{151FAF75-AC7E-4C46-B208-C2BFC7D0F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6398" cy="470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B44ED028-638C-433D-9BCB-610943BF091B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9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510" name="Text Box 3">
            <a:extLst>
              <a:ext uri="{FF2B5EF4-FFF2-40B4-BE49-F238E27FC236}">
                <a16:creationId xmlns:a16="http://schemas.microsoft.com/office/drawing/2014/main" id="{BF7BA58F-A0D6-4625-8121-810881026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0"/>
            <a:ext cx="2877973" cy="473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r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t>01/03/14</a:t>
            </a:r>
          </a:p>
        </p:txBody>
      </p:sp>
      <p:sp>
        <p:nvSpPr>
          <p:cNvPr id="21511" name="Text Box 4">
            <a:extLst>
              <a:ext uri="{FF2B5EF4-FFF2-40B4-BE49-F238E27FC236}">
                <a16:creationId xmlns:a16="http://schemas.microsoft.com/office/drawing/2014/main" id="{7EF953DF-F397-470B-A68A-57B31101E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946" y="9265683"/>
            <a:ext cx="2877973" cy="47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2353" tIns="48024" rIns="92353" bIns="48024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84188" algn="l"/>
                <a:tab pos="971550" algn="l"/>
                <a:tab pos="1457325" algn="l"/>
                <a:tab pos="1944688" algn="l"/>
                <a:tab pos="2430463" algn="l"/>
                <a:tab pos="2917825" algn="l"/>
                <a:tab pos="3403600" algn="l"/>
                <a:tab pos="3890963" algn="l"/>
                <a:tab pos="4376738" algn="l"/>
                <a:tab pos="4864100" algn="l"/>
                <a:tab pos="5349875" algn="l"/>
                <a:tab pos="5837238" algn="l"/>
                <a:tab pos="6324600" algn="l"/>
                <a:tab pos="6810375" algn="l"/>
                <a:tab pos="7297738" algn="l"/>
                <a:tab pos="7783513" algn="l"/>
                <a:tab pos="8270875" algn="l"/>
                <a:tab pos="8756650" algn="l"/>
                <a:tab pos="9244013" algn="l"/>
                <a:tab pos="9729788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</a:pPr>
            <a:fld id="{CF91A9D4-91DC-46B4-BA5A-AE662AF6985D}" type="slidenum">
              <a:rPr lang="it-IT" altLang="it-IT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</a:pPr>
              <a:t>9</a:t>
            </a:fld>
            <a:endParaRPr lang="it-IT" altLang="it-IT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512" name="Rectangle 5">
            <a:extLst>
              <a:ext uri="{FF2B5EF4-FFF2-40B4-BE49-F238E27FC236}">
                <a16:creationId xmlns:a16="http://schemas.microsoft.com/office/drawing/2014/main" id="{EB988851-4C25-4187-9353-4FAC6A9092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1838"/>
            <a:ext cx="4875212" cy="3657600"/>
          </a:xfrm>
          <a:solidFill>
            <a:srgbClr val="FFFFFF"/>
          </a:solidFill>
          <a:ln/>
        </p:spPr>
      </p:sp>
      <p:sp>
        <p:nvSpPr>
          <p:cNvPr id="21513" name="Rectangle 6">
            <a:extLst>
              <a:ext uri="{FF2B5EF4-FFF2-40B4-BE49-F238E27FC236}">
                <a16:creationId xmlns:a16="http://schemas.microsoft.com/office/drawing/2014/main" id="{A7D1403C-D1A1-408F-8171-795FDF881D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5965" y="4632049"/>
            <a:ext cx="5337160" cy="4389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2ED4B17-7D5B-4972-A773-6EA57715201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E4987C-6AD8-42DF-8FE1-18C1F53528A2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3B685-383B-42A9-AFC8-256A84572E6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6223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C59607-A6B0-4D43-A38F-F24A81DA91F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475D8F-0E7B-4015-BC76-D5222AB0494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87F715-68A9-42F5-980D-1ADCDC315F1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5128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15113" y="128588"/>
            <a:ext cx="2052637" cy="5978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05513" cy="5978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E87C91C-216E-4EE0-8C3B-DAF3BD4B7261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465228-0EB7-42A0-9A9D-4E1E2F4D55A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E2074A-5057-49A6-AF80-CA1F17F8820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2080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25788D-C78A-4FCD-BEB5-6D467907684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FBE7D8-DFBA-4B5D-9BDC-A220D4CA9D3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7EBFE6-54A6-4384-8634-1EB14E56157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19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4100DBE-A09B-4046-994D-A029041816D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41163E-3617-4D1D-9B5C-E55B24DBE2E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4AC4C-DD71-4455-8AE8-BDACBF0E5DB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137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29075" cy="4506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38675" y="1600200"/>
            <a:ext cx="4029075" cy="4506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D38CFA4-42AF-4251-9E5F-53737004847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1093AC-7637-4B12-9A31-7009115AC1D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10AB1-28A4-44C3-899C-37FBC51815D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2654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CB94306-1A41-4C9D-B8E0-3008FB01FA0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56768F-6F87-411E-819E-69A9A4087AE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D276DA-23D5-4466-98C6-00CEEB72BF2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8406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EAA3F18-D24A-41D3-A36C-313B431178E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BD8760E-FB5C-4447-911B-B805E148AB7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982B22-776D-42B6-9BC0-827A9EFE2FB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6658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D7C02327-4060-4359-8709-81A72DF5BC0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286CD61-CE6D-41A2-87E9-C4477259518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D3A326-8841-4F27-9BD1-418CCD82291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412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667B4076-5D36-4443-AA0F-F7064CCCCF9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309EB6-4EA7-4E1C-A235-779DF2D1A0A1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C24DF-CCC3-4F57-8894-A9917A56D3A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3458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446A4BE-4D0F-46A9-9D38-FF281F2D73F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6E04F6-745F-4C42-824B-1BF5B93BA18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EAB750-38E3-4DE7-9C78-F8C325A833D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3764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C10511AF-A896-43FC-81B3-6941ECC1E6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10550" cy="143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49274D14-E696-4817-A62D-DDC1D3E57B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0550" cy="450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7C2E598B-9628-42BA-BFC6-5703A881094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57200" y="6307138"/>
            <a:ext cx="2114550" cy="45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Calibri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r>
              <a:rPr lang="it-IT"/>
              <a:t>01/03/14</a:t>
            </a:r>
          </a:p>
        </p:txBody>
      </p:sp>
      <p:sp>
        <p:nvSpPr>
          <p:cNvPr id="1029" name="Text Box 4">
            <a:extLst>
              <a:ext uri="{FF2B5EF4-FFF2-40B4-BE49-F238E27FC236}">
                <a16:creationId xmlns:a16="http://schemas.microsoft.com/office/drawing/2014/main" id="{1561E96D-312D-4A12-A240-E30F6DA76A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6308725"/>
            <a:ext cx="2895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4144B3-9D4C-4A0A-97D1-24644C82FB8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03963"/>
            <a:ext cx="2114550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>
                <a:solidFill>
                  <a:srgbClr val="FFFF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fld id="{CA134754-15C1-427E-B2F2-29A8E3FD2C12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>
            <a:extLst>
              <a:ext uri="{FF2B5EF4-FFF2-40B4-BE49-F238E27FC236}">
                <a16:creationId xmlns:a16="http://schemas.microsoft.com/office/drawing/2014/main" id="{F779A9DF-2102-42C7-9DC1-4626EFA61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9275"/>
            <a:ext cx="6299200" cy="175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2000" b="1" dirty="0">
                <a:solidFill>
                  <a:srgbClr val="595959"/>
                </a:solidFill>
                <a:latin typeface="+mj-lt"/>
                <a:ea typeface="Microsoft YaHei" charset="-122"/>
                <a:cs typeface="Times New Roman" pitchFamily="16" charset="0"/>
              </a:rPr>
              <a:t>        </a:t>
            </a: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2000" b="1" dirty="0">
              <a:solidFill>
                <a:srgbClr val="595959"/>
              </a:solidFill>
              <a:latin typeface="+mj-lt"/>
              <a:ea typeface="Microsoft YaHei" charset="-122"/>
              <a:cs typeface="Times New Roman" pitchFamily="16" charset="0"/>
            </a:endParaRP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2800" b="1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Università degli Studi di Bergamo</a:t>
            </a:r>
            <a:br>
              <a:rPr lang="it-IT" sz="1800" b="1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</a:br>
            <a:br>
              <a:rPr lang="it-IT" sz="1600" b="1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</a:br>
            <a:r>
              <a:rPr lang="it-IT" sz="2000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Corso di</a:t>
            </a:r>
            <a:r>
              <a:rPr lang="it-IT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 </a:t>
            </a:r>
            <a:r>
              <a:rPr lang="it-IT" b="1" i="1" dirty="0" err="1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Audit</a:t>
            </a:r>
            <a:r>
              <a:rPr lang="it-IT" b="1" i="1" dirty="0">
                <a:solidFill>
                  <a:srgbClr val="595959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 e Governance</a:t>
            </a:r>
            <a:br>
              <a:rPr lang="it-IT" b="1" i="1" dirty="0">
                <a:solidFill>
                  <a:srgbClr val="7F7F7F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</a:br>
            <a:br>
              <a:rPr lang="it-IT" sz="1400" b="1" i="1" dirty="0">
                <a:solidFill>
                  <a:srgbClr val="7F7F7F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</a:br>
            <a:endParaRPr lang="it-IT" sz="1400" b="1" i="1" dirty="0">
              <a:solidFill>
                <a:srgbClr val="7F7F7F"/>
              </a:solidFill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DBF5EC5E-BA13-4ABD-A579-A32FC7139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18050"/>
            <a:ext cx="359886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pic>
        <p:nvPicPr>
          <p:cNvPr id="4100" name="Picture 3">
            <a:extLst>
              <a:ext uri="{FF2B5EF4-FFF2-40B4-BE49-F238E27FC236}">
                <a16:creationId xmlns:a16="http://schemas.microsoft.com/office/drawing/2014/main" id="{3D5D5567-2C76-45C4-8620-AA511CB57B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3060700"/>
            <a:ext cx="75596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1" name="Text Box 4">
            <a:extLst>
              <a:ext uri="{FF2B5EF4-FFF2-40B4-BE49-F238E27FC236}">
                <a16:creationId xmlns:a16="http://schemas.microsoft.com/office/drawing/2014/main" id="{DAC4C80C-65C2-4A6C-8D14-693AA296E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225800"/>
            <a:ext cx="7199313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it-IT" altLang="it-IT" b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  <a:endParaRPr lang="it-IT" altLang="it-IT" sz="2400" b="1" i="1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it-IT" altLang="it-IT" sz="2400" b="1" i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Esercitazioni</a:t>
            </a:r>
          </a:p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endParaRPr lang="it-IT" altLang="it-IT" sz="2400" b="1">
              <a:solidFill>
                <a:srgbClr val="595959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4" name="Text Box 5">
            <a:extLst>
              <a:ext uri="{FF2B5EF4-FFF2-40B4-BE49-F238E27FC236}">
                <a16:creationId xmlns:a16="http://schemas.microsoft.com/office/drawing/2014/main" id="{C5A0C603-DEB6-463F-BDCD-4C7478FB1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672013"/>
            <a:ext cx="3816350" cy="368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1800" b="1" dirty="0">
                <a:solidFill>
                  <a:srgbClr val="595959"/>
                </a:solidFill>
                <a:latin typeface="Times New Roman" pitchFamily="16" charset="0"/>
                <a:ea typeface="Microsoft YaHei" charset="-122"/>
                <a:cs typeface="Times New Roman" pitchFamily="16" charset="0"/>
              </a:rPr>
              <a:t>    </a:t>
            </a:r>
            <a:r>
              <a:rPr lang="it-IT" sz="1800" b="1" dirty="0">
                <a:solidFill>
                  <a:srgbClr val="595959"/>
                </a:solidFill>
                <a:latin typeface="+mj-lt"/>
                <a:ea typeface="Microsoft YaHei" charset="-122"/>
                <a:cs typeface="Times New Roman" pitchFamily="16" charset="0"/>
              </a:rPr>
              <a:t>Dott.ssa Patrizia Scicchitano</a:t>
            </a:r>
          </a:p>
        </p:txBody>
      </p:sp>
      <p:sp>
        <p:nvSpPr>
          <p:cNvPr id="2055" name="Text Box 6">
            <a:extLst>
              <a:ext uri="{FF2B5EF4-FFF2-40B4-BE49-F238E27FC236}">
                <a16:creationId xmlns:a16="http://schemas.microsoft.com/office/drawing/2014/main" id="{D8BC36FA-2526-42DF-A846-EA777B954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5876925"/>
            <a:ext cx="4321175" cy="78701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1500" b="1" dirty="0">
                <a:solidFill>
                  <a:srgbClr val="7F7F7F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Anno Accademico: 2025/2026</a:t>
            </a: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1500" b="1" dirty="0">
                <a:solidFill>
                  <a:srgbClr val="7F7F7F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24/10/2025</a:t>
            </a:r>
          </a:p>
          <a:p>
            <a:pPr algn="ct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1500" b="1" dirty="0">
              <a:solidFill>
                <a:srgbClr val="7F7F7F"/>
              </a:solidFill>
              <a:latin typeface="+mj-lt"/>
              <a:ea typeface="Microsoft YaHei" charset="-122"/>
              <a:cs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>
            <a:extLst>
              <a:ext uri="{FF2B5EF4-FFF2-40B4-BE49-F238E27FC236}">
                <a16:creationId xmlns:a16="http://schemas.microsoft.com/office/drawing/2014/main" id="{7047EC31-601C-406B-90EA-0636BBF81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817688"/>
            <a:ext cx="8229600" cy="39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590550" indent="-3238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667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buClrTx/>
              <a:buFontTx/>
              <a:buNone/>
            </a:pPr>
            <a:endParaRPr lang="it-IT" altLang="it-IT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eaLnBrk="1" hangingPunct="1">
              <a:spcBef>
                <a:spcPts val="8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5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1" name="Picture 2">
            <a:extLst>
              <a:ext uri="{FF2B5EF4-FFF2-40B4-BE49-F238E27FC236}">
                <a16:creationId xmlns:a16="http://schemas.microsoft.com/office/drawing/2014/main" id="{37F060EE-F045-44DD-8CA4-AF3D6C665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2532" name="Text Box 3">
            <a:extLst>
              <a:ext uri="{FF2B5EF4-FFF2-40B4-BE49-F238E27FC236}">
                <a16:creationId xmlns:a16="http://schemas.microsoft.com/office/drawing/2014/main" id="{9F9C26C2-2B4B-4817-9975-56A3EAB56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cs typeface="Times New Roman" panose="02020603050405020304" pitchFamily="18" charset="0"/>
              </a:rPr>
              <a:t>Circolarizzazione banche</a:t>
            </a:r>
          </a:p>
        </p:txBody>
      </p:sp>
      <p:pic>
        <p:nvPicPr>
          <p:cNvPr id="22533" name="Picture 4">
            <a:extLst>
              <a:ext uri="{FF2B5EF4-FFF2-40B4-BE49-F238E27FC236}">
                <a16:creationId xmlns:a16="http://schemas.microsoft.com/office/drawing/2014/main" id="{DB52B6A4-C920-48AC-A3EC-636F90F6D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749925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2534" name="Text Box 5">
            <a:extLst>
              <a:ext uri="{FF2B5EF4-FFF2-40B4-BE49-F238E27FC236}">
                <a16:creationId xmlns:a16="http://schemas.microsoft.com/office/drawing/2014/main" id="{471E0BB6-EB22-403E-B4D6-4E7D2B142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BED3798-C25B-49C1-A5E2-0DD0B200887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22535" name="Text Box 6">
            <a:extLst>
              <a:ext uri="{FF2B5EF4-FFF2-40B4-BE49-F238E27FC236}">
                <a16:creationId xmlns:a16="http://schemas.microsoft.com/office/drawing/2014/main" id="{5DCF3EE3-BCA6-45AC-BFB6-B43EC68FB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Text Box 7">
            <a:extLst>
              <a:ext uri="{FF2B5EF4-FFF2-40B4-BE49-F238E27FC236}">
                <a16:creationId xmlns:a16="http://schemas.microsoft.com/office/drawing/2014/main" id="{15B9C635-FED1-47C1-986B-E462FE7AA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428625"/>
            <a:ext cx="5964238" cy="603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3000" b="1" dirty="0">
                <a:solidFill>
                  <a:srgbClr val="7F7F7F"/>
                </a:solidFill>
                <a:latin typeface="+mj-lt"/>
                <a:ea typeface="Microsoft YaHei" charset="-122"/>
                <a:cs typeface="Times New Roman" pitchFamily="16" charset="0"/>
              </a:rPr>
              <a:t> </a:t>
            </a:r>
            <a:r>
              <a:rPr lang="it-IT" sz="2500" b="1" dirty="0">
                <a:solidFill>
                  <a:srgbClr val="7F7F7F"/>
                </a:solidFill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Verifica della correttezza contabile</a:t>
            </a:r>
          </a:p>
        </p:txBody>
      </p:sp>
      <p:graphicFrame>
        <p:nvGraphicFramePr>
          <p:cNvPr id="12" name="Diagramma 11">
            <a:extLst>
              <a:ext uri="{FF2B5EF4-FFF2-40B4-BE49-F238E27FC236}">
                <a16:creationId xmlns:a16="http://schemas.microsoft.com/office/drawing/2014/main" id="{FB07404E-E055-43B5-97B8-EED7D5A615D2}"/>
              </a:ext>
            </a:extLst>
          </p:cNvPr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>
            <a:extLst>
              <a:ext uri="{FF2B5EF4-FFF2-40B4-BE49-F238E27FC236}">
                <a16:creationId xmlns:a16="http://schemas.microsoft.com/office/drawing/2014/main" id="{B4A5CD29-D0E4-401E-911D-6D411ACCC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4579" name="Text Box 2">
            <a:extLst>
              <a:ext uri="{FF2B5EF4-FFF2-40B4-BE49-F238E27FC236}">
                <a16:creationId xmlns:a16="http://schemas.microsoft.com/office/drawing/2014/main" id="{B8A53B4D-55A0-46D6-BE3F-555DA8279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F886835-D100-4AD2-A2AE-CD928817C8F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4100" name="Text Box 3">
            <a:extLst>
              <a:ext uri="{FF2B5EF4-FFF2-40B4-BE49-F238E27FC236}">
                <a16:creationId xmlns:a16="http://schemas.microsoft.com/office/drawing/2014/main" id="{712CC22D-72B2-4C25-BA2C-A8579211A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X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(1)</a:t>
            </a:r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5A33B354-E6A4-405B-ACDF-4F564463C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4102" name="Text Box 5">
            <a:extLst>
              <a:ext uri="{FF2B5EF4-FFF2-40B4-BE49-F238E27FC236}">
                <a16:creationId xmlns:a16="http://schemas.microsoft.com/office/drawing/2014/main" id="{3C42D009-481D-45A7-A687-C455AA1F0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79500"/>
            <a:ext cx="5084762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+mj-lt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+mj-lt"/>
            </a:endParaRPr>
          </a:p>
        </p:txBody>
      </p:sp>
      <p:graphicFrame>
        <p:nvGraphicFramePr>
          <p:cNvPr id="3078" name="Group 6">
            <a:extLst>
              <a:ext uri="{FF2B5EF4-FFF2-40B4-BE49-F238E27FC236}">
                <a16:creationId xmlns:a16="http://schemas.microsoft.com/office/drawing/2014/main" id="{54D1217E-F3B9-4A02-91D5-DF9635D11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1198737"/>
              </p:ext>
            </p:extLst>
          </p:nvPr>
        </p:nvGraphicFramePr>
        <p:xfrm>
          <a:off x="539750" y="1485900"/>
          <a:ext cx="4246563" cy="4415503"/>
        </p:xfrm>
        <a:graphic>
          <a:graphicData uri="http://schemas.openxmlformats.org/drawingml/2006/table">
            <a:tbl>
              <a:tblPr/>
              <a:tblGrid>
                <a:gridCol w="2817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04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37226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X</a:t>
                      </a:r>
                    </a:p>
                  </a:txBody>
                  <a:tcPr marL="90000" marR="90000" marT="237226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54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X al 31.12.2024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200.000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25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Operazioni registrate dalla banca e NON dalla società Alfa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780" marB="466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125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e NON dalla banca </a:t>
                      </a:r>
                    </a:p>
                  </a:txBody>
                  <a:tcPr marL="90000" marR="90000" marT="23163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780" marB="466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4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420E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B/B al fornitore Stella Spa ordinato in data 29/12/2024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420E"/>
                          </a:solidFill>
                          <a:effectLst/>
                          <a:latin typeface="+mj-lt"/>
                          <a:ea typeface="Microsoft YaHei" charset="-122"/>
                        </a:rPr>
                        <a:t>(15.000)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939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scheda contabile al 31 dicembre 2024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185.000</a:t>
                      </a:r>
                    </a:p>
                  </a:txBody>
                  <a:tcPr marL="90000" marR="90000" marT="243393" marB="4661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20" name="Text Box 23">
            <a:extLst>
              <a:ext uri="{FF2B5EF4-FFF2-40B4-BE49-F238E27FC236}">
                <a16:creationId xmlns:a16="http://schemas.microsoft.com/office/drawing/2014/main" id="{43758163-8EEF-4291-B9D4-1166024F4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>
            <a:extLst>
              <a:ext uri="{FF2B5EF4-FFF2-40B4-BE49-F238E27FC236}">
                <a16:creationId xmlns:a16="http://schemas.microsoft.com/office/drawing/2014/main" id="{EABBCB73-D461-4367-8031-F181266B7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6627" name="Text Box 2">
            <a:extLst>
              <a:ext uri="{FF2B5EF4-FFF2-40B4-BE49-F238E27FC236}">
                <a16:creationId xmlns:a16="http://schemas.microsoft.com/office/drawing/2014/main" id="{0FA12A3D-22EF-4FC0-B726-A55E9B4F6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214C6DC-0281-4989-B4A1-19BF200DD9F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148" name="Text Box 3">
            <a:extLst>
              <a:ext uri="{FF2B5EF4-FFF2-40B4-BE49-F238E27FC236}">
                <a16:creationId xmlns:a16="http://schemas.microsoft.com/office/drawing/2014/main" id="{8D68DEFD-E76F-485D-A431-FBE99BCB6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Y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(2)</a:t>
            </a:r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B22A427-E852-4B9E-90E7-CCCCE28B4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6150" name="Text Box 5">
            <a:extLst>
              <a:ext uri="{FF2B5EF4-FFF2-40B4-BE49-F238E27FC236}">
                <a16:creationId xmlns:a16="http://schemas.microsoft.com/office/drawing/2014/main" id="{CBA687D4-43A6-44E2-A924-471731CAA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79500"/>
            <a:ext cx="5084762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Calibri" panose="020F0502020204030204" pitchFamily="34" charset="0"/>
            </a:endParaRPr>
          </a:p>
        </p:txBody>
      </p:sp>
      <p:graphicFrame>
        <p:nvGraphicFramePr>
          <p:cNvPr id="4102" name="Group 6">
            <a:extLst>
              <a:ext uri="{FF2B5EF4-FFF2-40B4-BE49-F238E27FC236}">
                <a16:creationId xmlns:a16="http://schemas.microsoft.com/office/drawing/2014/main" id="{419553AE-7B33-40F7-8677-31D960F59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074806"/>
              </p:ext>
            </p:extLst>
          </p:nvPr>
        </p:nvGraphicFramePr>
        <p:xfrm>
          <a:off x="461963" y="1492250"/>
          <a:ext cx="4610100" cy="4702518"/>
        </p:xfrm>
        <a:graphic>
          <a:graphicData uri="http://schemas.openxmlformats.org/drawingml/2006/table">
            <a:tbl>
              <a:tblPr/>
              <a:tblGrid>
                <a:gridCol w="3324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306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26543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Y</a:t>
                      </a:r>
                    </a:p>
                  </a:txBody>
                  <a:tcPr marL="90000" marR="90000" marT="237717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Y al 31.12.2024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150.000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banca e NON dalla società Alfa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3075" marB="4671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Ordine di bonifico a favore di Verdi Srl effettuato dalla società in data 31.12.2024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         </a:t>
                      </a:r>
                      <a:r>
                        <a:rPr kumimoji="0" lang="it-IT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15.000</a:t>
                      </a:r>
                    </a:p>
                  </a:txBody>
                  <a:tcPr marL="90000" marR="90000" marT="332071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e NON dalla banca 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3075" marB="4671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scheda contabile al 31 dicembre 2024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165.000</a:t>
                      </a:r>
                    </a:p>
                  </a:txBody>
                  <a:tcPr marL="90000" marR="90000" marT="232112" marB="4671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67" name="Text Box 22">
            <a:extLst>
              <a:ext uri="{FF2B5EF4-FFF2-40B4-BE49-F238E27FC236}">
                <a16:creationId xmlns:a16="http://schemas.microsoft.com/office/drawing/2014/main" id="{864CA028-B0C4-443C-9247-1CA97D199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>
            <a:extLst>
              <a:ext uri="{FF2B5EF4-FFF2-40B4-BE49-F238E27FC236}">
                <a16:creationId xmlns:a16="http://schemas.microsoft.com/office/drawing/2014/main" id="{F21E0FC9-831D-404E-AE3B-86D3BE452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5" name="Text Box 2">
            <a:extLst>
              <a:ext uri="{FF2B5EF4-FFF2-40B4-BE49-F238E27FC236}">
                <a16:creationId xmlns:a16="http://schemas.microsoft.com/office/drawing/2014/main" id="{8A4FE781-2942-4A55-AC17-39729C123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Z 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(3)</a:t>
            </a:r>
          </a:p>
        </p:txBody>
      </p:sp>
      <p:sp>
        <p:nvSpPr>
          <p:cNvPr id="28676" name="Text Box 3">
            <a:extLst>
              <a:ext uri="{FF2B5EF4-FFF2-40B4-BE49-F238E27FC236}">
                <a16:creationId xmlns:a16="http://schemas.microsoft.com/office/drawing/2014/main" id="{B508C996-BAA1-4551-B619-D16FED4F7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B4721CAE-36D0-4CA6-9E8D-1BB4A3D7B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00113"/>
            <a:ext cx="5084762" cy="539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Calibri" panose="020F0502020204030204" pitchFamily="34" charset="0"/>
            </a:endParaRPr>
          </a:p>
        </p:txBody>
      </p:sp>
      <p:graphicFrame>
        <p:nvGraphicFramePr>
          <p:cNvPr id="5125" name="Group 5">
            <a:extLst>
              <a:ext uri="{FF2B5EF4-FFF2-40B4-BE49-F238E27FC236}">
                <a16:creationId xmlns:a16="http://schemas.microsoft.com/office/drawing/2014/main" id="{AD0EA938-3B6A-4601-9834-50EB00F2D1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238129"/>
              </p:ext>
            </p:extLst>
          </p:nvPr>
        </p:nvGraphicFramePr>
        <p:xfrm>
          <a:off x="636588" y="1303338"/>
          <a:ext cx="4435475" cy="4930403"/>
        </p:xfrm>
        <a:graphic>
          <a:graphicData uri="http://schemas.openxmlformats.org/drawingml/2006/table">
            <a:tbl>
              <a:tblPr/>
              <a:tblGrid>
                <a:gridCol w="3227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8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6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25424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Z</a:t>
                      </a:r>
                    </a:p>
                  </a:txBody>
                  <a:tcPr marL="90000" marR="90000" marT="236544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52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Z al 31.12.2024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(50.000)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86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banca e NON dalla società Alfa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369" marB="464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684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Ordine di bonifico a favore di Verdi Srl effettuato dalla società in data 31.12.2024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         </a:t>
                      </a:r>
                      <a:r>
                        <a:rPr kumimoji="0" lang="it-IT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15.000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52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NON dalla banca 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2369" marB="464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684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Competenze attive IV trimestre 2024 non accreditate nell'e/c ma comunicate nel modulo ABI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1.000</a:t>
                      </a:r>
                    </a:p>
                  </a:txBody>
                  <a:tcPr marL="90000" marR="90000" marT="230966" marB="464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40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scheda contabile al 31 dicembre 2024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(34.000)</a:t>
                      </a:r>
                    </a:p>
                  </a:txBody>
                  <a:tcPr marL="90000" marR="90000" marT="230966" marB="4647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216" name="Text Box 23">
            <a:extLst>
              <a:ext uri="{FF2B5EF4-FFF2-40B4-BE49-F238E27FC236}">
                <a16:creationId xmlns:a16="http://schemas.microsoft.com/office/drawing/2014/main" id="{E4C78FCD-F1E6-403F-9F12-302A85F54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>
            <a:extLst>
              <a:ext uri="{FF2B5EF4-FFF2-40B4-BE49-F238E27FC236}">
                <a16:creationId xmlns:a16="http://schemas.microsoft.com/office/drawing/2014/main" id="{D4DAC2A1-4CD7-4B94-AAEE-52E19077E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93675"/>
            <a:ext cx="73374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23" name="Text Box 2">
            <a:extLst>
              <a:ext uri="{FF2B5EF4-FFF2-40B4-BE49-F238E27FC236}">
                <a16:creationId xmlns:a16="http://schemas.microsoft.com/office/drawing/2014/main" id="{18E6EB62-EDF6-4339-8F67-D1FD8DC94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661C199-1F04-48EA-B00C-D3A745B206B4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0244" name="Text Box 3">
            <a:extLst>
              <a:ext uri="{FF2B5EF4-FFF2-40B4-BE49-F238E27FC236}">
                <a16:creationId xmlns:a16="http://schemas.microsoft.com/office/drawing/2014/main" id="{C996A069-D42A-4F65-BF98-FD5F0BBC0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79388"/>
            <a:ext cx="6840538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20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Riconciliazione Banca K - </a:t>
            </a:r>
            <a:r>
              <a:rPr lang="it-IT" altLang="it-IT" sz="1800" b="1" dirty="0">
                <a:solidFill>
                  <a:srgbClr val="7F7F7F"/>
                </a:solidFill>
                <a:latin typeface="+mj-lt"/>
                <a:cs typeface="Times New Roman" panose="02020603050405020304" pitchFamily="18" charset="0"/>
              </a:rPr>
              <a:t>ESEMPIO (4)</a:t>
            </a:r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A75E17B9-43C2-47EB-9185-EF1FE9A33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3060700"/>
            <a:ext cx="180975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46" name="Text Box 5">
            <a:extLst>
              <a:ext uri="{FF2B5EF4-FFF2-40B4-BE49-F238E27FC236}">
                <a16:creationId xmlns:a16="http://schemas.microsoft.com/office/drawing/2014/main" id="{E28D1263-01F4-49DE-9F6B-E565E48427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00113"/>
            <a:ext cx="5084762" cy="539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i="1" dirty="0">
                <a:latin typeface="Calibri" panose="020F0502020204030204" pitchFamily="34" charset="0"/>
              </a:rPr>
              <a:t>             </a:t>
            </a:r>
            <a:r>
              <a:rPr lang="it-IT" altLang="it-IT" sz="1600" u="sng" dirty="0">
                <a:latin typeface="+mj-lt"/>
              </a:rPr>
              <a:t>Parte predisposta a cura della società Alfa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  <a:defRPr/>
            </a:pPr>
            <a:endParaRPr lang="it-IT" altLang="it-IT" sz="1600" i="1" dirty="0">
              <a:latin typeface="+mj-lt"/>
            </a:endParaRPr>
          </a:p>
        </p:txBody>
      </p:sp>
      <p:graphicFrame>
        <p:nvGraphicFramePr>
          <p:cNvPr id="6150" name="Group 6">
            <a:extLst>
              <a:ext uri="{FF2B5EF4-FFF2-40B4-BE49-F238E27FC236}">
                <a16:creationId xmlns:a16="http://schemas.microsoft.com/office/drawing/2014/main" id="{7E417E2D-1771-4EF9-B464-422CBCBBB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76841"/>
              </p:ext>
            </p:extLst>
          </p:nvPr>
        </p:nvGraphicFramePr>
        <p:xfrm>
          <a:off x="677863" y="1347788"/>
          <a:ext cx="4251325" cy="4874552"/>
        </p:xfrm>
        <a:graphic>
          <a:graphicData uri="http://schemas.openxmlformats.org/drawingml/2006/table">
            <a:tbl>
              <a:tblPr/>
              <a:tblGrid>
                <a:gridCol w="3102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20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Riconciliazione</a:t>
                      </a:r>
                    </a:p>
                  </a:txBody>
                  <a:tcPr marL="90000" marR="90000" marT="226606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Banca K</a:t>
                      </a:r>
                    </a:p>
                  </a:txBody>
                  <a:tcPr marL="90000" marR="90000" marT="226606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13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Saldo Banca K al 31.12.2024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(60.000)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3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banca e NON dalla società Alfa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3116" marB="46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013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Operazioni registrate dalla società Alfa e NON dalla banca 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it-IT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Microsoft YaHei" charset="-122"/>
                      </a:endParaRPr>
                    </a:p>
                  </a:txBody>
                  <a:tcPr marL="90000" marR="90000" marT="143116" marB="46722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2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Incasso fattura emessa vs società americana comunicati alla società ALFA a mezzo e-mail il 30/12/2024 (contabile bancaria del 2025)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+mj-lt"/>
                          <a:ea typeface="Microsoft YaHei" charset="-122"/>
                        </a:rPr>
                        <a:t>20.000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724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  <a:cs typeface="+mn-cs"/>
                        </a:rPr>
                        <a:t>Saldo scheda contabile al 31 dicembre 2024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49263" rtl="0" eaLnBrk="1" fontAlgn="base" latinLnBrk="0" hangingPunct="1">
                        <a:lnSpc>
                          <a:spcPct val="7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it-IT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(40.000)</a:t>
                      </a:r>
                    </a:p>
                  </a:txBody>
                  <a:tcPr marL="90000" marR="90000" marT="232177" marB="46722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62" name="Text Box 21">
            <a:extLst>
              <a:ext uri="{FF2B5EF4-FFF2-40B4-BE49-F238E27FC236}">
                <a16:creationId xmlns:a16="http://schemas.microsoft.com/office/drawing/2014/main" id="{B202F4EF-BEFB-4257-9D8F-E9A82F02D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5338" y="1079500"/>
            <a:ext cx="25844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r>
              <a:rPr lang="it-IT" altLang="it-IT" sz="1600" dirty="0">
                <a:latin typeface="Calibri" panose="020F0502020204030204" pitchFamily="34" charset="0"/>
              </a:rPr>
              <a:t>           </a:t>
            </a:r>
            <a:r>
              <a:rPr lang="it-IT" altLang="it-IT" sz="1600" u="sng" dirty="0">
                <a:latin typeface="+mj-lt"/>
              </a:rPr>
              <a:t>Note del Revisore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bject 8">
            <a:extLst>
              <a:ext uri="{FF2B5EF4-FFF2-40B4-BE49-F238E27FC236}">
                <a16:creationId xmlns:a16="http://schemas.microsoft.com/office/drawing/2014/main" id="{0CC17787-6437-4F6B-9855-C3A20D3BE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2349500"/>
            <a:ext cx="8689975" cy="343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4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it-IT" altLang="it-IT" sz="1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1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Accertamento della completezza (C)</a:t>
            </a: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it-IT" altLang="it-IT" sz="1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Accertamento dell'esistenza (E)</a:t>
            </a:r>
          </a:p>
          <a:p>
            <a:pPr eaLnBrk="1" hangingPunct="1">
              <a:spcBef>
                <a:spcPts val="25"/>
              </a:spcBef>
              <a:buFont typeface="Times New Roman" panose="02020603050405020304" pitchFamily="18" charset="0"/>
              <a:buNone/>
            </a:pPr>
            <a:endParaRPr lang="it-IT" altLang="it-IT" sz="15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Competenza delle operazioni (A)</a:t>
            </a:r>
          </a:p>
          <a:p>
            <a:pPr algn="ctr" eaLnBrk="1" hangingPunct="1">
              <a:spcBef>
                <a:spcPts val="1763"/>
              </a:spcBef>
              <a:buFont typeface="Times New Roman" panose="02020603050405020304" pitchFamily="18" charset="0"/>
              <a:buNone/>
            </a:pPr>
            <a:r>
              <a:rPr lang="it-IT" altLang="it-IT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Accertamento della libera disponibilità (O)</a:t>
            </a:r>
          </a:p>
          <a:p>
            <a:pPr algn="ctr" eaLnBrk="1" hangingPunct="1">
              <a:spcBef>
                <a:spcPts val="1788"/>
              </a:spcBef>
              <a:buFont typeface="Times New Roman" panose="02020603050405020304" pitchFamily="18" charset="0"/>
              <a:buNone/>
            </a:pPr>
            <a:r>
              <a:rPr lang="it-IT" altLang="it-IT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Corretta esposizione in bilancio (P)</a:t>
            </a:r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it-IT" altLang="it-IT" sz="2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it-IT" altLang="it-IT" sz="16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endParaRPr lang="it-IT" altLang="it-IT" sz="1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2">
            <a:extLst>
              <a:ext uri="{FF2B5EF4-FFF2-40B4-BE49-F238E27FC236}">
                <a16:creationId xmlns:a16="http://schemas.microsoft.com/office/drawing/2014/main" id="{4E3C3857-1455-433A-9ADE-E8191E6CD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74183079-EFC0-486A-91CC-EFD127442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749925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149" name="Text Box 5">
            <a:extLst>
              <a:ext uri="{FF2B5EF4-FFF2-40B4-BE49-F238E27FC236}">
                <a16:creationId xmlns:a16="http://schemas.microsoft.com/office/drawing/2014/main" id="{12A55606-37AC-4C0C-9152-675B6394E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A753BD7-72B9-470A-B747-835DB7739C12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E7D1BBDC-2ED7-45D0-8848-BB580057BA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EFB8A8A9-8C0B-452B-8774-129724824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1638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Obiettivi di revisione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2D466B21-78E9-4892-A166-A1252401486B}"/>
              </a:ext>
            </a:extLst>
          </p:cNvPr>
          <p:cNvSpPr txBox="1"/>
          <p:nvPr/>
        </p:nvSpPr>
        <p:spPr>
          <a:xfrm>
            <a:off x="179388" y="1773238"/>
            <a:ext cx="8713787" cy="503237"/>
          </a:xfrm>
          <a:prstGeom prst="rect">
            <a:avLst/>
          </a:prstGeom>
          <a:solidFill>
            <a:schemeClr val="accent2"/>
          </a:solidFill>
        </p:spPr>
        <p:txBody>
          <a:bodyPr lIns="0" tIns="91440" rIns="0" bIns="0">
            <a:spAutoFit/>
          </a:bodyPr>
          <a:lstStyle/>
          <a:p>
            <a:pPr marL="2525395" eaLnBrk="1" hangingPunct="1">
              <a:spcBef>
                <a:spcPts val="72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Principali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obiettivi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di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revisione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153" name="object 4">
            <a:extLst>
              <a:ext uri="{FF2B5EF4-FFF2-40B4-BE49-F238E27FC236}">
                <a16:creationId xmlns:a16="http://schemas.microsoft.com/office/drawing/2014/main" id="{FCC4FA41-3FF9-4A36-A845-5E99ABB8C0B9}"/>
              </a:ext>
            </a:extLst>
          </p:cNvPr>
          <p:cNvSpPr>
            <a:spLocks/>
          </p:cNvSpPr>
          <p:nvPr/>
        </p:nvSpPr>
        <p:spPr bwMode="auto">
          <a:xfrm>
            <a:off x="1763713" y="2540000"/>
            <a:ext cx="5868987" cy="433388"/>
          </a:xfrm>
          <a:custGeom>
            <a:avLst/>
            <a:gdLst>
              <a:gd name="T0" fmla="*/ 0 w 6085840"/>
              <a:gd name="T1" fmla="*/ 30839 h 513714"/>
              <a:gd name="T2" fmla="*/ 5416 w 6085840"/>
              <a:gd name="T3" fmla="*/ 18840 h 513714"/>
              <a:gd name="T4" fmla="*/ 20177 w 6085840"/>
              <a:gd name="T5" fmla="*/ 9037 h 513714"/>
              <a:gd name="T6" fmla="*/ 42068 w 6085840"/>
              <a:gd name="T7" fmla="*/ 2425 h 513714"/>
              <a:gd name="T8" fmla="*/ 68860 w 6085840"/>
              <a:gd name="T9" fmla="*/ 0 h 513714"/>
              <a:gd name="T10" fmla="*/ 4826596 w 6085840"/>
              <a:gd name="T11" fmla="*/ 0 h 513714"/>
              <a:gd name="T12" fmla="*/ 4853388 w 6085840"/>
              <a:gd name="T13" fmla="*/ 2425 h 513714"/>
              <a:gd name="T14" fmla="*/ 4875279 w 6085840"/>
              <a:gd name="T15" fmla="*/ 9037 h 513714"/>
              <a:gd name="T16" fmla="*/ 4890041 w 6085840"/>
              <a:gd name="T17" fmla="*/ 18840 h 513714"/>
              <a:gd name="T18" fmla="*/ 4895457 w 6085840"/>
              <a:gd name="T19" fmla="*/ 30839 h 513714"/>
              <a:gd name="T20" fmla="*/ 4895457 w 6085840"/>
              <a:gd name="T21" fmla="*/ 154196 h 513714"/>
              <a:gd name="T22" fmla="*/ 4890041 w 6085840"/>
              <a:gd name="T23" fmla="*/ 166195 h 513714"/>
              <a:gd name="T24" fmla="*/ 4875279 w 6085840"/>
              <a:gd name="T25" fmla="*/ 175999 h 513714"/>
              <a:gd name="T26" fmla="*/ 4853388 w 6085840"/>
              <a:gd name="T27" fmla="*/ 182609 h 513714"/>
              <a:gd name="T28" fmla="*/ 4826596 w 6085840"/>
              <a:gd name="T29" fmla="*/ 185036 h 513714"/>
              <a:gd name="T30" fmla="*/ 68860 w 6085840"/>
              <a:gd name="T31" fmla="*/ 185036 h 513714"/>
              <a:gd name="T32" fmla="*/ 42068 w 6085840"/>
              <a:gd name="T33" fmla="*/ 182609 h 513714"/>
              <a:gd name="T34" fmla="*/ 20177 w 6085840"/>
              <a:gd name="T35" fmla="*/ 175999 h 513714"/>
              <a:gd name="T36" fmla="*/ 5416 w 6085840"/>
              <a:gd name="T37" fmla="*/ 166195 h 513714"/>
              <a:gd name="T38" fmla="*/ 0 w 6085840"/>
              <a:gd name="T39" fmla="*/ 154196 h 513714"/>
              <a:gd name="T40" fmla="*/ 0 w 6085840"/>
              <a:gd name="T41" fmla="*/ 30839 h 51371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085840" h="5137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5999734" y="0"/>
                </a:lnTo>
                <a:lnTo>
                  <a:pt x="6033039" y="6730"/>
                </a:lnTo>
                <a:lnTo>
                  <a:pt x="6060249" y="25082"/>
                </a:lnTo>
                <a:lnTo>
                  <a:pt x="6078601" y="52292"/>
                </a:lnTo>
                <a:lnTo>
                  <a:pt x="6085332" y="85597"/>
                </a:lnTo>
                <a:lnTo>
                  <a:pt x="6085332" y="427989"/>
                </a:lnTo>
                <a:lnTo>
                  <a:pt x="6078601" y="461295"/>
                </a:lnTo>
                <a:lnTo>
                  <a:pt x="6060249" y="488505"/>
                </a:lnTo>
                <a:lnTo>
                  <a:pt x="6033039" y="506856"/>
                </a:lnTo>
                <a:lnTo>
                  <a:pt x="5999734" y="513588"/>
                </a:lnTo>
                <a:lnTo>
                  <a:pt x="85597" y="513588"/>
                </a:lnTo>
                <a:lnTo>
                  <a:pt x="52292" y="506856"/>
                </a:lnTo>
                <a:lnTo>
                  <a:pt x="25082" y="488505"/>
                </a:lnTo>
                <a:lnTo>
                  <a:pt x="6731" y="461295"/>
                </a:lnTo>
                <a:lnTo>
                  <a:pt x="0" y="427989"/>
                </a:lnTo>
                <a:lnTo>
                  <a:pt x="0" y="85597"/>
                </a:lnTo>
                <a:close/>
              </a:path>
            </a:pathLst>
          </a:custGeom>
          <a:noFill/>
          <a:ln w="12192">
            <a:solidFill>
              <a:srgbClr val="00A2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154" name="Text Box 3">
            <a:extLst>
              <a:ext uri="{FF2B5EF4-FFF2-40B4-BE49-F238E27FC236}">
                <a16:creationId xmlns:a16="http://schemas.microsoft.com/office/drawing/2014/main" id="{9AE6C903-59DD-4C13-8118-FB331697F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sp>
        <p:nvSpPr>
          <p:cNvPr id="6155" name="object 4">
            <a:extLst>
              <a:ext uri="{FF2B5EF4-FFF2-40B4-BE49-F238E27FC236}">
                <a16:creationId xmlns:a16="http://schemas.microsoft.com/office/drawing/2014/main" id="{6F3CF66F-8B6A-4B6B-AAB5-524B2328935C}"/>
              </a:ext>
            </a:extLst>
          </p:cNvPr>
          <p:cNvSpPr>
            <a:spLocks/>
          </p:cNvSpPr>
          <p:nvPr/>
        </p:nvSpPr>
        <p:spPr bwMode="auto">
          <a:xfrm>
            <a:off x="1751013" y="3067050"/>
            <a:ext cx="5868987" cy="433388"/>
          </a:xfrm>
          <a:custGeom>
            <a:avLst/>
            <a:gdLst>
              <a:gd name="T0" fmla="*/ 0 w 6085840"/>
              <a:gd name="T1" fmla="*/ 30839 h 513714"/>
              <a:gd name="T2" fmla="*/ 5416 w 6085840"/>
              <a:gd name="T3" fmla="*/ 18840 h 513714"/>
              <a:gd name="T4" fmla="*/ 20177 w 6085840"/>
              <a:gd name="T5" fmla="*/ 9037 h 513714"/>
              <a:gd name="T6" fmla="*/ 42068 w 6085840"/>
              <a:gd name="T7" fmla="*/ 2425 h 513714"/>
              <a:gd name="T8" fmla="*/ 68860 w 6085840"/>
              <a:gd name="T9" fmla="*/ 0 h 513714"/>
              <a:gd name="T10" fmla="*/ 4826596 w 6085840"/>
              <a:gd name="T11" fmla="*/ 0 h 513714"/>
              <a:gd name="T12" fmla="*/ 4853388 w 6085840"/>
              <a:gd name="T13" fmla="*/ 2425 h 513714"/>
              <a:gd name="T14" fmla="*/ 4875279 w 6085840"/>
              <a:gd name="T15" fmla="*/ 9037 h 513714"/>
              <a:gd name="T16" fmla="*/ 4890041 w 6085840"/>
              <a:gd name="T17" fmla="*/ 18840 h 513714"/>
              <a:gd name="T18" fmla="*/ 4895457 w 6085840"/>
              <a:gd name="T19" fmla="*/ 30839 h 513714"/>
              <a:gd name="T20" fmla="*/ 4895457 w 6085840"/>
              <a:gd name="T21" fmla="*/ 154196 h 513714"/>
              <a:gd name="T22" fmla="*/ 4890041 w 6085840"/>
              <a:gd name="T23" fmla="*/ 166195 h 513714"/>
              <a:gd name="T24" fmla="*/ 4875279 w 6085840"/>
              <a:gd name="T25" fmla="*/ 175999 h 513714"/>
              <a:gd name="T26" fmla="*/ 4853388 w 6085840"/>
              <a:gd name="T27" fmla="*/ 182609 h 513714"/>
              <a:gd name="T28" fmla="*/ 4826596 w 6085840"/>
              <a:gd name="T29" fmla="*/ 185036 h 513714"/>
              <a:gd name="T30" fmla="*/ 68860 w 6085840"/>
              <a:gd name="T31" fmla="*/ 185036 h 513714"/>
              <a:gd name="T32" fmla="*/ 42068 w 6085840"/>
              <a:gd name="T33" fmla="*/ 182609 h 513714"/>
              <a:gd name="T34" fmla="*/ 20177 w 6085840"/>
              <a:gd name="T35" fmla="*/ 175999 h 513714"/>
              <a:gd name="T36" fmla="*/ 5416 w 6085840"/>
              <a:gd name="T37" fmla="*/ 166195 h 513714"/>
              <a:gd name="T38" fmla="*/ 0 w 6085840"/>
              <a:gd name="T39" fmla="*/ 154196 h 513714"/>
              <a:gd name="T40" fmla="*/ 0 w 6085840"/>
              <a:gd name="T41" fmla="*/ 30839 h 51371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085840" h="5137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5999734" y="0"/>
                </a:lnTo>
                <a:lnTo>
                  <a:pt x="6033039" y="6730"/>
                </a:lnTo>
                <a:lnTo>
                  <a:pt x="6060249" y="25082"/>
                </a:lnTo>
                <a:lnTo>
                  <a:pt x="6078601" y="52292"/>
                </a:lnTo>
                <a:lnTo>
                  <a:pt x="6085332" y="85597"/>
                </a:lnTo>
                <a:lnTo>
                  <a:pt x="6085332" y="427989"/>
                </a:lnTo>
                <a:lnTo>
                  <a:pt x="6078601" y="461295"/>
                </a:lnTo>
                <a:lnTo>
                  <a:pt x="6060249" y="488505"/>
                </a:lnTo>
                <a:lnTo>
                  <a:pt x="6033039" y="506856"/>
                </a:lnTo>
                <a:lnTo>
                  <a:pt x="5999734" y="513588"/>
                </a:lnTo>
                <a:lnTo>
                  <a:pt x="85597" y="513588"/>
                </a:lnTo>
                <a:lnTo>
                  <a:pt x="52292" y="506856"/>
                </a:lnTo>
                <a:lnTo>
                  <a:pt x="25082" y="488505"/>
                </a:lnTo>
                <a:lnTo>
                  <a:pt x="6731" y="461295"/>
                </a:lnTo>
                <a:lnTo>
                  <a:pt x="0" y="427989"/>
                </a:lnTo>
                <a:lnTo>
                  <a:pt x="0" y="85597"/>
                </a:lnTo>
                <a:close/>
              </a:path>
            </a:pathLst>
          </a:custGeom>
          <a:noFill/>
          <a:ln w="12192">
            <a:solidFill>
              <a:srgbClr val="00A2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156" name="object 4">
            <a:extLst>
              <a:ext uri="{FF2B5EF4-FFF2-40B4-BE49-F238E27FC236}">
                <a16:creationId xmlns:a16="http://schemas.microsoft.com/office/drawing/2014/main" id="{FE11C3C6-FA75-4863-9F8B-BA1E5095261A}"/>
              </a:ext>
            </a:extLst>
          </p:cNvPr>
          <p:cNvSpPr>
            <a:spLocks/>
          </p:cNvSpPr>
          <p:nvPr/>
        </p:nvSpPr>
        <p:spPr bwMode="auto">
          <a:xfrm>
            <a:off x="1763713" y="3598863"/>
            <a:ext cx="5868987" cy="433387"/>
          </a:xfrm>
          <a:custGeom>
            <a:avLst/>
            <a:gdLst>
              <a:gd name="T0" fmla="*/ 0 w 6085840"/>
              <a:gd name="T1" fmla="*/ 30838 h 513714"/>
              <a:gd name="T2" fmla="*/ 5416 w 6085840"/>
              <a:gd name="T3" fmla="*/ 18839 h 513714"/>
              <a:gd name="T4" fmla="*/ 20177 w 6085840"/>
              <a:gd name="T5" fmla="*/ 9037 h 513714"/>
              <a:gd name="T6" fmla="*/ 42068 w 6085840"/>
              <a:gd name="T7" fmla="*/ 2425 h 513714"/>
              <a:gd name="T8" fmla="*/ 68860 w 6085840"/>
              <a:gd name="T9" fmla="*/ 0 h 513714"/>
              <a:gd name="T10" fmla="*/ 4826596 w 6085840"/>
              <a:gd name="T11" fmla="*/ 0 h 513714"/>
              <a:gd name="T12" fmla="*/ 4853388 w 6085840"/>
              <a:gd name="T13" fmla="*/ 2425 h 513714"/>
              <a:gd name="T14" fmla="*/ 4875279 w 6085840"/>
              <a:gd name="T15" fmla="*/ 9037 h 513714"/>
              <a:gd name="T16" fmla="*/ 4890041 w 6085840"/>
              <a:gd name="T17" fmla="*/ 18839 h 513714"/>
              <a:gd name="T18" fmla="*/ 4895457 w 6085840"/>
              <a:gd name="T19" fmla="*/ 30838 h 513714"/>
              <a:gd name="T20" fmla="*/ 4895457 w 6085840"/>
              <a:gd name="T21" fmla="*/ 154194 h 513714"/>
              <a:gd name="T22" fmla="*/ 4890041 w 6085840"/>
              <a:gd name="T23" fmla="*/ 166194 h 513714"/>
              <a:gd name="T24" fmla="*/ 4875279 w 6085840"/>
              <a:gd name="T25" fmla="*/ 175997 h 513714"/>
              <a:gd name="T26" fmla="*/ 4853388 w 6085840"/>
              <a:gd name="T27" fmla="*/ 182608 h 513714"/>
              <a:gd name="T28" fmla="*/ 4826596 w 6085840"/>
              <a:gd name="T29" fmla="*/ 185033 h 513714"/>
              <a:gd name="T30" fmla="*/ 68860 w 6085840"/>
              <a:gd name="T31" fmla="*/ 185033 h 513714"/>
              <a:gd name="T32" fmla="*/ 42068 w 6085840"/>
              <a:gd name="T33" fmla="*/ 182608 h 513714"/>
              <a:gd name="T34" fmla="*/ 20177 w 6085840"/>
              <a:gd name="T35" fmla="*/ 175997 h 513714"/>
              <a:gd name="T36" fmla="*/ 5416 w 6085840"/>
              <a:gd name="T37" fmla="*/ 166194 h 513714"/>
              <a:gd name="T38" fmla="*/ 0 w 6085840"/>
              <a:gd name="T39" fmla="*/ 154194 h 513714"/>
              <a:gd name="T40" fmla="*/ 0 w 6085840"/>
              <a:gd name="T41" fmla="*/ 30838 h 51371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085840" h="5137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5999734" y="0"/>
                </a:lnTo>
                <a:lnTo>
                  <a:pt x="6033039" y="6730"/>
                </a:lnTo>
                <a:lnTo>
                  <a:pt x="6060249" y="25082"/>
                </a:lnTo>
                <a:lnTo>
                  <a:pt x="6078601" y="52292"/>
                </a:lnTo>
                <a:lnTo>
                  <a:pt x="6085332" y="85597"/>
                </a:lnTo>
                <a:lnTo>
                  <a:pt x="6085332" y="427989"/>
                </a:lnTo>
                <a:lnTo>
                  <a:pt x="6078601" y="461295"/>
                </a:lnTo>
                <a:lnTo>
                  <a:pt x="6060249" y="488505"/>
                </a:lnTo>
                <a:lnTo>
                  <a:pt x="6033039" y="506856"/>
                </a:lnTo>
                <a:lnTo>
                  <a:pt x="5999734" y="513588"/>
                </a:lnTo>
                <a:lnTo>
                  <a:pt x="85597" y="513588"/>
                </a:lnTo>
                <a:lnTo>
                  <a:pt x="52292" y="506856"/>
                </a:lnTo>
                <a:lnTo>
                  <a:pt x="25082" y="488505"/>
                </a:lnTo>
                <a:lnTo>
                  <a:pt x="6731" y="461295"/>
                </a:lnTo>
                <a:lnTo>
                  <a:pt x="0" y="427989"/>
                </a:lnTo>
                <a:lnTo>
                  <a:pt x="0" y="85597"/>
                </a:lnTo>
                <a:close/>
              </a:path>
            </a:pathLst>
          </a:custGeom>
          <a:noFill/>
          <a:ln w="12192">
            <a:solidFill>
              <a:srgbClr val="00A2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157" name="object 4">
            <a:extLst>
              <a:ext uri="{FF2B5EF4-FFF2-40B4-BE49-F238E27FC236}">
                <a16:creationId xmlns:a16="http://schemas.microsoft.com/office/drawing/2014/main" id="{30880D9C-D977-47D3-8A45-C973BA663E79}"/>
              </a:ext>
            </a:extLst>
          </p:cNvPr>
          <p:cNvSpPr>
            <a:spLocks/>
          </p:cNvSpPr>
          <p:nvPr/>
        </p:nvSpPr>
        <p:spPr bwMode="auto">
          <a:xfrm>
            <a:off x="1763713" y="4095750"/>
            <a:ext cx="5868987" cy="433388"/>
          </a:xfrm>
          <a:custGeom>
            <a:avLst/>
            <a:gdLst>
              <a:gd name="T0" fmla="*/ 0 w 6085840"/>
              <a:gd name="T1" fmla="*/ 30839 h 513714"/>
              <a:gd name="T2" fmla="*/ 5416 w 6085840"/>
              <a:gd name="T3" fmla="*/ 18840 h 513714"/>
              <a:gd name="T4" fmla="*/ 20177 w 6085840"/>
              <a:gd name="T5" fmla="*/ 9037 h 513714"/>
              <a:gd name="T6" fmla="*/ 42068 w 6085840"/>
              <a:gd name="T7" fmla="*/ 2425 h 513714"/>
              <a:gd name="T8" fmla="*/ 68860 w 6085840"/>
              <a:gd name="T9" fmla="*/ 0 h 513714"/>
              <a:gd name="T10" fmla="*/ 4826596 w 6085840"/>
              <a:gd name="T11" fmla="*/ 0 h 513714"/>
              <a:gd name="T12" fmla="*/ 4853388 w 6085840"/>
              <a:gd name="T13" fmla="*/ 2425 h 513714"/>
              <a:gd name="T14" fmla="*/ 4875279 w 6085840"/>
              <a:gd name="T15" fmla="*/ 9037 h 513714"/>
              <a:gd name="T16" fmla="*/ 4890041 w 6085840"/>
              <a:gd name="T17" fmla="*/ 18840 h 513714"/>
              <a:gd name="T18" fmla="*/ 4895457 w 6085840"/>
              <a:gd name="T19" fmla="*/ 30839 h 513714"/>
              <a:gd name="T20" fmla="*/ 4895457 w 6085840"/>
              <a:gd name="T21" fmla="*/ 154196 h 513714"/>
              <a:gd name="T22" fmla="*/ 4890041 w 6085840"/>
              <a:gd name="T23" fmla="*/ 166195 h 513714"/>
              <a:gd name="T24" fmla="*/ 4875279 w 6085840"/>
              <a:gd name="T25" fmla="*/ 175999 h 513714"/>
              <a:gd name="T26" fmla="*/ 4853388 w 6085840"/>
              <a:gd name="T27" fmla="*/ 182609 h 513714"/>
              <a:gd name="T28" fmla="*/ 4826596 w 6085840"/>
              <a:gd name="T29" fmla="*/ 185036 h 513714"/>
              <a:gd name="T30" fmla="*/ 68860 w 6085840"/>
              <a:gd name="T31" fmla="*/ 185036 h 513714"/>
              <a:gd name="T32" fmla="*/ 42068 w 6085840"/>
              <a:gd name="T33" fmla="*/ 182609 h 513714"/>
              <a:gd name="T34" fmla="*/ 20177 w 6085840"/>
              <a:gd name="T35" fmla="*/ 175999 h 513714"/>
              <a:gd name="T36" fmla="*/ 5416 w 6085840"/>
              <a:gd name="T37" fmla="*/ 166195 h 513714"/>
              <a:gd name="T38" fmla="*/ 0 w 6085840"/>
              <a:gd name="T39" fmla="*/ 154196 h 513714"/>
              <a:gd name="T40" fmla="*/ 0 w 6085840"/>
              <a:gd name="T41" fmla="*/ 30839 h 51371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085840" h="5137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5999734" y="0"/>
                </a:lnTo>
                <a:lnTo>
                  <a:pt x="6033039" y="6730"/>
                </a:lnTo>
                <a:lnTo>
                  <a:pt x="6060249" y="25082"/>
                </a:lnTo>
                <a:lnTo>
                  <a:pt x="6078601" y="52292"/>
                </a:lnTo>
                <a:lnTo>
                  <a:pt x="6085332" y="85597"/>
                </a:lnTo>
                <a:lnTo>
                  <a:pt x="6085332" y="427989"/>
                </a:lnTo>
                <a:lnTo>
                  <a:pt x="6078601" y="461295"/>
                </a:lnTo>
                <a:lnTo>
                  <a:pt x="6060249" y="488505"/>
                </a:lnTo>
                <a:lnTo>
                  <a:pt x="6033039" y="506856"/>
                </a:lnTo>
                <a:lnTo>
                  <a:pt x="5999734" y="513588"/>
                </a:lnTo>
                <a:lnTo>
                  <a:pt x="85597" y="513588"/>
                </a:lnTo>
                <a:lnTo>
                  <a:pt x="52292" y="506856"/>
                </a:lnTo>
                <a:lnTo>
                  <a:pt x="25082" y="488505"/>
                </a:lnTo>
                <a:lnTo>
                  <a:pt x="6731" y="461295"/>
                </a:lnTo>
                <a:lnTo>
                  <a:pt x="0" y="427989"/>
                </a:lnTo>
                <a:lnTo>
                  <a:pt x="0" y="85597"/>
                </a:lnTo>
                <a:close/>
              </a:path>
            </a:pathLst>
          </a:custGeom>
          <a:noFill/>
          <a:ln w="12192">
            <a:solidFill>
              <a:srgbClr val="00A2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6158" name="object 4">
            <a:extLst>
              <a:ext uri="{FF2B5EF4-FFF2-40B4-BE49-F238E27FC236}">
                <a16:creationId xmlns:a16="http://schemas.microsoft.com/office/drawing/2014/main" id="{832ABB12-0F23-4E48-8D25-3874411F915C}"/>
              </a:ext>
            </a:extLst>
          </p:cNvPr>
          <p:cNvSpPr>
            <a:spLocks/>
          </p:cNvSpPr>
          <p:nvPr/>
        </p:nvSpPr>
        <p:spPr bwMode="auto">
          <a:xfrm>
            <a:off x="1763713" y="4581525"/>
            <a:ext cx="5868987" cy="433388"/>
          </a:xfrm>
          <a:custGeom>
            <a:avLst/>
            <a:gdLst>
              <a:gd name="T0" fmla="*/ 0 w 6085840"/>
              <a:gd name="T1" fmla="*/ 30839 h 513714"/>
              <a:gd name="T2" fmla="*/ 5416 w 6085840"/>
              <a:gd name="T3" fmla="*/ 18840 h 513714"/>
              <a:gd name="T4" fmla="*/ 20177 w 6085840"/>
              <a:gd name="T5" fmla="*/ 9037 h 513714"/>
              <a:gd name="T6" fmla="*/ 42068 w 6085840"/>
              <a:gd name="T7" fmla="*/ 2425 h 513714"/>
              <a:gd name="T8" fmla="*/ 68860 w 6085840"/>
              <a:gd name="T9" fmla="*/ 0 h 513714"/>
              <a:gd name="T10" fmla="*/ 4826596 w 6085840"/>
              <a:gd name="T11" fmla="*/ 0 h 513714"/>
              <a:gd name="T12" fmla="*/ 4853388 w 6085840"/>
              <a:gd name="T13" fmla="*/ 2425 h 513714"/>
              <a:gd name="T14" fmla="*/ 4875279 w 6085840"/>
              <a:gd name="T15" fmla="*/ 9037 h 513714"/>
              <a:gd name="T16" fmla="*/ 4890041 w 6085840"/>
              <a:gd name="T17" fmla="*/ 18840 h 513714"/>
              <a:gd name="T18" fmla="*/ 4895457 w 6085840"/>
              <a:gd name="T19" fmla="*/ 30839 h 513714"/>
              <a:gd name="T20" fmla="*/ 4895457 w 6085840"/>
              <a:gd name="T21" fmla="*/ 154196 h 513714"/>
              <a:gd name="T22" fmla="*/ 4890041 w 6085840"/>
              <a:gd name="T23" fmla="*/ 166195 h 513714"/>
              <a:gd name="T24" fmla="*/ 4875279 w 6085840"/>
              <a:gd name="T25" fmla="*/ 175999 h 513714"/>
              <a:gd name="T26" fmla="*/ 4853388 w 6085840"/>
              <a:gd name="T27" fmla="*/ 182609 h 513714"/>
              <a:gd name="T28" fmla="*/ 4826596 w 6085840"/>
              <a:gd name="T29" fmla="*/ 185036 h 513714"/>
              <a:gd name="T30" fmla="*/ 68860 w 6085840"/>
              <a:gd name="T31" fmla="*/ 185036 h 513714"/>
              <a:gd name="T32" fmla="*/ 42068 w 6085840"/>
              <a:gd name="T33" fmla="*/ 182609 h 513714"/>
              <a:gd name="T34" fmla="*/ 20177 w 6085840"/>
              <a:gd name="T35" fmla="*/ 175999 h 513714"/>
              <a:gd name="T36" fmla="*/ 5416 w 6085840"/>
              <a:gd name="T37" fmla="*/ 166195 h 513714"/>
              <a:gd name="T38" fmla="*/ 0 w 6085840"/>
              <a:gd name="T39" fmla="*/ 154196 h 513714"/>
              <a:gd name="T40" fmla="*/ 0 w 6085840"/>
              <a:gd name="T41" fmla="*/ 30839 h 51371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6085840" h="513714">
                <a:moveTo>
                  <a:pt x="0" y="85597"/>
                </a:moveTo>
                <a:lnTo>
                  <a:pt x="6731" y="52292"/>
                </a:lnTo>
                <a:lnTo>
                  <a:pt x="25082" y="25082"/>
                </a:lnTo>
                <a:lnTo>
                  <a:pt x="52292" y="6730"/>
                </a:lnTo>
                <a:lnTo>
                  <a:pt x="85597" y="0"/>
                </a:lnTo>
                <a:lnTo>
                  <a:pt x="5999734" y="0"/>
                </a:lnTo>
                <a:lnTo>
                  <a:pt x="6033039" y="6730"/>
                </a:lnTo>
                <a:lnTo>
                  <a:pt x="6060249" y="25082"/>
                </a:lnTo>
                <a:lnTo>
                  <a:pt x="6078601" y="52292"/>
                </a:lnTo>
                <a:lnTo>
                  <a:pt x="6085332" y="85597"/>
                </a:lnTo>
                <a:lnTo>
                  <a:pt x="6085332" y="427989"/>
                </a:lnTo>
                <a:lnTo>
                  <a:pt x="6078601" y="461295"/>
                </a:lnTo>
                <a:lnTo>
                  <a:pt x="6060249" y="488505"/>
                </a:lnTo>
                <a:lnTo>
                  <a:pt x="6033039" y="506856"/>
                </a:lnTo>
                <a:lnTo>
                  <a:pt x="5999734" y="513588"/>
                </a:lnTo>
                <a:lnTo>
                  <a:pt x="85597" y="513588"/>
                </a:lnTo>
                <a:lnTo>
                  <a:pt x="52292" y="506856"/>
                </a:lnTo>
                <a:lnTo>
                  <a:pt x="25082" y="488505"/>
                </a:lnTo>
                <a:lnTo>
                  <a:pt x="6731" y="461295"/>
                </a:lnTo>
                <a:lnTo>
                  <a:pt x="0" y="427989"/>
                </a:lnTo>
                <a:lnTo>
                  <a:pt x="0" y="85597"/>
                </a:lnTo>
                <a:close/>
              </a:path>
            </a:pathLst>
          </a:custGeom>
          <a:noFill/>
          <a:ln w="12192">
            <a:solidFill>
              <a:srgbClr val="00A2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>
            <a:extLst>
              <a:ext uri="{FF2B5EF4-FFF2-40B4-BE49-F238E27FC236}">
                <a16:creationId xmlns:a16="http://schemas.microsoft.com/office/drawing/2014/main" id="{B0629B3C-9F59-47FE-B89A-53D75F33B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817688"/>
            <a:ext cx="8229600" cy="39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590550" indent="-3238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667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buClrTx/>
              <a:buFontTx/>
              <a:buNone/>
            </a:pPr>
            <a:endParaRPr lang="it-IT" altLang="it-IT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eaLnBrk="1" hangingPunct="1">
              <a:spcBef>
                <a:spcPts val="8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5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5" name="Picture 2">
            <a:extLst>
              <a:ext uri="{FF2B5EF4-FFF2-40B4-BE49-F238E27FC236}">
                <a16:creationId xmlns:a16="http://schemas.microsoft.com/office/drawing/2014/main" id="{2A5E7266-E100-429C-9D87-C9D36CDFC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Text Box 3">
            <a:extLst>
              <a:ext uri="{FF2B5EF4-FFF2-40B4-BE49-F238E27FC236}">
                <a16:creationId xmlns:a16="http://schemas.microsoft.com/office/drawing/2014/main" id="{6AD70B35-5C01-4ABF-B7BC-25AD8A8019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52C73234-7218-44D0-9A2A-9960F04BA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8" name="Text Box 5">
            <a:extLst>
              <a:ext uri="{FF2B5EF4-FFF2-40B4-BE49-F238E27FC236}">
                <a16:creationId xmlns:a16="http://schemas.microsoft.com/office/drawing/2014/main" id="{1C9DAC28-9F65-4A6C-A666-1C4C597163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86D3A18-A53E-4ABE-9692-F4EDAE4357B0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8199" name="Text Box 6">
            <a:extLst>
              <a:ext uri="{FF2B5EF4-FFF2-40B4-BE49-F238E27FC236}">
                <a16:creationId xmlns:a16="http://schemas.microsoft.com/office/drawing/2014/main" id="{30957785-AE06-4402-BBC6-C39DCAA5C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8200" name="Text Box 7">
            <a:extLst>
              <a:ext uri="{FF2B5EF4-FFF2-40B4-BE49-F238E27FC236}">
                <a16:creationId xmlns:a16="http://schemas.microsoft.com/office/drawing/2014/main" id="{433188D6-EC68-4E69-AC3B-6CDE132B91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graphicFrame>
        <p:nvGraphicFramePr>
          <p:cNvPr id="11" name="Diagramma 10">
            <a:extLst>
              <a:ext uri="{FF2B5EF4-FFF2-40B4-BE49-F238E27FC236}">
                <a16:creationId xmlns:a16="http://schemas.microsoft.com/office/drawing/2014/main" id="{B5219745-A0D8-4DC2-BCF2-7448FA9BDB1E}"/>
              </a:ext>
            </a:extLst>
          </p:cNvPr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FA9DB0BC-33BD-4973-87AB-D6C653094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3" name="Text Box 3">
            <a:extLst>
              <a:ext uri="{FF2B5EF4-FFF2-40B4-BE49-F238E27FC236}">
                <a16:creationId xmlns:a16="http://schemas.microsoft.com/office/drawing/2014/main" id="{C59BC09F-52EF-47DC-86A8-AB1BBE0DD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35D66691-EE25-46EC-835D-CDA841D2A8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45" name="Text Box 5">
            <a:extLst>
              <a:ext uri="{FF2B5EF4-FFF2-40B4-BE49-F238E27FC236}">
                <a16:creationId xmlns:a16="http://schemas.microsoft.com/office/drawing/2014/main" id="{CD2C7DDB-3B42-48F6-9831-9F0E567AC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2ADC49E2-0DAD-4F2C-95BC-1DFCF037EFBB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A9E9B485-AB75-4105-938B-7A09C8449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766BE7D2-56C2-4B46-AAAA-9629A54F3A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sp>
        <p:nvSpPr>
          <p:cNvPr id="10248" name="object 3">
            <a:extLst>
              <a:ext uri="{FF2B5EF4-FFF2-40B4-BE49-F238E27FC236}">
                <a16:creationId xmlns:a16="http://schemas.microsoft.com/office/drawing/2014/main" id="{8E5B38B2-5B0F-46C6-B13F-58DFBC268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2262188"/>
            <a:ext cx="8718550" cy="260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4163" indent="-2730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rgbClr val="0033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 di revisione </a:t>
            </a:r>
            <a:r>
              <a:rPr lang="it-IT" altLang="it-IT" sz="2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esplicitamente prevista dal Principio di  Revisione ISA ITALIA 505 ma quanto più alta è la valutazione del rischio  (intrinseco e di controllo), tanto più il revisore DEVE acquisire elementi  probativi maggiormente persuasivi</a:t>
            </a:r>
          </a:p>
          <a:p>
            <a:pPr eaLnBrk="1" hangingPunct="1">
              <a:spcBef>
                <a:spcPts val="6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—Pertanto la richiesta di informazioni scritte alle banche permane una  </a:t>
            </a:r>
            <a:r>
              <a:rPr lang="it-IT" altLang="it-IT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procedura fortemente raccomandata</a:t>
            </a:r>
          </a:p>
          <a:p>
            <a:pPr eaLnBrk="1" hangingPunct="1">
              <a:spcBef>
                <a:spcPts val="6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—Si tratta della richiesta effettuata dalla società alle banche con cui la stessa  ha avuto rapporti nel corso dell'esercizio oggetto di revisione.</a:t>
            </a: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9E83E76C-6E4A-47EC-AC89-15425EB993A5}"/>
              </a:ext>
            </a:extLst>
          </p:cNvPr>
          <p:cNvSpPr txBox="1"/>
          <p:nvPr/>
        </p:nvSpPr>
        <p:spPr>
          <a:xfrm>
            <a:off x="179388" y="1549400"/>
            <a:ext cx="8713787" cy="431800"/>
          </a:xfrm>
          <a:prstGeom prst="rect">
            <a:avLst/>
          </a:prstGeom>
          <a:solidFill>
            <a:schemeClr val="accent2"/>
          </a:solidFill>
        </p:spPr>
        <p:txBody>
          <a:bodyPr lIns="0" tIns="55880" rIns="0" bIns="0">
            <a:spAutoFit/>
          </a:bodyPr>
          <a:lstStyle/>
          <a:p>
            <a:pPr marL="1713230" eaLnBrk="1" hangingPunct="1">
              <a:spcBef>
                <a:spcPts val="44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Richiesta di informazioni scritte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alle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banche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CEE3940A-947D-4BE9-8264-4C0F34BB6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1" name="Text Box 3">
            <a:extLst>
              <a:ext uri="{FF2B5EF4-FFF2-40B4-BE49-F238E27FC236}">
                <a16:creationId xmlns:a16="http://schemas.microsoft.com/office/drawing/2014/main" id="{CFE40A57-05F6-491F-9798-DCC463490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9A561142-C2B6-4D42-8D4C-7B16C6E43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3" name="Text Box 5">
            <a:extLst>
              <a:ext uri="{FF2B5EF4-FFF2-40B4-BE49-F238E27FC236}">
                <a16:creationId xmlns:a16="http://schemas.microsoft.com/office/drawing/2014/main" id="{96A6DC92-A720-4540-9668-FE71D48AE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994E689-876F-41BC-A5E2-9F4E016C065C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7E0F73F9-1009-4F5E-9667-A9DA1813E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03DE80D2-A282-45F8-8394-4E39241A2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sp>
        <p:nvSpPr>
          <p:cNvPr id="12296" name="object 3">
            <a:extLst>
              <a:ext uri="{FF2B5EF4-FFF2-40B4-BE49-F238E27FC236}">
                <a16:creationId xmlns:a16="http://schemas.microsoft.com/office/drawing/2014/main" id="{4A8CDD39-D330-4443-A86F-A92D5980D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2414588"/>
            <a:ext cx="8718550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284163" indent="-2730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—Predisposizione delle lettere da parte della società su carta intestata (in più  copie).</a:t>
            </a:r>
          </a:p>
          <a:p>
            <a:pPr eaLnBrk="1" hangingPunct="1">
              <a:spcBef>
                <a:spcPts val="12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—Controllo e spedizione delle lettere da parte del revisore.</a:t>
            </a:r>
          </a:p>
          <a:p>
            <a:pPr eaLnBrk="1" hangingPunct="1">
              <a:spcBef>
                <a:spcPts val="12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—Analisi risposte ottenute.</a:t>
            </a:r>
          </a:p>
          <a:p>
            <a:pPr eaLnBrk="1" hangingPunct="1">
              <a:spcBef>
                <a:spcPts val="12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—Indagine sulle lettere respinte o non recapitate.</a:t>
            </a:r>
          </a:p>
          <a:p>
            <a:pPr eaLnBrk="1" hangingPunct="1">
              <a:spcBef>
                <a:spcPts val="120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—Sollecito delle risposte non pervenute (seconda richiesta).</a:t>
            </a: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A9048130-5815-4E1A-8E31-C39EE3545087}"/>
              </a:ext>
            </a:extLst>
          </p:cNvPr>
          <p:cNvSpPr txBox="1"/>
          <p:nvPr/>
        </p:nvSpPr>
        <p:spPr>
          <a:xfrm>
            <a:off x="179388" y="1630363"/>
            <a:ext cx="8713787" cy="431800"/>
          </a:xfrm>
          <a:prstGeom prst="rect">
            <a:avLst/>
          </a:prstGeom>
          <a:solidFill>
            <a:schemeClr val="accent2"/>
          </a:solidFill>
        </p:spPr>
        <p:txBody>
          <a:bodyPr lIns="0" tIns="55880" rIns="0" bIns="0">
            <a:spAutoFit/>
          </a:bodyPr>
          <a:lstStyle/>
          <a:p>
            <a:pPr marL="1713230" eaLnBrk="1" hangingPunct="1">
              <a:spcBef>
                <a:spcPts val="44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Richiesta di informazioni scritte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alle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banche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CA9EC712-3C63-465A-B531-D9120CD80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339" name="Text Box 3">
            <a:extLst>
              <a:ext uri="{FF2B5EF4-FFF2-40B4-BE49-F238E27FC236}">
                <a16:creationId xmlns:a16="http://schemas.microsoft.com/office/drawing/2014/main" id="{9ABBBBFB-98C3-46FD-8211-E85432DE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0CCCDB6F-3C48-4B4D-A913-373D7143F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341" name="Text Box 5">
            <a:extLst>
              <a:ext uri="{FF2B5EF4-FFF2-40B4-BE49-F238E27FC236}">
                <a16:creationId xmlns:a16="http://schemas.microsoft.com/office/drawing/2014/main" id="{70E0FB4D-45FF-4625-9D6E-5A342F42E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7BBC846-E7AE-40F8-9AC8-B35AA14EE6D2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051CB8C3-FB2B-44A1-B06E-5B5DFE9D9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40299889-D865-4BFF-8C2B-3CA55FBEE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sp>
        <p:nvSpPr>
          <p:cNvPr id="14344" name="object 3">
            <a:extLst>
              <a:ext uri="{FF2B5EF4-FFF2-40B4-BE49-F238E27FC236}">
                <a16:creationId xmlns:a16="http://schemas.microsoft.com/office/drawing/2014/main" id="{AC3FBFF1-42FD-410E-9A23-02441A6DA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8" y="2422525"/>
            <a:ext cx="8335962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270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it-IT" alt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—Controllo e spedizione lettere:</a:t>
            </a:r>
          </a:p>
          <a:p>
            <a:pPr lvl="1" eaLnBrk="1" hangingPunct="1">
              <a:spcBef>
                <a:spcPts val="1200"/>
              </a:spcBef>
              <a:buFont typeface="Times New Roman" panose="02020603050405020304" pitchFamily="18" charset="0"/>
              <a:buChar char="-"/>
            </a:pPr>
            <a:r>
              <a:rPr lang="it-IT" altLang="it-IT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controllo del nominativo</a:t>
            </a:r>
          </a:p>
          <a:p>
            <a:pPr lvl="1" eaLnBrk="1" hangingPunct="1">
              <a:spcBef>
                <a:spcPts val="1200"/>
              </a:spcBef>
              <a:buFont typeface="Times New Roman" panose="02020603050405020304" pitchFamily="18" charset="0"/>
              <a:buChar char="-"/>
            </a:pPr>
            <a:r>
              <a:rPr lang="it-IT" altLang="it-IT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spedizione diretta da parte del revisore in busta con mittente la società di revisione  (non deve essere inserita busta affrancata per la risposta)</a:t>
            </a:r>
          </a:p>
          <a:p>
            <a:pPr lvl="1" eaLnBrk="1" hangingPunct="1">
              <a:spcBef>
                <a:spcPts val="1200"/>
              </a:spcBef>
              <a:buFont typeface="Times New Roman" panose="02020603050405020304" pitchFamily="18" charset="0"/>
              <a:buChar char="-"/>
            </a:pPr>
            <a:r>
              <a:rPr lang="it-IT" altLang="it-IT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aggiornamento delle carte di lavoro di controllo con data di invio della  lettera.</a:t>
            </a: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6E2C3A0D-D31D-4018-A642-A9B79156F7BB}"/>
              </a:ext>
            </a:extLst>
          </p:cNvPr>
          <p:cNvSpPr txBox="1"/>
          <p:nvPr/>
        </p:nvSpPr>
        <p:spPr>
          <a:xfrm>
            <a:off x="179388" y="1639888"/>
            <a:ext cx="8713787" cy="431800"/>
          </a:xfrm>
          <a:prstGeom prst="rect">
            <a:avLst/>
          </a:prstGeom>
          <a:solidFill>
            <a:schemeClr val="accent2"/>
          </a:solidFill>
        </p:spPr>
        <p:txBody>
          <a:bodyPr lIns="0" tIns="55880" rIns="0" bIns="0">
            <a:spAutoFit/>
          </a:bodyPr>
          <a:lstStyle/>
          <a:p>
            <a:pPr marL="1713230" eaLnBrk="1" hangingPunct="1">
              <a:spcBef>
                <a:spcPts val="44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Richiesta di informazioni scritte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alle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banche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CB2B38DA-196D-45D9-B98D-1D75A0D61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22AEFFBB-CE1C-4476-BEEF-E43FA1EA6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AF847F71-6A2B-4CB0-AD86-1FE300F8F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6389" name="Text Box 5">
            <a:extLst>
              <a:ext uri="{FF2B5EF4-FFF2-40B4-BE49-F238E27FC236}">
                <a16:creationId xmlns:a16="http://schemas.microsoft.com/office/drawing/2014/main" id="{ADD6504C-C28A-42D8-87F5-ABF270E64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91E4C0E9-8616-4ECE-9C82-0C6D7D3F6F10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57E7A207-BA6D-41CC-B3AF-8C35212A8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4098E248-F39D-4A9A-8C8E-ECD574373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CF56617A-8553-4288-A6A8-38799CD48266}"/>
              </a:ext>
            </a:extLst>
          </p:cNvPr>
          <p:cNvSpPr txBox="1"/>
          <p:nvPr/>
        </p:nvSpPr>
        <p:spPr>
          <a:xfrm>
            <a:off x="184150" y="1970088"/>
            <a:ext cx="8636000" cy="397986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5" dirty="0">
                <a:solidFill>
                  <a:schemeClr val="tx1"/>
                </a:solidFill>
                <a:latin typeface="Arial"/>
                <a:cs typeface="Arial"/>
              </a:rPr>
              <a:t>—Analisi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di </a:t>
            </a:r>
            <a:r>
              <a:rPr sz="2000" b="1" dirty="0">
                <a:solidFill>
                  <a:schemeClr val="tx1"/>
                </a:solidFill>
                <a:latin typeface="Arial"/>
                <a:cs typeface="Arial"/>
              </a:rPr>
              <a:t>tutte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le informazioni contenute nei moduli 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ABI inviati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dalla</a:t>
            </a:r>
            <a:r>
              <a:rPr sz="2000" spc="-1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banca</a:t>
            </a:r>
          </a:p>
          <a:p>
            <a:pPr marL="12700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5" dirty="0">
                <a:solidFill>
                  <a:schemeClr val="tx1"/>
                </a:solidFill>
                <a:latin typeface="Arial"/>
                <a:cs typeface="Arial"/>
              </a:rPr>
              <a:t>—Analisi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risposte ottenute e riconciliazione con i 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dati</a:t>
            </a:r>
            <a:r>
              <a:rPr sz="2000" spc="-1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contabili:</a:t>
            </a:r>
          </a:p>
          <a:p>
            <a:pPr marL="548640" indent="-263525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/>
              <a:buChar char="-"/>
              <a:tabLst>
                <a:tab pos="548640" algn="l"/>
                <a:tab pos="549275" algn="l"/>
              </a:tabLst>
              <a:defRPr/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se in accordo </a:t>
            </a:r>
            <a:r>
              <a:rPr sz="2000" spc="-5" dirty="0">
                <a:solidFill>
                  <a:schemeClr val="tx1"/>
                </a:solidFill>
                <a:latin typeface="Arial"/>
                <a:cs typeface="Arial"/>
              </a:rPr>
              <a:t>tutto</a:t>
            </a:r>
            <a:r>
              <a:rPr sz="2000" spc="-13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ok</a:t>
            </a:r>
          </a:p>
          <a:p>
            <a:pPr marL="548640" indent="-263525" eaLnBrk="1" hangingPunct="1">
              <a:spcBef>
                <a:spcPts val="1195"/>
              </a:spcBef>
              <a:buClr>
                <a:srgbClr val="000000"/>
              </a:buClr>
              <a:buSzPct val="100000"/>
              <a:buFont typeface="Times New Roman"/>
              <a:buChar char="-"/>
              <a:tabLst>
                <a:tab pos="548640" algn="l"/>
                <a:tab pos="549275" algn="l"/>
              </a:tabLst>
              <a:defRPr/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se in disaccordo devono essere riconciliate dalla</a:t>
            </a:r>
            <a:r>
              <a:rPr sz="2000" spc="-14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società</a:t>
            </a:r>
          </a:p>
          <a:p>
            <a:pPr marL="548640" indent="-263525" eaLnBrk="1" hangingPunct="1">
              <a:spcBef>
                <a:spcPts val="1195"/>
              </a:spcBef>
              <a:buClr>
                <a:srgbClr val="000000"/>
              </a:buClr>
              <a:buSzPct val="100000"/>
              <a:buFont typeface="Times New Roman"/>
              <a:buChar char="-"/>
              <a:tabLst>
                <a:tab pos="548640" algn="l"/>
                <a:tab pos="549275" algn="l"/>
              </a:tabLst>
              <a:defRPr/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controllo delle</a:t>
            </a:r>
            <a:r>
              <a:rPr sz="2000" spc="-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riconciliazioni</a:t>
            </a:r>
          </a:p>
          <a:p>
            <a:pPr marL="548640" indent="-263525" eaLnBrk="1" hangingPunct="1">
              <a:spcBef>
                <a:spcPts val="1195"/>
              </a:spcBef>
              <a:buClr>
                <a:srgbClr val="000000"/>
              </a:buClr>
              <a:buSzPct val="100000"/>
              <a:buFont typeface="Times New Roman"/>
              <a:buChar char="-"/>
              <a:tabLst>
                <a:tab pos="548640" algn="l"/>
                <a:tab pos="549275" algn="l"/>
              </a:tabLst>
              <a:defRPr/>
            </a:pP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aggiornamento carta di lavoro di controllo con l’indicazione se il saldo</a:t>
            </a:r>
            <a:r>
              <a:rPr sz="2000" spc="-13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è:</a:t>
            </a:r>
          </a:p>
          <a:p>
            <a:pPr marL="550545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0" dirty="0">
                <a:solidFill>
                  <a:schemeClr val="tx1"/>
                </a:solidFill>
                <a:latin typeface="Arial"/>
                <a:cs typeface="Arial"/>
              </a:rPr>
              <a:t>—confermato</a:t>
            </a:r>
            <a:endParaRPr sz="20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550545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0" dirty="0">
                <a:solidFill>
                  <a:schemeClr val="tx1"/>
                </a:solidFill>
                <a:latin typeface="Arial"/>
                <a:cs typeface="Arial"/>
              </a:rPr>
              <a:t>—riconciliato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(senza</a:t>
            </a:r>
            <a:r>
              <a:rPr sz="20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eccezioni)</a:t>
            </a:r>
          </a:p>
          <a:p>
            <a:pPr marL="550545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35" dirty="0">
                <a:solidFill>
                  <a:schemeClr val="tx1"/>
                </a:solidFill>
                <a:latin typeface="Arial"/>
                <a:cs typeface="Arial"/>
              </a:rPr>
              <a:t>—non</a:t>
            </a:r>
            <a:r>
              <a:rPr sz="2000" spc="-7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riconciliato.</a:t>
            </a: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C6604F09-E29E-4B54-8FCD-75135B090B2A}"/>
              </a:ext>
            </a:extLst>
          </p:cNvPr>
          <p:cNvSpPr txBox="1"/>
          <p:nvPr/>
        </p:nvSpPr>
        <p:spPr>
          <a:xfrm>
            <a:off x="179388" y="1474788"/>
            <a:ext cx="8713787" cy="431800"/>
          </a:xfrm>
          <a:prstGeom prst="rect">
            <a:avLst/>
          </a:prstGeom>
          <a:solidFill>
            <a:schemeClr val="accent2"/>
          </a:solidFill>
        </p:spPr>
        <p:txBody>
          <a:bodyPr lIns="0" tIns="55880" rIns="0" bIns="0">
            <a:spAutoFit/>
          </a:bodyPr>
          <a:lstStyle/>
          <a:p>
            <a:pPr marL="1713230" eaLnBrk="1" hangingPunct="1">
              <a:spcBef>
                <a:spcPts val="44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Richiesta di informazioni scritte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alle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banche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C10E0592-8563-41A1-B079-3DD58BEB2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8435" name="Text Box 3">
            <a:extLst>
              <a:ext uri="{FF2B5EF4-FFF2-40B4-BE49-F238E27FC236}">
                <a16:creationId xmlns:a16="http://schemas.microsoft.com/office/drawing/2014/main" id="{2861FF2F-5632-44CB-AACC-917978EAC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Circolarizzazione banche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28EAB167-6BCC-4A21-A31D-E38E7CE08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8437" name="Text Box 5">
            <a:extLst>
              <a:ext uri="{FF2B5EF4-FFF2-40B4-BE49-F238E27FC236}">
                <a16:creationId xmlns:a16="http://schemas.microsoft.com/office/drawing/2014/main" id="{C4847C37-F8DE-4CE3-B0BD-D80F03C85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07C7B292-6253-4B92-9E7F-DF6B9E6BD793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348C60C0-19BC-4886-8E66-D19CBF8C0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632088F2-D13F-4653-8ECB-82B690E5D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3000" b="1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procedure di revisione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7EF06D68-42B6-45E4-B3C1-3C742C51122B}"/>
              </a:ext>
            </a:extLst>
          </p:cNvPr>
          <p:cNvSpPr txBox="1"/>
          <p:nvPr/>
        </p:nvSpPr>
        <p:spPr>
          <a:xfrm>
            <a:off x="166688" y="2435225"/>
            <a:ext cx="6807200" cy="7778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5" dirty="0">
                <a:solidFill>
                  <a:schemeClr val="tx1"/>
                </a:solidFill>
                <a:latin typeface="Arial"/>
                <a:cs typeface="Arial"/>
              </a:rPr>
              <a:t>—Indagini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sulle lettere respinte o non</a:t>
            </a:r>
            <a:r>
              <a:rPr sz="2000" spc="-1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recapitate.</a:t>
            </a:r>
          </a:p>
          <a:p>
            <a:pPr marL="12700" eaLnBrk="1" hangingPunct="1">
              <a:spcBef>
                <a:spcPts val="12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spc="15" dirty="0">
                <a:solidFill>
                  <a:schemeClr val="tx1"/>
                </a:solidFill>
                <a:latin typeface="Arial"/>
                <a:cs typeface="Arial"/>
              </a:rPr>
              <a:t>—Sollecito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delle risposte non pervenute (seconda</a:t>
            </a:r>
            <a:r>
              <a:rPr sz="2000" spc="-1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chemeClr val="tx1"/>
                </a:solidFill>
                <a:latin typeface="Arial"/>
                <a:cs typeface="Arial"/>
              </a:rPr>
              <a:t>richiesta).</a:t>
            </a: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B6AD8304-9C44-4D6D-BDDD-AF6C90FFA612}"/>
              </a:ext>
            </a:extLst>
          </p:cNvPr>
          <p:cNvSpPr txBox="1"/>
          <p:nvPr/>
        </p:nvSpPr>
        <p:spPr>
          <a:xfrm>
            <a:off x="179388" y="1652588"/>
            <a:ext cx="8713787" cy="431800"/>
          </a:xfrm>
          <a:prstGeom prst="rect">
            <a:avLst/>
          </a:prstGeom>
          <a:solidFill>
            <a:schemeClr val="accent2"/>
          </a:solidFill>
        </p:spPr>
        <p:txBody>
          <a:bodyPr lIns="0" tIns="55880" rIns="0" bIns="0">
            <a:spAutoFit/>
          </a:bodyPr>
          <a:lstStyle/>
          <a:p>
            <a:pPr marL="1713230" eaLnBrk="1" hangingPunct="1">
              <a:spcBef>
                <a:spcPts val="44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Richiesta di informazioni scritte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alle</a:t>
            </a:r>
            <a:r>
              <a:rPr sz="2000" b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banche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>
            <a:extLst>
              <a:ext uri="{FF2B5EF4-FFF2-40B4-BE49-F238E27FC236}">
                <a16:creationId xmlns:a16="http://schemas.microsoft.com/office/drawing/2014/main" id="{12F5F7C7-7AB4-4EEA-B6BE-134A6E63B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817688"/>
            <a:ext cx="8229600" cy="394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590550" indent="-323850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66700"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590550" algn="l"/>
                <a:tab pos="1038225" algn="l"/>
                <a:tab pos="1487488" algn="l"/>
                <a:tab pos="1936750" algn="l"/>
                <a:tab pos="2386013" algn="l"/>
                <a:tab pos="2835275" algn="l"/>
                <a:tab pos="3284538" algn="l"/>
                <a:tab pos="3733800" algn="l"/>
                <a:tab pos="4183063" algn="l"/>
                <a:tab pos="4632325" algn="l"/>
                <a:tab pos="5081588" algn="l"/>
                <a:tab pos="5530850" algn="l"/>
                <a:tab pos="5980113" algn="l"/>
                <a:tab pos="6429375" algn="l"/>
                <a:tab pos="6878638" algn="l"/>
                <a:tab pos="7327900" algn="l"/>
                <a:tab pos="7777163" algn="l"/>
                <a:tab pos="8226425" algn="l"/>
                <a:tab pos="8675688" algn="l"/>
                <a:tab pos="9124950" algn="l"/>
                <a:tab pos="95742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buClrTx/>
              <a:buFontTx/>
              <a:buNone/>
            </a:pPr>
            <a:endParaRPr lang="it-IT" altLang="it-IT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r" eaLnBrk="1" hangingPunct="1">
              <a:spcBef>
                <a:spcPts val="8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500"/>
              </a:spcBef>
              <a:buClrTx/>
              <a:buFontTx/>
              <a:buNone/>
            </a:pPr>
            <a:endParaRPr lang="it-IT" altLang="it-IT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0B192459-AD42-4F98-ABAB-386854F129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932488"/>
            <a:ext cx="7416800" cy="16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484" name="Text Box 3">
            <a:extLst>
              <a:ext uri="{FF2B5EF4-FFF2-40B4-BE49-F238E27FC236}">
                <a16:creationId xmlns:a16="http://schemas.microsoft.com/office/drawing/2014/main" id="{A3E267FB-1B2B-4799-A19A-931B48E16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6092825"/>
            <a:ext cx="6626225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Times New Roman" panose="02020603050405020304" pitchFamily="18" charset="0"/>
              <a:buNone/>
            </a:pPr>
            <a:r>
              <a:rPr lang="it-IT" altLang="it-IT" sz="1400">
                <a:solidFill>
                  <a:srgbClr val="7F7F7F"/>
                </a:solidFill>
                <a:cs typeface="Times New Roman" panose="02020603050405020304" pitchFamily="18" charset="0"/>
              </a:rPr>
              <a:t>Circolarizzazione banche</a:t>
            </a:r>
          </a:p>
        </p:txBody>
      </p:sp>
      <p:pic>
        <p:nvPicPr>
          <p:cNvPr id="20485" name="Picture 4">
            <a:extLst>
              <a:ext uri="{FF2B5EF4-FFF2-40B4-BE49-F238E27FC236}">
                <a16:creationId xmlns:a16="http://schemas.microsoft.com/office/drawing/2014/main" id="{7F8F2E41-F000-4F0F-BFE5-3D2D9A18F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42875"/>
            <a:ext cx="560705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486" name="Text Box 5">
            <a:extLst>
              <a:ext uri="{FF2B5EF4-FFF2-40B4-BE49-F238E27FC236}">
                <a16:creationId xmlns:a16="http://schemas.microsoft.com/office/drawing/2014/main" id="{AE35E5C6-1A4B-4F25-BA7C-BC981D3B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FBD40DD-2918-4135-9FA3-F13FC009E4B2}" type="slidenum">
              <a:rPr lang="it-IT" altLang="it-IT" sz="1200">
                <a:solidFill>
                  <a:srgbClr val="898989"/>
                </a:solidFill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200">
              <a:solidFill>
                <a:srgbClr val="898989"/>
              </a:solidFill>
              <a:cs typeface="Arial" panose="020B0604020202020204" pitchFamily="34" charset="0"/>
            </a:endParaRPr>
          </a:p>
        </p:txBody>
      </p:sp>
      <p:sp>
        <p:nvSpPr>
          <p:cNvPr id="20487" name="Text Box 6">
            <a:extLst>
              <a:ext uri="{FF2B5EF4-FFF2-40B4-BE49-F238E27FC236}">
                <a16:creationId xmlns:a16="http://schemas.microsoft.com/office/drawing/2014/main" id="{33C79663-BC02-4C69-97F8-1A959E19D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71513"/>
            <a:ext cx="35385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Text Box 7">
            <a:extLst>
              <a:ext uri="{FF2B5EF4-FFF2-40B4-BE49-F238E27FC236}">
                <a16:creationId xmlns:a16="http://schemas.microsoft.com/office/drawing/2014/main" id="{223E4AB7-F76F-4F93-9E2B-87F8B2ED1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428625"/>
            <a:ext cx="5964238" cy="603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3000" b="1" dirty="0">
                <a:solidFill>
                  <a:srgbClr val="7F7F7F"/>
                </a:solidFill>
                <a:latin typeface="+mj-lt"/>
                <a:ea typeface="Microsoft YaHei" charset="-122"/>
                <a:cs typeface="Times New Roman" pitchFamily="16" charset="0"/>
              </a:rPr>
              <a:t>La riconciliazione</a:t>
            </a:r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9CAB497C-22DA-48F2-84B5-88389E710D28}"/>
              </a:ext>
            </a:extLst>
          </p:cNvPr>
          <p:cNvGraphicFramePr/>
          <p:nvPr/>
        </p:nvGraphicFramePr>
        <p:xfrm>
          <a:off x="357158" y="1571612"/>
          <a:ext cx="5548330" cy="431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charset="0"/>
            <a:ea typeface="Microsoft YaHei" charset="-122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9968</TotalTime>
  <Words>900</Words>
  <Application>Microsoft Office PowerPoint</Application>
  <PresentationFormat>Presentazione su schermo (4:3)</PresentationFormat>
  <Paragraphs>241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Anan Ferrari</dc:creator>
  <cp:lastModifiedBy>Autore</cp:lastModifiedBy>
  <cp:revision>266</cp:revision>
  <cp:lastPrinted>2022-11-14T13:26:36Z</cp:lastPrinted>
  <dcterms:created xsi:type="dcterms:W3CDTF">2011-10-15T03:23:42Z</dcterms:created>
  <dcterms:modified xsi:type="dcterms:W3CDTF">2025-10-23T15:53:59Z</dcterms:modified>
</cp:coreProperties>
</file>