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7" r:id="rId2"/>
    <p:sldId id="278" r:id="rId3"/>
  </p:sldIdLst>
  <p:sldSz cx="9144000" cy="6858000" type="screen4x3"/>
  <p:notesSz cx="7099300" cy="102346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F0784A-66A5-4651-A1E2-D279B56C2580}" v="8" dt="2025-11-05T10:50:21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icchitano, Patrizia" userId="88585140-5a7e-48a8-ac2d-d45868b66179" providerId="ADAL" clId="{0D32BA68-8FC4-483B-867A-ED2C2020F8C5}"/>
    <pc:docChg chg="undo custSel delSld modSld modNotesMaster modHandout">
      <pc:chgData name="Scicchitano, Patrizia" userId="88585140-5a7e-48a8-ac2d-d45868b66179" providerId="ADAL" clId="{0D32BA68-8FC4-483B-867A-ED2C2020F8C5}" dt="2025-11-05T10:57:29.137" v="280" actId="478"/>
      <pc:docMkLst>
        <pc:docMk/>
      </pc:docMkLst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56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61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64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65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1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2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3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4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5"/>
        </pc:sldMkLst>
      </pc:sldChg>
      <pc:sldChg chg="del">
        <pc:chgData name="Scicchitano, Patrizia" userId="88585140-5a7e-48a8-ac2d-d45868b66179" providerId="ADAL" clId="{0D32BA68-8FC4-483B-867A-ED2C2020F8C5}" dt="2025-10-27T11:33:07.763" v="0" actId="47"/>
        <pc:sldMkLst>
          <pc:docMk/>
          <pc:sldMk cId="0" sldId="276"/>
        </pc:sldMkLst>
      </pc:sldChg>
      <pc:sldChg chg="delSp modSp mod modNotes">
        <pc:chgData name="Scicchitano, Patrizia" userId="88585140-5a7e-48a8-ac2d-d45868b66179" providerId="ADAL" clId="{0D32BA68-8FC4-483B-867A-ED2C2020F8C5}" dt="2025-11-05T10:57:08.488" v="276" actId="478"/>
        <pc:sldMkLst>
          <pc:docMk/>
          <pc:sldMk cId="0" sldId="277"/>
        </pc:sldMkLst>
        <pc:spChg chg="del">
          <ac:chgData name="Scicchitano, Patrizia" userId="88585140-5a7e-48a8-ac2d-d45868b66179" providerId="ADAL" clId="{0D32BA68-8FC4-483B-867A-ED2C2020F8C5}" dt="2025-11-05T10:56:59.242" v="273" actId="478"/>
          <ac:spMkLst>
            <pc:docMk/>
            <pc:sldMk cId="0" sldId="277"/>
            <ac:spMk id="2" creationId="{66630383-5351-B312-5B84-1F4DBD5104D5}"/>
          </ac:spMkLst>
        </pc:spChg>
        <pc:spChg chg="del mod">
          <ac:chgData name="Scicchitano, Patrizia" userId="88585140-5a7e-48a8-ac2d-d45868b66179" providerId="ADAL" clId="{0D32BA68-8FC4-483B-867A-ED2C2020F8C5}" dt="2025-11-05T10:57:03.950" v="275" actId="478"/>
          <ac:spMkLst>
            <pc:docMk/>
            <pc:sldMk cId="0" sldId="277"/>
            <ac:spMk id="3" creationId="{FC6CAC2F-18BC-CFDB-3D71-78B247C46315}"/>
          </ac:spMkLst>
        </pc:spChg>
        <pc:spChg chg="del mod">
          <ac:chgData name="Scicchitano, Patrizia" userId="88585140-5a7e-48a8-ac2d-d45868b66179" providerId="ADAL" clId="{0D32BA68-8FC4-483B-867A-ED2C2020F8C5}" dt="2025-11-05T10:57:01.482" v="274" actId="478"/>
          <ac:spMkLst>
            <pc:docMk/>
            <pc:sldMk cId="0" sldId="277"/>
            <ac:spMk id="4" creationId="{C7B53540-B77C-275A-12CE-EE8B4277B22A}"/>
          </ac:spMkLst>
        </pc:spChg>
        <pc:spChg chg="del mod">
          <ac:chgData name="Scicchitano, Patrizia" userId="88585140-5a7e-48a8-ac2d-d45868b66179" providerId="ADAL" clId="{0D32BA68-8FC4-483B-867A-ED2C2020F8C5}" dt="2025-11-05T10:57:08.488" v="276" actId="478"/>
          <ac:spMkLst>
            <pc:docMk/>
            <pc:sldMk cId="0" sldId="277"/>
            <ac:spMk id="5" creationId="{66ADD8E5-1CE4-1C35-7446-F34B03E98D98}"/>
          </ac:spMkLst>
        </pc:spChg>
        <pc:spChg chg="mod">
          <ac:chgData name="Scicchitano, Patrizia" userId="88585140-5a7e-48a8-ac2d-d45868b66179" providerId="ADAL" clId="{0D32BA68-8FC4-483B-867A-ED2C2020F8C5}" dt="2025-11-05T10:30:13.852" v="81" actId="20577"/>
          <ac:spMkLst>
            <pc:docMk/>
            <pc:sldMk cId="0" sldId="277"/>
            <ac:spMk id="4100" creationId="{712CC22D-72B2-4C25-BA2C-A8579211A07C}"/>
          </ac:spMkLst>
        </pc:spChg>
        <pc:graphicFrameChg chg="mod modGraphic">
          <ac:chgData name="Scicchitano, Patrizia" userId="88585140-5a7e-48a8-ac2d-d45868b66179" providerId="ADAL" clId="{0D32BA68-8FC4-483B-867A-ED2C2020F8C5}" dt="2025-11-05T10:47:41.562" v="147" actId="20577"/>
          <ac:graphicFrameMkLst>
            <pc:docMk/>
            <pc:sldMk cId="0" sldId="277"/>
            <ac:graphicFrameMk id="3078" creationId="{54D1217E-F3B9-4A02-91D5-DF9635D115FD}"/>
          </ac:graphicFrameMkLst>
        </pc:graphicFrameChg>
      </pc:sldChg>
      <pc:sldChg chg="delSp modSp mod modNotes">
        <pc:chgData name="Scicchitano, Patrizia" userId="88585140-5a7e-48a8-ac2d-d45868b66179" providerId="ADAL" clId="{0D32BA68-8FC4-483B-867A-ED2C2020F8C5}" dt="2025-11-05T10:57:29.137" v="280" actId="478"/>
        <pc:sldMkLst>
          <pc:docMk/>
          <pc:sldMk cId="0" sldId="278"/>
        </pc:sldMkLst>
        <pc:spChg chg="del">
          <ac:chgData name="Scicchitano, Patrizia" userId="88585140-5a7e-48a8-ac2d-d45868b66179" providerId="ADAL" clId="{0D32BA68-8FC4-483B-867A-ED2C2020F8C5}" dt="2025-11-05T10:57:22.180" v="277" actId="478"/>
          <ac:spMkLst>
            <pc:docMk/>
            <pc:sldMk cId="0" sldId="278"/>
            <ac:spMk id="2" creationId="{AAD635EF-4F0B-5E31-A973-FFF2E4B76B2E}"/>
          </ac:spMkLst>
        </pc:spChg>
        <pc:spChg chg="del">
          <ac:chgData name="Scicchitano, Patrizia" userId="88585140-5a7e-48a8-ac2d-d45868b66179" providerId="ADAL" clId="{0D32BA68-8FC4-483B-867A-ED2C2020F8C5}" dt="2025-11-05T10:57:27.091" v="279" actId="478"/>
          <ac:spMkLst>
            <pc:docMk/>
            <pc:sldMk cId="0" sldId="278"/>
            <ac:spMk id="3" creationId="{EBB9E1C6-FAD4-3A0B-C8DF-291C2C4DD899}"/>
          </ac:spMkLst>
        </pc:spChg>
        <pc:spChg chg="del mod">
          <ac:chgData name="Scicchitano, Patrizia" userId="88585140-5a7e-48a8-ac2d-d45868b66179" providerId="ADAL" clId="{0D32BA68-8FC4-483B-867A-ED2C2020F8C5}" dt="2025-11-05T10:57:24.547" v="278" actId="478"/>
          <ac:spMkLst>
            <pc:docMk/>
            <pc:sldMk cId="0" sldId="278"/>
            <ac:spMk id="4" creationId="{98E72571-D27A-54EE-3CE6-F8B957225D66}"/>
          </ac:spMkLst>
        </pc:spChg>
        <pc:spChg chg="del mod">
          <ac:chgData name="Scicchitano, Patrizia" userId="88585140-5a7e-48a8-ac2d-d45868b66179" providerId="ADAL" clId="{0D32BA68-8FC4-483B-867A-ED2C2020F8C5}" dt="2025-11-05T10:57:29.137" v="280" actId="478"/>
          <ac:spMkLst>
            <pc:docMk/>
            <pc:sldMk cId="0" sldId="278"/>
            <ac:spMk id="5" creationId="{FCC78BBE-4DE7-3201-FED1-D7C80B3DCD6F}"/>
          </ac:spMkLst>
        </pc:spChg>
        <pc:spChg chg="mod">
          <ac:chgData name="Scicchitano, Patrizia" userId="88585140-5a7e-48a8-ac2d-d45868b66179" providerId="ADAL" clId="{0D32BA68-8FC4-483B-867A-ED2C2020F8C5}" dt="2025-11-05T10:30:01.187" v="74" actId="20577"/>
          <ac:spMkLst>
            <pc:docMk/>
            <pc:sldMk cId="0" sldId="278"/>
            <ac:spMk id="6148" creationId="{8D68DEFD-E76F-485D-A431-FBE99BCB6C06}"/>
          </ac:spMkLst>
        </pc:spChg>
        <pc:graphicFrameChg chg="mod modGraphic">
          <ac:chgData name="Scicchitano, Patrizia" userId="88585140-5a7e-48a8-ac2d-d45868b66179" providerId="ADAL" clId="{0D32BA68-8FC4-483B-867A-ED2C2020F8C5}" dt="2025-11-05T10:51:13.138" v="180" actId="20577"/>
          <ac:graphicFrameMkLst>
            <pc:docMk/>
            <pc:sldMk cId="0" sldId="278"/>
            <ac:graphicFrameMk id="4102" creationId="{419553AE-7B33-40F7-8677-31D960F5965A}"/>
          </ac:graphicFrameMkLst>
        </pc:graphicFrameChg>
      </pc:sldChg>
      <pc:sldChg chg="delSp modSp del mod modNotes">
        <pc:chgData name="Scicchitano, Patrizia" userId="88585140-5a7e-48a8-ac2d-d45868b66179" providerId="ADAL" clId="{0D32BA68-8FC4-483B-867A-ED2C2020F8C5}" dt="2025-11-05T10:52:55.825" v="272" actId="47"/>
        <pc:sldMkLst>
          <pc:docMk/>
          <pc:sldMk cId="0" sldId="279"/>
        </pc:sldMkLst>
        <pc:spChg chg="mod">
          <ac:chgData name="Scicchitano, Patrizia" userId="88585140-5a7e-48a8-ac2d-d45868b66179" providerId="ADAL" clId="{0D32BA68-8FC4-483B-867A-ED2C2020F8C5}" dt="2025-11-05T10:30:05.045" v="78" actId="20577"/>
          <ac:spMkLst>
            <pc:docMk/>
            <pc:sldMk cId="0" sldId="279"/>
            <ac:spMk id="8195" creationId="{8A4FE781-2942-4A55-AC17-39729C123A0E}"/>
          </ac:spMkLst>
        </pc:spChg>
      </pc:sldChg>
      <pc:sldChg chg="modSp del mod modNotes">
        <pc:chgData name="Scicchitano, Patrizia" userId="88585140-5a7e-48a8-ac2d-d45868b66179" providerId="ADAL" clId="{0D32BA68-8FC4-483B-867A-ED2C2020F8C5}" dt="2025-11-05T10:30:07.319" v="79" actId="47"/>
        <pc:sldMkLst>
          <pc:docMk/>
          <pc:sldMk cId="0" sldId="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AAB7F0B-0B19-4068-BAA0-2B4482AD15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034" cy="511980"/>
          </a:xfrm>
          <a:prstGeom prst="rect">
            <a:avLst/>
          </a:prstGeom>
        </p:spPr>
        <p:txBody>
          <a:bodyPr vert="horz" lIns="99033" tIns="49516" rIns="99033" bIns="49516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3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8183E2-586B-4B11-A0CB-917C576CCC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0591" y="0"/>
            <a:ext cx="3077034" cy="511980"/>
          </a:xfrm>
          <a:prstGeom prst="rect">
            <a:avLst/>
          </a:prstGeom>
        </p:spPr>
        <p:txBody>
          <a:bodyPr vert="horz" lIns="99033" tIns="49516" rIns="99033" bIns="49516" rtlCol="0"/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3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fld id="{B13FEB9B-31D1-45B2-B5FD-88341BBE6DC4}" type="datetimeFigureOut">
              <a:rPr lang="it-IT"/>
              <a:pPr>
                <a:defRPr/>
              </a:pPr>
              <a:t>05/11/2025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A993262-997B-4349-A8F1-96E99F03BB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2633"/>
            <a:ext cx="3077034" cy="510317"/>
          </a:xfrm>
          <a:prstGeom prst="rect">
            <a:avLst/>
          </a:prstGeom>
        </p:spPr>
        <p:txBody>
          <a:bodyPr vert="horz" lIns="99033" tIns="49516" rIns="99033" bIns="49516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3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96E3409-9FAE-43C9-AB7F-0A74EAEF0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0591" y="9722633"/>
            <a:ext cx="3077034" cy="510317"/>
          </a:xfrm>
          <a:prstGeom prst="rect">
            <a:avLst/>
          </a:prstGeom>
        </p:spPr>
        <p:txBody>
          <a:bodyPr vert="horz" wrap="square" lIns="99033" tIns="49516" rIns="99033" bIns="49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300"/>
            </a:lvl1pPr>
          </a:lstStyle>
          <a:p>
            <a:fld id="{A3EA7359-ED47-4E9E-A272-A16035AAA3E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DFA789FA-400B-4544-B7B9-14E1A201C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1" name="AutoShape 2">
            <a:extLst>
              <a:ext uri="{FF2B5EF4-FFF2-40B4-BE49-F238E27FC236}">
                <a16:creationId xmlns:a16="http://schemas.microsoft.com/office/drawing/2014/main" id="{4A5E55FE-45AC-47AF-B305-526D89582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2" name="AutoShape 3">
            <a:extLst>
              <a:ext uri="{FF2B5EF4-FFF2-40B4-BE49-F238E27FC236}">
                <a16:creationId xmlns:a16="http://schemas.microsoft.com/office/drawing/2014/main" id="{E87B1AA0-199C-418C-804B-01F67B5AE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3" name="AutoShape 4">
            <a:extLst>
              <a:ext uri="{FF2B5EF4-FFF2-40B4-BE49-F238E27FC236}">
                <a16:creationId xmlns:a16="http://schemas.microsoft.com/office/drawing/2014/main" id="{31123125-4EF1-4B90-B472-AA8C47568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4" name="AutoShape 5">
            <a:extLst>
              <a:ext uri="{FF2B5EF4-FFF2-40B4-BE49-F238E27FC236}">
                <a16:creationId xmlns:a16="http://schemas.microsoft.com/office/drawing/2014/main" id="{2C4124BF-8FC1-48B8-9CDB-1451782AF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5" name="AutoShape 6">
            <a:extLst>
              <a:ext uri="{FF2B5EF4-FFF2-40B4-BE49-F238E27FC236}">
                <a16:creationId xmlns:a16="http://schemas.microsoft.com/office/drawing/2014/main" id="{9F41AAE5-F00E-46AE-97B0-1B56A71BF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6" name="AutoShape 7">
            <a:extLst>
              <a:ext uri="{FF2B5EF4-FFF2-40B4-BE49-F238E27FC236}">
                <a16:creationId xmlns:a16="http://schemas.microsoft.com/office/drawing/2014/main" id="{F0A212C3-A41C-4A37-B19F-D705C622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7" name="AutoShape 8">
            <a:extLst>
              <a:ext uri="{FF2B5EF4-FFF2-40B4-BE49-F238E27FC236}">
                <a16:creationId xmlns:a16="http://schemas.microsoft.com/office/drawing/2014/main" id="{D75934D8-26F0-475D-BFB9-9D4C932BF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8" name="AutoShape 9">
            <a:extLst>
              <a:ext uri="{FF2B5EF4-FFF2-40B4-BE49-F238E27FC236}">
                <a16:creationId xmlns:a16="http://schemas.microsoft.com/office/drawing/2014/main" id="{C9D292D5-2A37-4565-95DD-F3A2E3C04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9" name="AutoShape 10">
            <a:extLst>
              <a:ext uri="{FF2B5EF4-FFF2-40B4-BE49-F238E27FC236}">
                <a16:creationId xmlns:a16="http://schemas.microsoft.com/office/drawing/2014/main" id="{F1C41420-59BD-4966-A87A-B35198C1B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0" name="AutoShape 11">
            <a:extLst>
              <a:ext uri="{FF2B5EF4-FFF2-40B4-BE49-F238E27FC236}">
                <a16:creationId xmlns:a16="http://schemas.microsoft.com/office/drawing/2014/main" id="{755E5F6A-FAA1-4A1D-8200-735984B7E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1" name="AutoShape 12">
            <a:extLst>
              <a:ext uri="{FF2B5EF4-FFF2-40B4-BE49-F238E27FC236}">
                <a16:creationId xmlns:a16="http://schemas.microsoft.com/office/drawing/2014/main" id="{3B75D758-7F29-473C-9692-0E3B6AAFA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2" name="Text Box 13">
            <a:extLst>
              <a:ext uri="{FF2B5EF4-FFF2-40B4-BE49-F238E27FC236}">
                <a16:creationId xmlns:a16="http://schemas.microsoft.com/office/drawing/2014/main" id="{32FB1DBE-396A-4B94-9A9F-6B8A609AD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077034" cy="5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D40F1C0D-0263-4346-B5B4-2FEC516A687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020592" y="2"/>
            <a:ext cx="3058598" cy="490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73" tIns="50686" rIns="97473" bIns="506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84845" algn="l"/>
                <a:tab pos="971408" algn="l"/>
                <a:tab pos="1457970" algn="l"/>
                <a:tab pos="1944533" algn="l"/>
                <a:tab pos="2431096" algn="l"/>
                <a:tab pos="2917659" algn="l"/>
                <a:tab pos="3404221" algn="l"/>
                <a:tab pos="3890786" algn="l"/>
                <a:tab pos="4377348" algn="l"/>
                <a:tab pos="4863911" algn="l"/>
                <a:tab pos="5350475" algn="l"/>
                <a:tab pos="5837038" algn="l"/>
                <a:tab pos="6323600" algn="l"/>
                <a:tab pos="6810163" algn="l"/>
                <a:tab pos="7296726" algn="l"/>
                <a:tab pos="7783289" algn="l"/>
                <a:tab pos="8269851" algn="l"/>
                <a:tab pos="8756415" algn="l"/>
                <a:tab pos="9242978" algn="l"/>
                <a:tab pos="9729541" algn="l"/>
              </a:tabLst>
              <a:defRPr sz="1300">
                <a:solidFill>
                  <a:srgbClr val="000000"/>
                </a:solidFill>
                <a:latin typeface="Calibri" charset="0"/>
                <a:ea typeface="Microsoft YaHei" charset="-122"/>
                <a:cs typeface="Arial" charset="0"/>
              </a:defRPr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2064" name="Rectangle 15">
            <a:extLst>
              <a:ext uri="{FF2B5EF4-FFF2-40B4-BE49-F238E27FC236}">
                <a16:creationId xmlns:a16="http://schemas.microsoft.com/office/drawing/2014/main" id="{C07AEF80-62C1-4C6A-9493-7C6664BB89A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5363" y="768350"/>
            <a:ext cx="5087937" cy="381635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5648C2DD-D668-484A-A863-668A34EB127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08926" y="4860487"/>
            <a:ext cx="5659663" cy="458454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73" tIns="50686" rIns="97473" bIns="50686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/>
          </a:p>
        </p:txBody>
      </p:sp>
      <p:sp>
        <p:nvSpPr>
          <p:cNvPr id="2066" name="Text Box 17">
            <a:extLst>
              <a:ext uri="{FF2B5EF4-FFF2-40B4-BE49-F238E27FC236}">
                <a16:creationId xmlns:a16="http://schemas.microsoft.com/office/drawing/2014/main" id="{5D8023DB-B376-4856-A610-2931B0B40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722633"/>
            <a:ext cx="3077034" cy="510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9033" tIns="49516" rIns="99033" bIns="495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C39AAD3-8AE8-4A7E-9261-913B4C38F92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020592" y="9722635"/>
            <a:ext cx="3058598" cy="4887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73" tIns="50686" rIns="97473" bIns="506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3D660429-FA89-47DB-9365-9366C657D43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>
            <a:extLst>
              <a:ext uri="{FF2B5EF4-FFF2-40B4-BE49-F238E27FC236}">
                <a16:creationId xmlns:a16="http://schemas.microsoft.com/office/drawing/2014/main" id="{05D64F08-9F6C-4A15-A014-09B9927CDD8F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41517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21794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02069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082346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5603" name="Rectangle 13">
            <a:extLst>
              <a:ext uri="{FF2B5EF4-FFF2-40B4-BE49-F238E27FC236}">
                <a16:creationId xmlns:a16="http://schemas.microsoft.com/office/drawing/2014/main" id="{4C093B87-13A4-40D0-8311-1F7EBE9EF38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41517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21794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02069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082346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B34C0-D2CF-4E1D-8253-BD5EBB660CC8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5604" name="Text Box 1">
            <a:extLst>
              <a:ext uri="{FF2B5EF4-FFF2-40B4-BE49-F238E27FC236}">
                <a16:creationId xmlns:a16="http://schemas.microsoft.com/office/drawing/2014/main" id="{679697FC-0F99-48E0-85F6-7988FCDE8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3" y="0"/>
            <a:ext cx="3072005" cy="506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5605" name="Text Box 2">
            <a:extLst>
              <a:ext uri="{FF2B5EF4-FFF2-40B4-BE49-F238E27FC236}">
                <a16:creationId xmlns:a16="http://schemas.microsoft.com/office/drawing/2014/main" id="{6A1FB7CE-E2F1-439F-8476-B1BEE52B5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3" y="9722633"/>
            <a:ext cx="3072005" cy="50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33E45B8C-8A9A-4113-95DF-52DC0694D432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606" name="Rectangle 3">
            <a:extLst>
              <a:ext uri="{FF2B5EF4-FFF2-40B4-BE49-F238E27FC236}">
                <a16:creationId xmlns:a16="http://schemas.microsoft.com/office/drawing/2014/main" id="{8986028C-6CE9-4FC1-B9EB-E398FA2A2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25607" name="Rectangle 4">
            <a:extLst>
              <a:ext uri="{FF2B5EF4-FFF2-40B4-BE49-F238E27FC236}">
                <a16:creationId xmlns:a16="http://schemas.microsoft.com/office/drawing/2014/main" id="{B2704249-D9A6-4B82-9E0C-0FD19C53A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8927" y="4860487"/>
            <a:ext cx="5681451" cy="460615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86"/>
              </a:spcBef>
              <a:buClrTx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5608" name="Text Box 5">
            <a:extLst>
              <a:ext uri="{FF2B5EF4-FFF2-40B4-BE49-F238E27FC236}">
                <a16:creationId xmlns:a16="http://schemas.microsoft.com/office/drawing/2014/main" id="{DD5F7912-5FC3-40AE-A2BE-2B0AC7D72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1" y="9722633"/>
            <a:ext cx="3077034" cy="510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0DD0DCE3-6334-4975-9556-DEB83E27B7F9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9">
            <a:extLst>
              <a:ext uri="{FF2B5EF4-FFF2-40B4-BE49-F238E27FC236}">
                <a16:creationId xmlns:a16="http://schemas.microsoft.com/office/drawing/2014/main" id="{355A6E24-305E-4C1F-BF62-1B981F966272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41517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21794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02069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082346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7651" name="Rectangle 13">
            <a:extLst>
              <a:ext uri="{FF2B5EF4-FFF2-40B4-BE49-F238E27FC236}">
                <a16:creationId xmlns:a16="http://schemas.microsoft.com/office/drawing/2014/main" id="{5CD9D3D9-6F5B-49AD-8467-EB6AE04F730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41517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21794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02069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082346" indent="-240139" defTabSz="47193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5A0E3CD-832F-4EFC-8189-23FB13567B9D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7652" name="Text Box 1">
            <a:extLst>
              <a:ext uri="{FF2B5EF4-FFF2-40B4-BE49-F238E27FC236}">
                <a16:creationId xmlns:a16="http://schemas.microsoft.com/office/drawing/2014/main" id="{79BF228B-190C-47DC-B42B-63800B84E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3" y="0"/>
            <a:ext cx="3072005" cy="506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7653" name="Text Box 2">
            <a:extLst>
              <a:ext uri="{FF2B5EF4-FFF2-40B4-BE49-F238E27FC236}">
                <a16:creationId xmlns:a16="http://schemas.microsoft.com/office/drawing/2014/main" id="{7B60FB0F-67B6-45EB-A374-ED56435D7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3" y="9722633"/>
            <a:ext cx="3072005" cy="50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5AB45F25-5A8B-4812-B19B-4B75EC36887B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DF5D58F0-4656-4E9D-8A5F-82C38B3E6D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0600" y="768350"/>
            <a:ext cx="5118100" cy="3838575"/>
          </a:xfrm>
          <a:solidFill>
            <a:srgbClr val="FFFFFF"/>
          </a:solidFill>
          <a:ln/>
        </p:spPr>
      </p:sp>
      <p:sp>
        <p:nvSpPr>
          <p:cNvPr id="27655" name="Rectangle 4">
            <a:extLst>
              <a:ext uri="{FF2B5EF4-FFF2-40B4-BE49-F238E27FC236}">
                <a16:creationId xmlns:a16="http://schemas.microsoft.com/office/drawing/2014/main" id="{34F38FB1-A7E1-49C9-A045-9D6CB2DFA2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8927" y="4860487"/>
            <a:ext cx="5681451" cy="460615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86"/>
              </a:spcBef>
              <a:buClrTx/>
              <a:tabLst>
                <a:tab pos="0" algn="l"/>
                <a:tab pos="483611" algn="l"/>
                <a:tab pos="970558" algn="l"/>
                <a:tab pos="1455836" algn="l"/>
                <a:tab pos="1942783" algn="l"/>
                <a:tab pos="2429730" algn="l"/>
                <a:tab pos="2916676" algn="l"/>
                <a:tab pos="3401954" algn="l"/>
                <a:tab pos="3888900" algn="l"/>
                <a:tab pos="4375848" algn="l"/>
                <a:tab pos="4862794" algn="l"/>
                <a:tab pos="5348073" algn="l"/>
                <a:tab pos="5835019" algn="l"/>
                <a:tab pos="6321966" algn="l"/>
                <a:tab pos="6808912" algn="l"/>
                <a:tab pos="7295858" algn="l"/>
                <a:tab pos="7781137" algn="l"/>
                <a:tab pos="8268083" algn="l"/>
                <a:tab pos="8755029" algn="l"/>
                <a:tab pos="9241976" algn="l"/>
                <a:tab pos="9727255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6" name="Text Box 5">
            <a:extLst>
              <a:ext uri="{FF2B5EF4-FFF2-40B4-BE49-F238E27FC236}">
                <a16:creationId xmlns:a16="http://schemas.microsoft.com/office/drawing/2014/main" id="{81E38400-91CC-4F2B-8A4C-92C62A2D8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0591" y="9722633"/>
            <a:ext cx="3077034" cy="510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7473" tIns="50686" rIns="97473" bIns="50686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89A4864B-D720-475F-B5C1-17D5CECAA687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D4B17-7D5B-4972-A773-6EA5771520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E4987C-6AD8-42DF-8FE1-18C1F53528A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3B685-383B-42A9-AFC8-256A84572E6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6223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C59607-A6B0-4D43-A38F-F24A81DA91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475D8F-0E7B-4015-BC76-D5222AB0494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7F715-68A9-42F5-980D-1ADCDC315F1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128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15113" y="128588"/>
            <a:ext cx="2052637" cy="5978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05513" cy="5978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87C91C-216E-4EE0-8C3B-DAF3BD4B726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465228-0EB7-42A0-9A9D-4E1E2F4D55A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2074A-5057-49A6-AF80-CA1F17F882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2080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25788D-C78A-4FCD-BEB5-6D46790768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FBE7D8-DFBA-4B5D-9BDC-A220D4CA9D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7EBFE6-54A6-4384-8634-1EB14E56157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19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100DBE-A09B-4046-994D-A029041816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41163E-3617-4D1D-9B5C-E55B24DBE2E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4AC4C-DD71-4455-8AE8-BDACBF0E5DB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137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6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29075" cy="4506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D38CFA4-42AF-4251-9E5F-5373700484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1093AC-7637-4B12-9A31-7009115AC1D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10AB1-28A4-44C3-899C-37FBC51815D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654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CB94306-1A41-4C9D-B8E0-3008FB01FA0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56768F-6F87-411E-819E-69A9A4087AE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D276DA-23D5-4466-98C6-00CEEB72BF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406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EAA3F18-D24A-41D3-A36C-313B431178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D8760E-FB5C-4447-911B-B805E148AB7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982B22-776D-42B6-9BC0-827A9EFE2FB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6658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7C02327-4060-4359-8709-81A72DF5BC0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286CD61-CE6D-41A2-87E9-C4477259518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3A326-8841-4F27-9BD1-418CCD82291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412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7B4076-5D36-4443-AA0F-F7064CCCCF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309EB6-4EA7-4E1C-A235-779DF2D1A0A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C24DF-CCC3-4F57-8894-A9917A56D3A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458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446A4BE-4D0F-46A9-9D38-FF281F2D73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6E04F6-745F-4C42-824B-1BF5B93BA18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AB750-38E3-4DE7-9C78-F8C325A833D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3764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10511AF-A896-43FC-81B3-6941ECC1E6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1055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49274D14-E696-4817-A62D-DDC1D3E57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0550" cy="450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C2E598B-9628-42BA-BFC6-5703A881094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07138"/>
            <a:ext cx="2114550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Calibri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1561E96D-312D-4A12-A240-E30F6DA76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4144B3-9D4C-4A0A-97D1-24644C82FB8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03963"/>
            <a:ext cx="211455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FFFF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CA134754-15C1-427E-B2F2-29A8E3FD2C1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>
            <a:extLst>
              <a:ext uri="{FF2B5EF4-FFF2-40B4-BE49-F238E27FC236}">
                <a16:creationId xmlns:a16="http://schemas.microsoft.com/office/drawing/2014/main" id="{B4A5CD29-D0E4-401E-911D-6D411ACCC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4579" name="Text Box 2">
            <a:extLst>
              <a:ext uri="{FF2B5EF4-FFF2-40B4-BE49-F238E27FC236}">
                <a16:creationId xmlns:a16="http://schemas.microsoft.com/office/drawing/2014/main" id="{B8A53B4D-55A0-46D6-BE3F-555DA8279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F886835-D100-4AD2-A2AE-CD928817C8F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4100" name="Text Box 3">
            <a:extLst>
              <a:ext uri="{FF2B5EF4-FFF2-40B4-BE49-F238E27FC236}">
                <a16:creationId xmlns:a16="http://schemas.microsoft.com/office/drawing/2014/main" id="{712CC22D-72B2-4C25-BA2C-A8579211A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L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(1)</a:t>
            </a:r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5A33B354-E6A4-405B-ACDF-4F564463C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3C42D009-481D-45A7-A687-C455AA1F0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79500"/>
            <a:ext cx="5084762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+mj-lt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+mj-lt"/>
            </a:endParaRPr>
          </a:p>
        </p:txBody>
      </p:sp>
      <p:graphicFrame>
        <p:nvGraphicFramePr>
          <p:cNvPr id="3078" name="Group 6">
            <a:extLst>
              <a:ext uri="{FF2B5EF4-FFF2-40B4-BE49-F238E27FC236}">
                <a16:creationId xmlns:a16="http://schemas.microsoft.com/office/drawing/2014/main" id="{54D1217E-F3B9-4A02-91D5-DF9635D11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16723"/>
              </p:ext>
            </p:extLst>
          </p:nvPr>
        </p:nvGraphicFramePr>
        <p:xfrm>
          <a:off x="539750" y="1485900"/>
          <a:ext cx="4246563" cy="4875492"/>
        </p:xfrm>
        <a:graphic>
          <a:graphicData uri="http://schemas.openxmlformats.org/drawingml/2006/table">
            <a:tbl>
              <a:tblPr/>
              <a:tblGrid>
                <a:gridCol w="2817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04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37226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X</a:t>
                      </a:r>
                    </a:p>
                  </a:txBody>
                  <a:tcPr marL="90000" marR="90000" marT="237226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54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X al 31.12.2024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150.000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25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Operazioni registrate dalla banca e NON dalla società Alfa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it-IT" sz="15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Disposizione di bonifico a favore di Verdi </a:t>
                      </a:r>
                      <a:r>
                        <a:rPr kumimoji="0" lang="it-IT" sz="15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Srl</a:t>
                      </a:r>
                      <a:r>
                        <a:rPr kumimoji="0" lang="it-IT" sz="15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 effettuato dalla società Alfa in data 31.12.2024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  <a:cs typeface="+mn-cs"/>
                      </a:endParaRPr>
                    </a:p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10.000</a:t>
                      </a:r>
                      <a:endParaRPr kumimoji="0" lang="it-IT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780" marB="466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25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e NON dalla banca 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780" marB="466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4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420E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420E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39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scheda contabile al 31 dicembre 2024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160.000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20" name="Text Box 23">
            <a:extLst>
              <a:ext uri="{FF2B5EF4-FFF2-40B4-BE49-F238E27FC236}">
                <a16:creationId xmlns:a16="http://schemas.microsoft.com/office/drawing/2014/main" id="{43758163-8EEF-4291-B9D4-1166024F4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>
            <a:extLst>
              <a:ext uri="{FF2B5EF4-FFF2-40B4-BE49-F238E27FC236}">
                <a16:creationId xmlns:a16="http://schemas.microsoft.com/office/drawing/2014/main" id="{EABBCB73-D461-4367-8031-F181266B7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6627" name="Text Box 2">
            <a:extLst>
              <a:ext uri="{FF2B5EF4-FFF2-40B4-BE49-F238E27FC236}">
                <a16:creationId xmlns:a16="http://schemas.microsoft.com/office/drawing/2014/main" id="{0FA12A3D-22EF-4FC0-B726-A55E9B4F6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214C6DC-0281-4989-B4A1-19BF200DD9F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8D68DEFD-E76F-485D-A431-FBE99BCB6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M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(2)</a:t>
            </a:r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B22A427-E852-4B9E-90E7-CCCCE28B4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6150" name="Text Box 5">
            <a:extLst>
              <a:ext uri="{FF2B5EF4-FFF2-40B4-BE49-F238E27FC236}">
                <a16:creationId xmlns:a16="http://schemas.microsoft.com/office/drawing/2014/main" id="{CBA687D4-43A6-44E2-A924-471731CAA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79500"/>
            <a:ext cx="5084762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Calibri" panose="020F0502020204030204" pitchFamily="34" charset="0"/>
            </a:endParaRPr>
          </a:p>
        </p:txBody>
      </p:sp>
      <p:graphicFrame>
        <p:nvGraphicFramePr>
          <p:cNvPr id="4102" name="Group 6">
            <a:extLst>
              <a:ext uri="{FF2B5EF4-FFF2-40B4-BE49-F238E27FC236}">
                <a16:creationId xmlns:a16="http://schemas.microsoft.com/office/drawing/2014/main" id="{419553AE-7B33-40F7-8677-31D960F59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949615"/>
              </p:ext>
            </p:extLst>
          </p:nvPr>
        </p:nvGraphicFramePr>
        <p:xfrm>
          <a:off x="461963" y="1492250"/>
          <a:ext cx="4610100" cy="4661294"/>
        </p:xfrm>
        <a:graphic>
          <a:graphicData uri="http://schemas.openxmlformats.org/drawingml/2006/table">
            <a:tbl>
              <a:tblPr/>
              <a:tblGrid>
                <a:gridCol w="3324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06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26543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Y</a:t>
                      </a:r>
                    </a:p>
                  </a:txBody>
                  <a:tcPr marL="90000" marR="90000" marT="237717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Y al 31.12.2024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50.000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banca e NON dalla società Alfa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3075" marB="4671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e NON dalla banca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1500" b="1" i="0" u="sng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  <a:cs typeface="+mn-cs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it-IT" sz="15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n-lt"/>
                          <a:ea typeface="Microsoft YaHei" charset="-122"/>
                          <a:cs typeface="+mn-cs"/>
                        </a:rPr>
                        <a:t>Competenze attive I trimestre 2025 comunicate nel modulo ABI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1500" b="1" i="0" u="sng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  <a:cs typeface="+mn-cs"/>
                      </a:endParaRP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  <a:p>
                      <a:pPr marL="0" marR="0" lvl="0" indent="0" algn="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5.000</a:t>
                      </a:r>
                    </a:p>
                  </a:txBody>
                  <a:tcPr marL="90000" marR="90000" marT="143075" marB="4671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scheda contabile al 31 dicembre 2024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55.000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67" name="Text Box 22">
            <a:extLst>
              <a:ext uri="{FF2B5EF4-FFF2-40B4-BE49-F238E27FC236}">
                <a16:creationId xmlns:a16="http://schemas.microsoft.com/office/drawing/2014/main" id="{864CA028-B0C4-443C-9247-1CA97D19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10080</TotalTime>
  <Words>149</Words>
  <Application>Microsoft Office PowerPoint</Application>
  <PresentationFormat>Presentazione su schermo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Anan Ferrari</dc:creator>
  <cp:lastModifiedBy>Autore</cp:lastModifiedBy>
  <cp:revision>267</cp:revision>
  <cp:lastPrinted>2022-11-14T13:26:36Z</cp:lastPrinted>
  <dcterms:created xsi:type="dcterms:W3CDTF">2011-10-15T03:23:42Z</dcterms:created>
  <dcterms:modified xsi:type="dcterms:W3CDTF">2025-11-05T10:57:31Z</dcterms:modified>
</cp:coreProperties>
</file>