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7556500" cy="10693400"/>
  <p:notesSz cx="6858000" cy="9144000"/>
  <p:embeddedFontLst>
    <p:embeddedFont>
      <p:font typeface="Rubik" pitchFamily="2" charset="-79"/>
      <p:regular r:id="rId12"/>
      <p:bold r:id="rId13"/>
      <p:italic r:id="rId14"/>
      <p:boldItalic r:id="rId15"/>
    </p:embeddedFont>
    <p:embeddedFont>
      <p:font typeface="Rubik SemiBold" pitchFamily="2" charset="-79"/>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NGhuuAKAIyBJs/FNw3bCfRvdb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80AB29-CAB1-4788-8522-79CB6FCBD89F}">
  <a:tblStyle styleId="{1480AB29-CAB1-4788-8522-79CB6FCBD89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1"/>
  </p:normalViewPr>
  <p:slideViewPr>
    <p:cSldViewPr snapToGrid="0">
      <p:cViewPr>
        <p:scale>
          <a:sx n="110" d="100"/>
          <a:sy n="110" d="100"/>
        </p:scale>
        <p:origin x="23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 name="Google Shape;2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 name="Google Shape;44;p2: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p3: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ce80d0e2d1_0_10: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g3ce80d0e2d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ce80d0e2d1_0_13: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g3ce80d0e2d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ce80d0e2d1_0_16: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3ce80d0e2d1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ce80d0e2d1_0_19: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g3ce80d0e2d1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2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4"/>
          <p:cNvGrpSpPr/>
          <p:nvPr/>
        </p:nvGrpSpPr>
        <p:grpSpPr>
          <a:xfrm>
            <a:off x="0" y="9754140"/>
            <a:ext cx="7560000" cy="937860"/>
            <a:chOff x="0" y="-19050"/>
            <a:chExt cx="5080902" cy="407804"/>
          </a:xfrm>
        </p:grpSpPr>
        <p:sp>
          <p:nvSpPr>
            <p:cNvPr id="7" name="Google Shape;7;p4"/>
            <p:cNvSpPr/>
            <p:nvPr/>
          </p:nvSpPr>
          <p:spPr>
            <a:xfrm>
              <a:off x="0" y="0"/>
              <a:ext cx="5080901" cy="388754"/>
            </a:xfrm>
            <a:custGeom>
              <a:avLst/>
              <a:gdLst/>
              <a:ahLst/>
              <a:cxnLst/>
              <a:rect l="l" t="t" r="r" b="b"/>
              <a:pathLst>
                <a:path w="5080901" h="388754" extrusionOk="0">
                  <a:moveTo>
                    <a:pt x="0" y="0"/>
                  </a:moveTo>
                  <a:lnTo>
                    <a:pt x="5080901" y="0"/>
                  </a:lnTo>
                  <a:lnTo>
                    <a:pt x="5080901" y="388754"/>
                  </a:lnTo>
                  <a:lnTo>
                    <a:pt x="0" y="388754"/>
                  </a:lnTo>
                  <a:close/>
                </a:path>
              </a:pathLst>
            </a:custGeom>
            <a:solidFill>
              <a:srgbClr val="D0D8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8;p4"/>
            <p:cNvSpPr txBox="1"/>
            <p:nvPr/>
          </p:nvSpPr>
          <p:spPr>
            <a:xfrm>
              <a:off x="0" y="-19050"/>
              <a:ext cx="5080902" cy="407804"/>
            </a:xfrm>
            <a:prstGeom prst="rect">
              <a:avLst/>
            </a:prstGeom>
            <a:noFill/>
            <a:ln>
              <a:noFill/>
            </a:ln>
          </p:spPr>
          <p:txBody>
            <a:bodyPr spcFirstLastPara="1" wrap="square" lIns="19900" tIns="19900" rIns="19900" bIns="19900" anchor="ctr" anchorCtr="0">
              <a:noAutofit/>
            </a:bodyPr>
            <a:lstStyle/>
            <a:p>
              <a:pPr marL="0" marR="0" lvl="0" indent="0" algn="ctr" rtl="0">
                <a:lnSpc>
                  <a:spcPct val="57888"/>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 name="Google Shape;9;p4"/>
          <p:cNvSpPr/>
          <p:nvPr/>
        </p:nvSpPr>
        <p:spPr>
          <a:xfrm>
            <a:off x="5704443" y="10037934"/>
            <a:ext cx="1099557" cy="435014"/>
          </a:xfrm>
          <a:custGeom>
            <a:avLst/>
            <a:gdLst/>
            <a:ahLst/>
            <a:cxnLst/>
            <a:rect l="l" t="t" r="r" b="b"/>
            <a:pathLst>
              <a:path w="1099557" h="435014" extrusionOk="0">
                <a:moveTo>
                  <a:pt x="0" y="0"/>
                </a:moveTo>
                <a:lnTo>
                  <a:pt x="1099557" y="0"/>
                </a:lnTo>
                <a:lnTo>
                  <a:pt x="1099557" y="435013"/>
                </a:lnTo>
                <a:lnTo>
                  <a:pt x="0" y="43501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 name="Google Shape;10;p4"/>
          <p:cNvGrpSpPr/>
          <p:nvPr/>
        </p:nvGrpSpPr>
        <p:grpSpPr>
          <a:xfrm>
            <a:off x="3201939" y="10017004"/>
            <a:ext cx="1821634" cy="435014"/>
            <a:chOff x="0" y="0"/>
            <a:chExt cx="2428845" cy="580018"/>
          </a:xfrm>
        </p:grpSpPr>
        <p:sp>
          <p:nvSpPr>
            <p:cNvPr id="11" name="Google Shape;11;p4"/>
            <p:cNvSpPr/>
            <p:nvPr/>
          </p:nvSpPr>
          <p:spPr>
            <a:xfrm>
              <a:off x="0" y="160236"/>
              <a:ext cx="224105" cy="273424"/>
            </a:xfrm>
            <a:custGeom>
              <a:avLst/>
              <a:gdLst/>
              <a:ahLst/>
              <a:cxnLst/>
              <a:rect l="l" t="t" r="r" b="b"/>
              <a:pathLst>
                <a:path w="224105" h="273424" extrusionOk="0">
                  <a:moveTo>
                    <a:pt x="0" y="0"/>
                  </a:moveTo>
                  <a:lnTo>
                    <a:pt x="224105" y="0"/>
                  </a:lnTo>
                  <a:lnTo>
                    <a:pt x="224105" y="273424"/>
                  </a:lnTo>
                  <a:lnTo>
                    <a:pt x="0" y="27342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Google Shape;12;p4"/>
            <p:cNvSpPr/>
            <p:nvPr/>
          </p:nvSpPr>
          <p:spPr>
            <a:xfrm>
              <a:off x="269240" y="164039"/>
              <a:ext cx="212283" cy="265828"/>
            </a:xfrm>
            <a:custGeom>
              <a:avLst/>
              <a:gdLst/>
              <a:ahLst/>
              <a:cxnLst/>
              <a:rect l="l" t="t" r="r" b="b"/>
              <a:pathLst>
                <a:path w="212283" h="265828" extrusionOk="0">
                  <a:moveTo>
                    <a:pt x="0" y="0"/>
                  </a:moveTo>
                  <a:lnTo>
                    <a:pt x="212283" y="0"/>
                  </a:lnTo>
                  <a:lnTo>
                    <a:pt x="212283" y="265828"/>
                  </a:lnTo>
                  <a:lnTo>
                    <a:pt x="0" y="265828"/>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 name="Google Shape;13;p4"/>
            <p:cNvSpPr/>
            <p:nvPr/>
          </p:nvSpPr>
          <p:spPr>
            <a:xfrm>
              <a:off x="509249" y="148483"/>
              <a:ext cx="477805" cy="296941"/>
            </a:xfrm>
            <a:custGeom>
              <a:avLst/>
              <a:gdLst/>
              <a:ahLst/>
              <a:cxnLst/>
              <a:rect l="l" t="t" r="r" b="b"/>
              <a:pathLst>
                <a:path w="477805" h="296941" extrusionOk="0">
                  <a:moveTo>
                    <a:pt x="0" y="0"/>
                  </a:moveTo>
                  <a:lnTo>
                    <a:pt x="477805" y="0"/>
                  </a:lnTo>
                  <a:lnTo>
                    <a:pt x="477805" y="296941"/>
                  </a:lnTo>
                  <a:lnTo>
                    <a:pt x="0" y="296941"/>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 name="Google Shape;14;p4"/>
            <p:cNvSpPr/>
            <p:nvPr/>
          </p:nvSpPr>
          <p:spPr>
            <a:xfrm>
              <a:off x="1112284" y="15560"/>
              <a:ext cx="8335" cy="547594"/>
            </a:xfrm>
            <a:custGeom>
              <a:avLst/>
              <a:gdLst/>
              <a:ahLst/>
              <a:cxnLst/>
              <a:rect l="l" t="t" r="r" b="b"/>
              <a:pathLst>
                <a:path w="8335" h="547594" extrusionOk="0">
                  <a:moveTo>
                    <a:pt x="0" y="0"/>
                  </a:moveTo>
                  <a:lnTo>
                    <a:pt x="8336" y="0"/>
                  </a:lnTo>
                  <a:lnTo>
                    <a:pt x="8336" y="547594"/>
                  </a:lnTo>
                  <a:lnTo>
                    <a:pt x="0" y="547594"/>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 name="Google Shape;15;p4"/>
            <p:cNvSpPr/>
            <p:nvPr/>
          </p:nvSpPr>
          <p:spPr>
            <a:xfrm>
              <a:off x="1245850" y="157117"/>
              <a:ext cx="676601" cy="120419"/>
            </a:xfrm>
            <a:custGeom>
              <a:avLst/>
              <a:gdLst/>
              <a:ahLst/>
              <a:cxnLst/>
              <a:rect l="l" t="t" r="r" b="b"/>
              <a:pathLst>
                <a:path w="676601" h="120419" extrusionOk="0">
                  <a:moveTo>
                    <a:pt x="0" y="0"/>
                  </a:moveTo>
                  <a:lnTo>
                    <a:pt x="676601" y="0"/>
                  </a:lnTo>
                  <a:lnTo>
                    <a:pt x="676601" y="120419"/>
                  </a:lnTo>
                  <a:lnTo>
                    <a:pt x="0" y="120419"/>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 name="Google Shape;16;p4"/>
            <p:cNvSpPr/>
            <p:nvPr/>
          </p:nvSpPr>
          <p:spPr>
            <a:xfrm>
              <a:off x="1245850" y="454410"/>
              <a:ext cx="728331" cy="125608"/>
            </a:xfrm>
            <a:custGeom>
              <a:avLst/>
              <a:gdLst/>
              <a:ahLst/>
              <a:cxnLst/>
              <a:rect l="l" t="t" r="r" b="b"/>
              <a:pathLst>
                <a:path w="728331" h="125608" extrusionOk="0">
                  <a:moveTo>
                    <a:pt x="0" y="0"/>
                  </a:moveTo>
                  <a:lnTo>
                    <a:pt x="728330" y="0"/>
                  </a:lnTo>
                  <a:lnTo>
                    <a:pt x="728330" y="125608"/>
                  </a:lnTo>
                  <a:lnTo>
                    <a:pt x="0" y="125608"/>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Google Shape;17;p4"/>
            <p:cNvSpPr/>
            <p:nvPr/>
          </p:nvSpPr>
          <p:spPr>
            <a:xfrm>
              <a:off x="1932394" y="147973"/>
              <a:ext cx="210195" cy="129564"/>
            </a:xfrm>
            <a:custGeom>
              <a:avLst/>
              <a:gdLst/>
              <a:ahLst/>
              <a:cxnLst/>
              <a:rect l="l" t="t" r="r" b="b"/>
              <a:pathLst>
                <a:path w="210195" h="129564" extrusionOk="0">
                  <a:moveTo>
                    <a:pt x="0" y="0"/>
                  </a:moveTo>
                  <a:lnTo>
                    <a:pt x="210195" y="0"/>
                  </a:lnTo>
                  <a:lnTo>
                    <a:pt x="210195" y="129564"/>
                  </a:lnTo>
                  <a:lnTo>
                    <a:pt x="0" y="129564"/>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4"/>
            <p:cNvSpPr/>
            <p:nvPr/>
          </p:nvSpPr>
          <p:spPr>
            <a:xfrm>
              <a:off x="1242563" y="0"/>
              <a:ext cx="922861" cy="145357"/>
            </a:xfrm>
            <a:custGeom>
              <a:avLst/>
              <a:gdLst/>
              <a:ahLst/>
              <a:cxnLst/>
              <a:rect l="l" t="t" r="r" b="b"/>
              <a:pathLst>
                <a:path w="922861" h="145357" extrusionOk="0">
                  <a:moveTo>
                    <a:pt x="0" y="0"/>
                  </a:moveTo>
                  <a:lnTo>
                    <a:pt x="922861" y="0"/>
                  </a:lnTo>
                  <a:lnTo>
                    <a:pt x="922861" y="145357"/>
                  </a:lnTo>
                  <a:lnTo>
                    <a:pt x="0" y="145357"/>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4"/>
            <p:cNvSpPr/>
            <p:nvPr/>
          </p:nvSpPr>
          <p:spPr>
            <a:xfrm>
              <a:off x="1245850" y="303873"/>
              <a:ext cx="1003961" cy="143569"/>
            </a:xfrm>
            <a:custGeom>
              <a:avLst/>
              <a:gdLst/>
              <a:ahLst/>
              <a:cxnLst/>
              <a:rect l="l" t="t" r="r" b="b"/>
              <a:pathLst>
                <a:path w="1003961" h="143569" extrusionOk="0">
                  <a:moveTo>
                    <a:pt x="0" y="0"/>
                  </a:moveTo>
                  <a:lnTo>
                    <a:pt x="1003961" y="0"/>
                  </a:lnTo>
                  <a:lnTo>
                    <a:pt x="1003961" y="143569"/>
                  </a:lnTo>
                  <a:lnTo>
                    <a:pt x="0" y="143569"/>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4"/>
            <p:cNvSpPr/>
            <p:nvPr/>
          </p:nvSpPr>
          <p:spPr>
            <a:xfrm>
              <a:off x="2181206" y="3889"/>
              <a:ext cx="247639" cy="117849"/>
            </a:xfrm>
            <a:custGeom>
              <a:avLst/>
              <a:gdLst/>
              <a:ahLst/>
              <a:cxnLst/>
              <a:rect l="l" t="t" r="r" b="b"/>
              <a:pathLst>
                <a:path w="247639" h="117849" extrusionOk="0">
                  <a:moveTo>
                    <a:pt x="0" y="0"/>
                  </a:moveTo>
                  <a:lnTo>
                    <a:pt x="247639" y="0"/>
                  </a:lnTo>
                  <a:lnTo>
                    <a:pt x="247639" y="117849"/>
                  </a:lnTo>
                  <a:lnTo>
                    <a:pt x="0" y="117849"/>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1" name="Google Shape;21;p4"/>
          <p:cNvGrpSpPr/>
          <p:nvPr/>
        </p:nvGrpSpPr>
        <p:grpSpPr>
          <a:xfrm rot="-5400000">
            <a:off x="4864225" y="1094750"/>
            <a:ext cx="4734076" cy="1424180"/>
            <a:chOff x="0" y="0"/>
            <a:chExt cx="6312102" cy="1898907"/>
          </a:xfrm>
        </p:grpSpPr>
        <p:sp>
          <p:nvSpPr>
            <p:cNvPr id="22" name="Google Shape;22;p4"/>
            <p:cNvSpPr/>
            <p:nvPr/>
          </p:nvSpPr>
          <p:spPr>
            <a:xfrm>
              <a:off x="0" y="75165"/>
              <a:ext cx="1433127" cy="1748518"/>
            </a:xfrm>
            <a:custGeom>
              <a:avLst/>
              <a:gdLst/>
              <a:ahLst/>
              <a:cxnLst/>
              <a:rect l="l" t="t" r="r" b="b"/>
              <a:pathLst>
                <a:path w="1433127" h="1748518" extrusionOk="0">
                  <a:moveTo>
                    <a:pt x="0" y="0"/>
                  </a:moveTo>
                  <a:lnTo>
                    <a:pt x="1433127" y="0"/>
                  </a:lnTo>
                  <a:lnTo>
                    <a:pt x="1433127" y="1748517"/>
                  </a:lnTo>
                  <a:lnTo>
                    <a:pt x="0" y="1748517"/>
                  </a:lnTo>
                  <a:lnTo>
                    <a:pt x="0" y="0"/>
                  </a:lnTo>
                  <a:close/>
                </a:path>
              </a:pathLst>
            </a:custGeom>
            <a:blipFill rotWithShape="1">
              <a:blip r:embed="rId14">
                <a:alphaModFix amt="15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4"/>
            <p:cNvSpPr/>
            <p:nvPr/>
          </p:nvSpPr>
          <p:spPr>
            <a:xfrm>
              <a:off x="1721758" y="99481"/>
              <a:ext cx="1357530" cy="1699941"/>
            </a:xfrm>
            <a:custGeom>
              <a:avLst/>
              <a:gdLst/>
              <a:ahLst/>
              <a:cxnLst/>
              <a:rect l="l" t="t" r="r" b="b"/>
              <a:pathLst>
                <a:path w="1357530" h="1699941" extrusionOk="0">
                  <a:moveTo>
                    <a:pt x="0" y="0"/>
                  </a:moveTo>
                  <a:lnTo>
                    <a:pt x="1357530" y="0"/>
                  </a:lnTo>
                  <a:lnTo>
                    <a:pt x="1357530" y="1699941"/>
                  </a:lnTo>
                  <a:lnTo>
                    <a:pt x="0" y="1699941"/>
                  </a:lnTo>
                  <a:lnTo>
                    <a:pt x="0" y="0"/>
                  </a:lnTo>
                  <a:close/>
                </a:path>
              </a:pathLst>
            </a:custGeom>
            <a:blipFill rotWithShape="1">
              <a:blip r:embed="rId15">
                <a:alphaModFix amt="15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4"/>
            <p:cNvSpPr/>
            <p:nvPr/>
          </p:nvSpPr>
          <p:spPr>
            <a:xfrm>
              <a:off x="3256593" y="0"/>
              <a:ext cx="3055509" cy="1898907"/>
            </a:xfrm>
            <a:custGeom>
              <a:avLst/>
              <a:gdLst/>
              <a:ahLst/>
              <a:cxnLst/>
              <a:rect l="l" t="t" r="r" b="b"/>
              <a:pathLst>
                <a:path w="3055509" h="1898907" extrusionOk="0">
                  <a:moveTo>
                    <a:pt x="0" y="0"/>
                  </a:moveTo>
                  <a:lnTo>
                    <a:pt x="3055509" y="0"/>
                  </a:lnTo>
                  <a:lnTo>
                    <a:pt x="3055509" y="1898907"/>
                  </a:lnTo>
                  <a:lnTo>
                    <a:pt x="0" y="1898907"/>
                  </a:lnTo>
                  <a:lnTo>
                    <a:pt x="0" y="0"/>
                  </a:lnTo>
                  <a:close/>
                </a:path>
              </a:pathLst>
            </a:custGeom>
            <a:blipFill rotWithShape="1">
              <a:blip r:embed="rId16">
                <a:alphaModFix amt="15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 name="Google Shape;25;p4"/>
          <p:cNvSpPr txBox="1"/>
          <p:nvPr/>
        </p:nvSpPr>
        <p:spPr>
          <a:xfrm>
            <a:off x="756000" y="515208"/>
            <a:ext cx="1248742" cy="240792"/>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Clr>
                <a:srgbClr val="000000"/>
              </a:buClr>
              <a:buSzPts val="1800"/>
              <a:buFont typeface="Arial"/>
              <a:buNone/>
            </a:pPr>
            <a:r>
              <a:rPr lang="en-US" sz="1800" b="1" i="0" u="none" strike="noStrike" cap="none">
                <a:solidFill>
                  <a:srgbClr val="0A2444"/>
                </a:solidFill>
                <a:latin typeface="Rubik"/>
                <a:ea typeface="Rubik"/>
                <a:cs typeface="Rubik"/>
                <a:sym typeface="Rubik"/>
              </a:rPr>
              <a:t>CREO-LAB </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C355D"/>
        </a:solidFill>
        <a:effectLst/>
      </p:bgPr>
    </p:bg>
    <p:spTree>
      <p:nvGrpSpPr>
        <p:cNvPr id="1" name="Shape 30"/>
        <p:cNvGrpSpPr/>
        <p:nvPr/>
      </p:nvGrpSpPr>
      <p:grpSpPr>
        <a:xfrm>
          <a:off x="0" y="0"/>
          <a:ext cx="0" cy="0"/>
          <a:chOff x="0" y="0"/>
          <a:chExt cx="0" cy="0"/>
        </a:xfrm>
      </p:grpSpPr>
      <p:sp>
        <p:nvSpPr>
          <p:cNvPr id="31" name="Google Shape;31;p1"/>
          <p:cNvSpPr/>
          <p:nvPr/>
        </p:nvSpPr>
        <p:spPr>
          <a:xfrm>
            <a:off x="-1" y="8931145"/>
            <a:ext cx="7560826" cy="1762832"/>
          </a:xfrm>
          <a:custGeom>
            <a:avLst/>
            <a:gdLst/>
            <a:ahLst/>
            <a:cxnLst/>
            <a:rect l="l" t="t" r="r" b="b"/>
            <a:pathLst>
              <a:path w="3608986" h="828593" extrusionOk="0">
                <a:moveTo>
                  <a:pt x="0" y="0"/>
                </a:moveTo>
                <a:lnTo>
                  <a:pt x="3608986" y="0"/>
                </a:lnTo>
                <a:lnTo>
                  <a:pt x="3608986" y="828593"/>
                </a:lnTo>
                <a:lnTo>
                  <a:pt x="0" y="828593"/>
                </a:lnTo>
                <a:close/>
              </a:path>
            </a:pathLst>
          </a:custGeom>
          <a:solidFill>
            <a:srgbClr val="CA674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 name="Google Shape;32;p1"/>
          <p:cNvSpPr/>
          <p:nvPr/>
        </p:nvSpPr>
        <p:spPr>
          <a:xfrm rot="-13132">
            <a:off x="758412" y="2025821"/>
            <a:ext cx="4001245" cy="1270395"/>
          </a:xfrm>
          <a:custGeom>
            <a:avLst/>
            <a:gdLst/>
            <a:ahLst/>
            <a:cxnLst/>
            <a:rect l="l" t="t" r="r" b="b"/>
            <a:pathLst>
              <a:path w="4001245" h="1270395" extrusionOk="0">
                <a:moveTo>
                  <a:pt x="0" y="0"/>
                </a:moveTo>
                <a:lnTo>
                  <a:pt x="4001245" y="0"/>
                </a:lnTo>
                <a:lnTo>
                  <a:pt x="4001245" y="1270396"/>
                </a:lnTo>
                <a:lnTo>
                  <a:pt x="0" y="127039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 name="Google Shape;33;p1"/>
          <p:cNvSpPr/>
          <p:nvPr/>
        </p:nvSpPr>
        <p:spPr>
          <a:xfrm rot="-5400000">
            <a:off x="4785414" y="1063622"/>
            <a:ext cx="4798856" cy="1523637"/>
          </a:xfrm>
          <a:custGeom>
            <a:avLst/>
            <a:gdLst/>
            <a:ahLst/>
            <a:cxnLst/>
            <a:rect l="l" t="t" r="r" b="b"/>
            <a:pathLst>
              <a:path w="4798856" h="1523637" extrusionOk="0">
                <a:moveTo>
                  <a:pt x="0" y="0"/>
                </a:moveTo>
                <a:lnTo>
                  <a:pt x="4798856" y="0"/>
                </a:lnTo>
                <a:lnTo>
                  <a:pt x="4798856" y="1523637"/>
                </a:lnTo>
                <a:lnTo>
                  <a:pt x="0" y="1523637"/>
                </a:lnTo>
                <a:lnTo>
                  <a:pt x="0" y="0"/>
                </a:lnTo>
                <a:close/>
              </a:path>
            </a:pathLst>
          </a:custGeom>
          <a:blipFill rotWithShape="1">
            <a:blip r:embed="rId3">
              <a:alphaModFix amt="15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 name="Google Shape;34;p1"/>
          <p:cNvSpPr txBox="1"/>
          <p:nvPr/>
        </p:nvSpPr>
        <p:spPr>
          <a:xfrm>
            <a:off x="756000" y="3342443"/>
            <a:ext cx="2968770" cy="361889"/>
          </a:xfrm>
          <a:prstGeom prst="rect">
            <a:avLst/>
          </a:prstGeom>
          <a:noFill/>
          <a:ln>
            <a:noFill/>
          </a:ln>
        </p:spPr>
        <p:txBody>
          <a:bodyPr spcFirstLastPara="1" wrap="square" lIns="0" tIns="0" rIns="0" bIns="0" anchor="t" anchorCtr="0">
            <a:spAutoFit/>
          </a:bodyPr>
          <a:lstStyle/>
          <a:p>
            <a:pPr marL="0" marR="0" lvl="0" indent="0" algn="l" rtl="0">
              <a:lnSpc>
                <a:spcPct val="140047"/>
              </a:lnSpc>
              <a:spcBef>
                <a:spcPts val="0"/>
              </a:spcBef>
              <a:spcAft>
                <a:spcPts val="0"/>
              </a:spcAft>
              <a:buClr>
                <a:srgbClr val="000000"/>
              </a:buClr>
              <a:buSzPts val="2110"/>
              <a:buFont typeface="Arial"/>
              <a:buNone/>
            </a:pPr>
            <a:r>
              <a:rPr lang="en-US" sz="2110" b="1" i="0" u="none" strike="noStrike" cap="none">
                <a:solidFill>
                  <a:srgbClr val="FFFFFF"/>
                </a:solidFill>
                <a:latin typeface="Rubik"/>
                <a:ea typeface="Rubik"/>
                <a:cs typeface="Rubik"/>
                <a:sym typeface="Rubik SemiBold"/>
              </a:rPr>
              <a:t>Dai </a:t>
            </a:r>
            <a:r>
              <a:rPr lang="en-US" sz="2110" b="1" i="0" u="none" strike="noStrike" cap="none">
                <a:solidFill>
                  <a:srgbClr val="3269AE"/>
                </a:solidFill>
                <a:latin typeface="Rubik"/>
                <a:ea typeface="Rubik"/>
                <a:cs typeface="Rubik"/>
                <a:sym typeface="Rubik SemiBold"/>
              </a:rPr>
              <a:t>forma</a:t>
            </a:r>
            <a:r>
              <a:rPr lang="en-US" sz="2110" b="1" i="0" u="none" strike="noStrike" cap="none">
                <a:solidFill>
                  <a:srgbClr val="FFFFFF"/>
                </a:solidFill>
                <a:latin typeface="Rubik"/>
                <a:ea typeface="Rubik"/>
                <a:cs typeface="Rubik"/>
                <a:sym typeface="Rubik SemiBold"/>
              </a:rPr>
              <a:t> alle tue</a:t>
            </a:r>
            <a:r>
              <a:rPr lang="en-US" sz="2110" b="1" i="0" u="none" strike="noStrike" cap="none">
                <a:solidFill>
                  <a:srgbClr val="0A2444"/>
                </a:solidFill>
                <a:latin typeface="Rubik"/>
                <a:ea typeface="Rubik"/>
                <a:cs typeface="Rubik"/>
                <a:sym typeface="Rubik SemiBold"/>
              </a:rPr>
              <a:t> </a:t>
            </a:r>
            <a:r>
              <a:rPr lang="en-US" sz="2110" b="1" i="0" u="none" strike="noStrike" cap="none">
                <a:solidFill>
                  <a:srgbClr val="CA6742"/>
                </a:solidFill>
                <a:latin typeface="Rubik"/>
                <a:ea typeface="Rubik"/>
                <a:cs typeface="Rubik"/>
                <a:sym typeface="Rubik SemiBold"/>
              </a:rPr>
              <a:t>idee</a:t>
            </a:r>
            <a:r>
              <a:rPr lang="en-US" sz="2110" b="1" i="0" u="none" strike="noStrike" cap="none">
                <a:solidFill>
                  <a:srgbClr val="0A2444"/>
                </a:solidFill>
                <a:latin typeface="Rubik"/>
                <a:ea typeface="Rubik"/>
                <a:cs typeface="Rubik"/>
                <a:sym typeface="Rubik SemiBold"/>
              </a:rPr>
              <a:t> </a:t>
            </a: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756000" y="626125"/>
            <a:ext cx="1478105" cy="701484"/>
          </a:xfrm>
          <a:custGeom>
            <a:avLst/>
            <a:gdLst/>
            <a:ahLst/>
            <a:cxnLst/>
            <a:rect l="l" t="t" r="r" b="b"/>
            <a:pathLst>
              <a:path w="1478105" h="701484" extrusionOk="0">
                <a:moveTo>
                  <a:pt x="0" y="0"/>
                </a:moveTo>
                <a:lnTo>
                  <a:pt x="1478105" y="0"/>
                </a:lnTo>
                <a:lnTo>
                  <a:pt x="1478105" y="701484"/>
                </a:lnTo>
                <a:lnTo>
                  <a:pt x="0" y="70148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 name="Google Shape;36;p1"/>
          <p:cNvSpPr/>
          <p:nvPr/>
        </p:nvSpPr>
        <p:spPr>
          <a:xfrm>
            <a:off x="2355801" y="765352"/>
            <a:ext cx="1856071" cy="423030"/>
          </a:xfrm>
          <a:custGeom>
            <a:avLst/>
            <a:gdLst/>
            <a:ahLst/>
            <a:cxnLst/>
            <a:rect l="l" t="t" r="r" b="b"/>
            <a:pathLst>
              <a:path w="1856071" h="423030" extrusionOk="0">
                <a:moveTo>
                  <a:pt x="0" y="0"/>
                </a:moveTo>
                <a:lnTo>
                  <a:pt x="1856072" y="0"/>
                </a:lnTo>
                <a:lnTo>
                  <a:pt x="1856072" y="423030"/>
                </a:lnTo>
                <a:lnTo>
                  <a:pt x="0" y="42303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 name="Google Shape;37;p1"/>
          <p:cNvSpPr txBox="1"/>
          <p:nvPr/>
        </p:nvSpPr>
        <p:spPr>
          <a:xfrm>
            <a:off x="756000" y="3857221"/>
            <a:ext cx="2674334" cy="1935153"/>
          </a:xfrm>
          <a:prstGeom prst="rect">
            <a:avLst/>
          </a:prstGeom>
          <a:noFill/>
          <a:ln>
            <a:noFill/>
          </a:ln>
        </p:spPr>
        <p:txBody>
          <a:bodyPr spcFirstLastPara="1" wrap="square" lIns="0" tIns="0" rIns="0" bIns="0" anchor="t" anchorCtr="0">
            <a:spAutoFit/>
          </a:bodyPr>
          <a:lstStyle/>
          <a:p>
            <a:pPr marL="0" marR="0" lvl="0" indent="0" algn="l" rtl="0">
              <a:lnSpc>
                <a:spcPct val="209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7999"/>
              </a:lnSpc>
              <a:spcBef>
                <a:spcPts val="0"/>
              </a:spcBef>
              <a:spcAft>
                <a:spcPts val="0"/>
              </a:spcAft>
              <a:buClr>
                <a:srgbClr val="000000"/>
              </a:buClr>
              <a:buSzPts val="3849"/>
              <a:buFont typeface="Arial"/>
              <a:buNone/>
            </a:pPr>
            <a:r>
              <a:rPr lang="en-US" sz="3849" b="1" i="0" u="none" strike="noStrike" cap="none">
                <a:solidFill>
                  <a:srgbClr val="CA6742"/>
                </a:solidFill>
                <a:latin typeface="Rubik"/>
                <a:ea typeface="Rubik"/>
                <a:cs typeface="Rubik"/>
                <a:sym typeface="Rubik"/>
              </a:rPr>
              <a:t>CREO-LAB </a:t>
            </a:r>
            <a:endParaRPr sz="1400" b="0" i="0" u="none" strike="noStrike" cap="none">
              <a:solidFill>
                <a:srgbClr val="000000"/>
              </a:solidFill>
              <a:latin typeface="Arial"/>
              <a:ea typeface="Arial"/>
              <a:cs typeface="Arial"/>
              <a:sym typeface="Arial"/>
            </a:endParaRPr>
          </a:p>
          <a:p>
            <a:pPr marL="0" marR="0" lvl="0" indent="0" algn="l" rtl="0">
              <a:lnSpc>
                <a:spcPct val="97999"/>
              </a:lnSpc>
              <a:spcBef>
                <a:spcPts val="0"/>
              </a:spcBef>
              <a:spcAft>
                <a:spcPts val="0"/>
              </a:spcAft>
              <a:buClr>
                <a:srgbClr val="000000"/>
              </a:buClr>
              <a:buSzPts val="3849"/>
              <a:buFont typeface="Arial"/>
              <a:buNone/>
            </a:pPr>
            <a:endParaRPr sz="3849" b="1" i="0" u="none" strike="noStrike" cap="none">
              <a:solidFill>
                <a:srgbClr val="CA6742"/>
              </a:solidFill>
              <a:latin typeface="Rubik"/>
              <a:ea typeface="Rubik"/>
              <a:cs typeface="Rubik"/>
              <a:sym typeface="Rubik"/>
            </a:endParaRPr>
          </a:p>
          <a:p>
            <a:pPr marL="0" marR="0" lvl="0" indent="0" algn="l" rtl="0">
              <a:lnSpc>
                <a:spcPct val="97999"/>
              </a:lnSpc>
              <a:spcBef>
                <a:spcPts val="0"/>
              </a:spcBef>
              <a:spcAft>
                <a:spcPts val="0"/>
              </a:spcAft>
              <a:buClr>
                <a:srgbClr val="000000"/>
              </a:buClr>
              <a:buSzPts val="3849"/>
              <a:buFont typeface="Arial"/>
              <a:buNone/>
            </a:pPr>
            <a:endParaRPr sz="3849" b="1" i="0" u="none" strike="noStrike" cap="none">
              <a:solidFill>
                <a:srgbClr val="CA6742"/>
              </a:solidFill>
              <a:latin typeface="Rubik"/>
              <a:ea typeface="Rubik"/>
              <a:cs typeface="Rubik"/>
              <a:sym typeface="Rubik"/>
            </a:endParaRPr>
          </a:p>
        </p:txBody>
      </p:sp>
      <p:sp>
        <p:nvSpPr>
          <p:cNvPr id="38" name="Google Shape;38;p1"/>
          <p:cNvSpPr/>
          <p:nvPr/>
        </p:nvSpPr>
        <p:spPr>
          <a:xfrm>
            <a:off x="-436459" y="9128285"/>
            <a:ext cx="6560430" cy="2082936"/>
          </a:xfrm>
          <a:custGeom>
            <a:avLst/>
            <a:gdLst/>
            <a:ahLst/>
            <a:cxnLst/>
            <a:rect l="l" t="t" r="r" b="b"/>
            <a:pathLst>
              <a:path w="6560430" h="2082936" extrusionOk="0">
                <a:moveTo>
                  <a:pt x="0" y="0"/>
                </a:moveTo>
                <a:lnTo>
                  <a:pt x="6560430" y="0"/>
                </a:lnTo>
                <a:lnTo>
                  <a:pt x="6560430" y="2082937"/>
                </a:lnTo>
                <a:lnTo>
                  <a:pt x="0" y="2082937"/>
                </a:lnTo>
                <a:lnTo>
                  <a:pt x="0" y="0"/>
                </a:lnTo>
                <a:close/>
              </a:path>
            </a:pathLst>
          </a:custGeom>
          <a:blipFill rotWithShape="1">
            <a:blip r:embed="rId3">
              <a:alphaModFix amt="9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 name="Google Shape;39;p1"/>
          <p:cNvSpPr txBox="1"/>
          <p:nvPr/>
        </p:nvSpPr>
        <p:spPr>
          <a:xfrm>
            <a:off x="756000" y="4858134"/>
            <a:ext cx="5145900" cy="580500"/>
          </a:xfrm>
          <a:prstGeom prst="rect">
            <a:avLst/>
          </a:prstGeom>
          <a:noFill/>
          <a:ln>
            <a:noFill/>
          </a:ln>
        </p:spPr>
        <p:txBody>
          <a:bodyPr spcFirstLastPara="1" wrap="square" lIns="0" tIns="0" rIns="0" bIns="0" anchor="t" anchorCtr="0">
            <a:spAutoFit/>
          </a:bodyPr>
          <a:lstStyle/>
          <a:p>
            <a:pPr marL="0" marR="0" lvl="0" indent="0" algn="l" rtl="0">
              <a:lnSpc>
                <a:spcPct val="97999"/>
              </a:lnSpc>
              <a:spcBef>
                <a:spcPts val="0"/>
              </a:spcBef>
              <a:spcAft>
                <a:spcPts val="0"/>
              </a:spcAft>
              <a:buClr>
                <a:srgbClr val="000000"/>
              </a:buClr>
              <a:buSzPts val="3849"/>
              <a:buFont typeface="Arial"/>
              <a:buNone/>
            </a:pPr>
            <a:r>
              <a:rPr lang="en-US" sz="3849">
                <a:solidFill>
                  <a:srgbClr val="CA6742"/>
                </a:solidFill>
                <a:latin typeface="Rubik"/>
                <a:ea typeface="Rubik"/>
                <a:cs typeface="Rubik"/>
                <a:sym typeface="Rubik"/>
              </a:rPr>
              <a:t>Salute</a:t>
            </a:r>
            <a:endParaRPr sz="3849" b="0" i="0" u="none" strike="noStrike" cap="none">
              <a:solidFill>
                <a:srgbClr val="CA6742"/>
              </a:solidFill>
              <a:latin typeface="Rubik"/>
              <a:ea typeface="Rubik"/>
              <a:cs typeface="Rubik"/>
              <a:sym typeface="Rubik"/>
            </a:endParaRPr>
          </a:p>
        </p:txBody>
      </p:sp>
      <p:sp>
        <p:nvSpPr>
          <p:cNvPr id="40" name="Google Shape;40;p1"/>
          <p:cNvSpPr txBox="1"/>
          <p:nvPr/>
        </p:nvSpPr>
        <p:spPr>
          <a:xfrm>
            <a:off x="2304836" y="6174809"/>
            <a:ext cx="4499164" cy="1670486"/>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Clr>
                <a:srgbClr val="000000"/>
              </a:buClr>
              <a:buSzPts val="1357"/>
              <a:buFont typeface="Arial"/>
              <a:buNone/>
            </a:pPr>
            <a:r>
              <a:rPr lang="en-US" sz="1357" b="1" i="0" u="none" strike="noStrike" cap="none">
                <a:solidFill>
                  <a:srgbClr val="FFFFFF"/>
                </a:solidFill>
                <a:latin typeface="Rubik"/>
                <a:ea typeface="Rubik"/>
                <a:cs typeface="Rubik"/>
                <a:sym typeface="Rubik"/>
              </a:rPr>
              <a:t>CREO</a:t>
            </a:r>
            <a:r>
              <a:rPr lang="en-US" sz="1357" b="0" i="0" u="none" strike="noStrike" cap="none">
                <a:solidFill>
                  <a:srgbClr val="FFFFFF"/>
                </a:solidFill>
                <a:latin typeface="Rubik"/>
                <a:ea typeface="Rubik"/>
                <a:cs typeface="Rubik"/>
                <a:sym typeface="Rubik"/>
              </a:rPr>
              <a:t> è il percorso di formazione accademica e imprenditoriale dell’Università degli studi di Bergamo che nasce con l’obiettivo di promuovere la crescita personale, la creatività e la capacità di innovazione degli studenti, coinvolgendo docenti e ricercatori di tutti i saperi e l’ecosistema territoriale dell’innovazione.</a:t>
            </a:r>
            <a:endParaRPr sz="1400" b="0" i="0" u="none" strike="noStrike" cap="none">
              <a:solidFill>
                <a:srgbClr val="000000"/>
              </a:solidFill>
              <a:latin typeface="Arial"/>
              <a:ea typeface="Arial"/>
              <a:cs typeface="Arial"/>
              <a:sym typeface="Arial"/>
            </a:endParaRPr>
          </a:p>
          <a:p>
            <a:pPr marL="0" marR="0" lvl="0" indent="0" algn="just" rtl="0">
              <a:lnSpc>
                <a:spcPct val="140014"/>
              </a:lnSpc>
              <a:spcBef>
                <a:spcPts val="0"/>
              </a:spcBef>
              <a:spcAft>
                <a:spcPts val="0"/>
              </a:spcAft>
              <a:buClr>
                <a:srgbClr val="000000"/>
              </a:buClr>
              <a:buSzPts val="1357"/>
              <a:buFont typeface="Arial"/>
              <a:buNone/>
            </a:pPr>
            <a:endParaRPr sz="1357" b="0" i="0" u="none" strike="noStrike" cap="none">
              <a:solidFill>
                <a:srgbClr val="FFFFFF"/>
              </a:solidFill>
              <a:latin typeface="Rubik"/>
              <a:ea typeface="Rubik"/>
              <a:cs typeface="Rubik"/>
              <a:sym typeface="Rubik"/>
            </a:endParaRPr>
          </a:p>
        </p:txBody>
      </p:sp>
      <p:sp>
        <p:nvSpPr>
          <p:cNvPr id="41" name="Google Shape;41;p1"/>
          <p:cNvSpPr txBox="1"/>
          <p:nvPr/>
        </p:nvSpPr>
        <p:spPr>
          <a:xfrm>
            <a:off x="2013375" y="9260131"/>
            <a:ext cx="4790700" cy="1077600"/>
          </a:xfrm>
          <a:prstGeom prst="rect">
            <a:avLst/>
          </a:prstGeom>
          <a:noFill/>
          <a:ln>
            <a:noFill/>
          </a:ln>
        </p:spPr>
        <p:txBody>
          <a:bodyPr spcFirstLastPara="1" wrap="square" lIns="0" tIns="0" rIns="0" bIns="0" anchor="t" anchorCtr="0">
            <a:spAutoFit/>
          </a:bodyPr>
          <a:lstStyle/>
          <a:p>
            <a:pPr marL="0" marR="0" lvl="0" indent="0" algn="just" rtl="0">
              <a:lnSpc>
                <a:spcPct val="7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40000"/>
              </a:lnSpc>
              <a:spcBef>
                <a:spcPts val="0"/>
              </a:spcBef>
              <a:spcAft>
                <a:spcPts val="0"/>
              </a:spcAft>
              <a:buClr>
                <a:srgbClr val="000000"/>
              </a:buClr>
              <a:buSzPts val="1000"/>
              <a:buFont typeface="Arial"/>
              <a:buNone/>
            </a:pPr>
            <a:r>
              <a:rPr lang="en-US" sz="1000" b="0" i="0" u="none" strike="noStrike" cap="none">
                <a:solidFill>
                  <a:srgbClr val="FFFFFF"/>
                </a:solidFill>
                <a:latin typeface="Rubik"/>
                <a:ea typeface="Rubik"/>
                <a:cs typeface="Rubik"/>
                <a:sym typeface="Rubik"/>
              </a:rPr>
              <a:t>Direttore Scientifico: </a:t>
            </a:r>
            <a:r>
              <a:rPr lang="en-US" sz="1000" b="1" i="0" u="none" strike="noStrike" cap="none">
                <a:solidFill>
                  <a:srgbClr val="FFFFFF"/>
                </a:solidFill>
                <a:latin typeface="Rubik"/>
                <a:ea typeface="Rubik"/>
                <a:cs typeface="Rubik"/>
                <a:sym typeface="Rubik"/>
              </a:rPr>
              <a:t>Prof.</a:t>
            </a:r>
            <a:r>
              <a:rPr lang="en-US" sz="1000" b="1">
                <a:solidFill>
                  <a:srgbClr val="FFFFFF"/>
                </a:solidFill>
                <a:latin typeface="Rubik"/>
                <a:ea typeface="Rubik"/>
                <a:cs typeface="Rubik"/>
                <a:sym typeface="Rubik"/>
              </a:rPr>
              <a:t>ssa Mara Bergamaschi</a:t>
            </a:r>
            <a:r>
              <a:rPr lang="en-US" sz="1000">
                <a:solidFill>
                  <a:srgbClr val="FFFFFF"/>
                </a:solidFill>
                <a:latin typeface="Rubik"/>
                <a:ea typeface="Rubik"/>
                <a:cs typeface="Rubik"/>
                <a:sym typeface="Rubik"/>
              </a:rPr>
              <a:t> </a:t>
            </a:r>
            <a:r>
              <a:rPr lang="en-US" sz="1000" b="0" i="0" u="none" strike="noStrike" cap="none">
                <a:solidFill>
                  <a:srgbClr val="FFFFFF"/>
                </a:solidFill>
                <a:latin typeface="Rubik"/>
                <a:ea typeface="Rubik"/>
                <a:cs typeface="Rubik"/>
                <a:sym typeface="Rubik"/>
              </a:rPr>
              <a:t> </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000"/>
              <a:buFont typeface="Arial"/>
              <a:buNone/>
            </a:pPr>
            <a:r>
              <a:rPr lang="en-US" sz="1000" b="0" i="0" u="none" strike="noStrike" cap="none">
                <a:solidFill>
                  <a:srgbClr val="FFFFFF"/>
                </a:solidFill>
                <a:latin typeface="Rubik"/>
                <a:ea typeface="Rubik"/>
                <a:cs typeface="Rubik"/>
                <a:sym typeface="Rubik"/>
              </a:rPr>
              <a:t>Project Manager: </a:t>
            </a:r>
            <a:r>
              <a:rPr lang="en-US" sz="1000" b="1">
                <a:solidFill>
                  <a:srgbClr val="FFFFFF"/>
                </a:solidFill>
                <a:latin typeface="Rubik"/>
                <a:ea typeface="Rubik"/>
                <a:cs typeface="Rubik"/>
                <a:sym typeface="Rubik"/>
              </a:rPr>
              <a:t>Mario Salerno</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000"/>
              <a:buFont typeface="Arial"/>
              <a:buNone/>
            </a:pPr>
            <a:r>
              <a:rPr lang="en-US" sz="1000" b="0" i="0" u="none" strike="noStrike" cap="none">
                <a:solidFill>
                  <a:srgbClr val="FFFFFF"/>
                </a:solidFill>
                <a:latin typeface="Rubik"/>
                <a:ea typeface="Rubik"/>
                <a:cs typeface="Rubik"/>
                <a:sym typeface="Rubik"/>
              </a:rPr>
              <a:t>Tutor: </a:t>
            </a:r>
            <a:r>
              <a:rPr lang="en-US" sz="1000" b="1">
                <a:solidFill>
                  <a:srgbClr val="FFFFFF"/>
                </a:solidFill>
                <a:latin typeface="Rubik"/>
                <a:ea typeface="Rubik"/>
                <a:cs typeface="Rubik"/>
                <a:sym typeface="Rubik"/>
              </a:rPr>
              <a:t>Gabriele Murtas</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0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2"/>
          <p:cNvSpPr txBox="1"/>
          <p:nvPr/>
        </p:nvSpPr>
        <p:spPr>
          <a:xfrm>
            <a:off x="756000" y="1235596"/>
            <a:ext cx="6048000" cy="271485"/>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Clr>
                <a:srgbClr val="000000"/>
              </a:buClr>
              <a:buSzPts val="1800"/>
              <a:buFont typeface="Arial"/>
              <a:buNone/>
            </a:pPr>
            <a:r>
              <a:rPr lang="en-US" sz="1800" b="1" i="0" u="none" strike="noStrike" cap="none" dirty="0">
                <a:solidFill>
                  <a:srgbClr val="CA6742"/>
                </a:solidFill>
                <a:latin typeface="Rubik"/>
                <a:ea typeface="Rubik"/>
                <a:cs typeface="Rubik"/>
                <a:sym typeface="Rubik"/>
              </a:rPr>
              <a:t>NOME PROGETTO (</a:t>
            </a:r>
            <a:r>
              <a:rPr lang="en-US" sz="1800" b="1" i="0" u="none" strike="noStrike" cap="none" dirty="0" err="1">
                <a:solidFill>
                  <a:srgbClr val="CA6742"/>
                </a:solidFill>
                <a:latin typeface="Rubik"/>
                <a:ea typeface="Rubik"/>
                <a:cs typeface="Rubik"/>
                <a:sym typeface="Rubik"/>
              </a:rPr>
              <a:t>che</a:t>
            </a:r>
            <a:r>
              <a:rPr lang="en-US" sz="1800" b="1" i="0" u="none" strike="noStrike" cap="none" dirty="0">
                <a:solidFill>
                  <a:srgbClr val="CA6742"/>
                </a:solidFill>
                <a:latin typeface="Rubik"/>
                <a:ea typeface="Rubik"/>
                <a:cs typeface="Rubik"/>
                <a:sym typeface="Rubik"/>
              </a:rPr>
              <a:t> non </a:t>
            </a:r>
            <a:r>
              <a:rPr lang="en-US" sz="1800" b="1" i="0" u="none" strike="noStrike" cap="none" dirty="0" err="1">
                <a:solidFill>
                  <a:srgbClr val="CA6742"/>
                </a:solidFill>
                <a:latin typeface="Rubik"/>
                <a:ea typeface="Rubik"/>
                <a:cs typeface="Rubik"/>
                <a:sym typeface="Rubik"/>
              </a:rPr>
              <a:t>sia</a:t>
            </a:r>
            <a:r>
              <a:rPr lang="en-US" sz="1800" b="1" i="0" u="none" strike="noStrike" cap="none" dirty="0">
                <a:solidFill>
                  <a:srgbClr val="CA6742"/>
                </a:solidFill>
                <a:latin typeface="Rubik"/>
                <a:ea typeface="Rubik"/>
                <a:cs typeface="Rubik"/>
                <a:sym typeface="Rubik"/>
              </a:rPr>
              <a:t> il </a:t>
            </a:r>
            <a:r>
              <a:rPr lang="en-US" sz="1800" b="1" i="0" u="none" strike="noStrike" cap="none" dirty="0" err="1">
                <a:solidFill>
                  <a:srgbClr val="CA6742"/>
                </a:solidFill>
                <a:latin typeface="Rubik"/>
                <a:ea typeface="Rubik"/>
                <a:cs typeface="Rubik"/>
                <a:sym typeface="Rubik"/>
              </a:rPr>
              <a:t>nome</a:t>
            </a:r>
            <a:r>
              <a:rPr lang="en-US" sz="1800" b="1" i="0" u="none" strike="noStrike" cap="none" dirty="0">
                <a:solidFill>
                  <a:srgbClr val="CA6742"/>
                </a:solidFill>
                <a:latin typeface="Rubik"/>
                <a:ea typeface="Rubik"/>
                <a:cs typeface="Rubik"/>
                <a:sym typeface="Rubik"/>
              </a:rPr>
              <a:t> </a:t>
            </a:r>
            <a:r>
              <a:rPr lang="en-US" sz="1800" b="1" i="0" u="none" strike="noStrike" cap="none" dirty="0" err="1">
                <a:solidFill>
                  <a:srgbClr val="CA6742"/>
                </a:solidFill>
                <a:latin typeface="Rubik"/>
                <a:ea typeface="Rubik"/>
                <a:cs typeface="Rubik"/>
                <a:sym typeface="Rubik"/>
              </a:rPr>
              <a:t>dell’Azienda</a:t>
            </a:r>
            <a:r>
              <a:rPr lang="en-US" sz="1800" b="1" i="0" u="none" strike="noStrike" cap="none" dirty="0">
                <a:solidFill>
                  <a:srgbClr val="CA6742"/>
                </a:solidFill>
                <a:latin typeface="Rubik"/>
                <a:ea typeface="Rubik"/>
                <a:cs typeface="Rubik"/>
                <a:sym typeface="Rubik"/>
              </a:rPr>
              <a:t>)</a:t>
            </a:r>
            <a:endParaRPr sz="1400" b="0" i="0" u="none" strike="noStrike" cap="none" dirty="0">
              <a:solidFill>
                <a:srgbClr val="000000"/>
              </a:solidFill>
              <a:latin typeface="Arial"/>
              <a:ea typeface="Arial"/>
              <a:cs typeface="Arial"/>
              <a:sym typeface="Arial"/>
            </a:endParaRPr>
          </a:p>
        </p:txBody>
      </p:sp>
      <p:sp>
        <p:nvSpPr>
          <p:cNvPr id="47" name="Google Shape;47;p2"/>
          <p:cNvSpPr txBox="1"/>
          <p:nvPr/>
        </p:nvSpPr>
        <p:spPr>
          <a:xfrm>
            <a:off x="754250" y="3456595"/>
            <a:ext cx="6048000" cy="542969"/>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Clr>
                <a:srgbClr val="000000"/>
              </a:buClr>
              <a:buSzPts val="1800"/>
              <a:buFont typeface="Arial"/>
              <a:buNone/>
            </a:pPr>
            <a:r>
              <a:rPr lang="en-US" sz="1800" b="1" i="0" u="none" strike="noStrike" cap="none">
                <a:solidFill>
                  <a:srgbClr val="CA6742"/>
                </a:solidFill>
                <a:latin typeface="Rubik"/>
                <a:ea typeface="Rubik"/>
                <a:cs typeface="Rubik"/>
                <a:sym typeface="Rubik"/>
              </a:rPr>
              <a:t>1. LA CHALLENGE di NOME IMPRESA</a:t>
            </a:r>
            <a:endParaRPr sz="1400" b="0" i="0" u="none" strike="noStrike" cap="none">
              <a:solidFill>
                <a:srgbClr val="000000"/>
              </a:solidFill>
              <a:latin typeface="Arial"/>
              <a:ea typeface="Arial"/>
              <a:cs typeface="Arial"/>
              <a:sym typeface="Arial"/>
            </a:endParaRPr>
          </a:p>
          <a:p>
            <a:pPr marL="0" marR="0" lvl="0" indent="0" algn="l" rtl="0">
              <a:lnSpc>
                <a:spcPct val="98000"/>
              </a:lnSpc>
              <a:spcBef>
                <a:spcPts val="0"/>
              </a:spcBef>
              <a:spcAft>
                <a:spcPts val="0"/>
              </a:spcAft>
              <a:buClr>
                <a:srgbClr val="000000"/>
              </a:buClr>
              <a:buSzPts val="1800"/>
              <a:buFont typeface="Arial"/>
              <a:buNone/>
            </a:pPr>
            <a:endParaRPr sz="1800" b="1" i="0" u="none" strike="noStrike" cap="none">
              <a:solidFill>
                <a:srgbClr val="CA6742"/>
              </a:solidFill>
              <a:latin typeface="Rubik"/>
              <a:ea typeface="Rubik"/>
              <a:cs typeface="Rubik"/>
              <a:sym typeface="Rubik"/>
            </a:endParaRPr>
          </a:p>
        </p:txBody>
      </p:sp>
      <p:sp>
        <p:nvSpPr>
          <p:cNvPr id="48" name="Google Shape;48;p2"/>
          <p:cNvSpPr txBox="1"/>
          <p:nvPr/>
        </p:nvSpPr>
        <p:spPr>
          <a:xfrm>
            <a:off x="756000" y="1623815"/>
            <a:ext cx="6306823" cy="1551194"/>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Clr>
                <a:srgbClr val="000000"/>
              </a:buClr>
              <a:buSzPts val="1200"/>
              <a:buFont typeface="Arial"/>
              <a:buNone/>
            </a:pPr>
            <a:r>
              <a:rPr lang="en-US" sz="1200" b="1" i="0" u="none" strike="noStrike" cap="none">
                <a:solidFill>
                  <a:srgbClr val="0A2444"/>
                </a:solidFill>
                <a:latin typeface="Rubik"/>
                <a:ea typeface="Rubik"/>
                <a:cs typeface="Rubik"/>
                <a:sym typeface="Rubik"/>
              </a:rPr>
              <a:t>TEAM: </a:t>
            </a:r>
            <a:endParaRPr sz="1400" b="0" i="0" u="none" strike="noStrike" cap="none">
              <a:solidFill>
                <a:srgbClr val="000000"/>
              </a:solidFill>
              <a:latin typeface="Arial"/>
              <a:ea typeface="Arial"/>
              <a:cs typeface="Arial"/>
              <a:sym typeface="Arial"/>
            </a:endParaRPr>
          </a:p>
          <a:p>
            <a:pPr marL="259080" marR="0" lvl="1" indent="-129538" algn="l" rtl="0">
              <a:lnSpc>
                <a:spcPct val="139916"/>
              </a:lnSpc>
              <a:spcBef>
                <a:spcPts val="0"/>
              </a:spcBef>
              <a:spcAft>
                <a:spcPts val="0"/>
              </a:spcAft>
              <a:buClr>
                <a:srgbClr val="0A2444"/>
              </a:buClr>
              <a:buSzPts val="1200"/>
              <a:buFont typeface="Rubik"/>
              <a:buAutoNum type="arabicPeriod"/>
            </a:pPr>
            <a:r>
              <a:rPr lang="en-US" sz="1200" b="1" i="0" u="none" strike="noStrike" cap="none">
                <a:solidFill>
                  <a:srgbClr val="0A2444"/>
                </a:solidFill>
                <a:latin typeface="Rubik"/>
                <a:ea typeface="Rubik"/>
                <a:cs typeface="Rubik"/>
                <a:sym typeface="Rubik"/>
              </a:rPr>
              <a:t>Nome Cognome </a:t>
            </a:r>
            <a:r>
              <a:rPr lang="en-US" sz="1200" b="0" i="0" u="none" strike="noStrike" cap="none">
                <a:solidFill>
                  <a:srgbClr val="0A2444"/>
                </a:solidFill>
                <a:latin typeface="Rubik"/>
                <a:ea typeface="Rubik"/>
                <a:cs typeface="Rubik"/>
                <a:sym typeface="Rubik"/>
              </a:rPr>
              <a:t>– mail - Ambito di studi</a:t>
            </a:r>
            <a:endParaRPr sz="1200" b="0" i="0" u="none" strike="noStrike" cap="none">
              <a:solidFill>
                <a:srgbClr val="0A2444"/>
              </a:solidFill>
              <a:latin typeface="Rubik"/>
              <a:ea typeface="Rubik"/>
              <a:cs typeface="Rubik"/>
              <a:sym typeface="Rubik"/>
            </a:endParaRPr>
          </a:p>
          <a:p>
            <a:pPr marL="259080" marR="0" lvl="1" indent="-129538" algn="l" rtl="0">
              <a:lnSpc>
                <a:spcPct val="139916"/>
              </a:lnSpc>
              <a:spcBef>
                <a:spcPts val="0"/>
              </a:spcBef>
              <a:spcAft>
                <a:spcPts val="0"/>
              </a:spcAft>
              <a:buClr>
                <a:srgbClr val="0A2444"/>
              </a:buClr>
              <a:buSzPts val="1200"/>
              <a:buFont typeface="Rubik"/>
              <a:buAutoNum type="arabicPeriod"/>
            </a:pPr>
            <a:r>
              <a:rPr lang="en-US" sz="1200" b="1" i="0" u="none" strike="noStrike" cap="none">
                <a:solidFill>
                  <a:srgbClr val="0A2444"/>
                </a:solidFill>
                <a:latin typeface="Rubik"/>
                <a:ea typeface="Rubik"/>
                <a:cs typeface="Rubik"/>
                <a:sym typeface="Rubik"/>
              </a:rPr>
              <a:t>Nome Cognome </a:t>
            </a:r>
            <a:r>
              <a:rPr lang="en-US" sz="1200" b="0" i="0" u="none" strike="noStrike" cap="none">
                <a:solidFill>
                  <a:srgbClr val="0A2444"/>
                </a:solidFill>
                <a:latin typeface="Rubik"/>
                <a:ea typeface="Rubik"/>
                <a:cs typeface="Rubik"/>
                <a:sym typeface="Rubik"/>
              </a:rPr>
              <a:t>– mail - Ambito di studi</a:t>
            </a:r>
            <a:endParaRPr sz="1200" b="0" i="0" u="none" strike="noStrike" cap="none">
              <a:solidFill>
                <a:srgbClr val="0A2444"/>
              </a:solidFill>
              <a:latin typeface="Rubik"/>
              <a:ea typeface="Rubik"/>
              <a:cs typeface="Rubik"/>
              <a:sym typeface="Rubik"/>
            </a:endParaRPr>
          </a:p>
          <a:p>
            <a:pPr marL="259080" marR="0" lvl="1" indent="-129538" algn="l" rtl="0">
              <a:lnSpc>
                <a:spcPct val="139916"/>
              </a:lnSpc>
              <a:spcBef>
                <a:spcPts val="0"/>
              </a:spcBef>
              <a:spcAft>
                <a:spcPts val="0"/>
              </a:spcAft>
              <a:buClr>
                <a:srgbClr val="0A2444"/>
              </a:buClr>
              <a:buSzPts val="1200"/>
              <a:buFont typeface="Rubik"/>
              <a:buAutoNum type="arabicPeriod"/>
            </a:pPr>
            <a:r>
              <a:rPr lang="en-US" sz="1200" b="1" i="0" u="none" strike="noStrike" cap="none">
                <a:solidFill>
                  <a:srgbClr val="0A2444"/>
                </a:solidFill>
                <a:latin typeface="Rubik"/>
                <a:ea typeface="Rubik"/>
                <a:cs typeface="Rubik"/>
                <a:sym typeface="Rubik"/>
              </a:rPr>
              <a:t>Nome Cognome </a:t>
            </a:r>
            <a:r>
              <a:rPr lang="en-US" sz="1200" b="0" i="0" u="none" strike="noStrike" cap="none">
                <a:solidFill>
                  <a:srgbClr val="0A2444"/>
                </a:solidFill>
                <a:latin typeface="Rubik"/>
                <a:ea typeface="Rubik"/>
                <a:cs typeface="Rubik"/>
                <a:sym typeface="Rubik"/>
              </a:rPr>
              <a:t>– mail - Ambito di studi</a:t>
            </a:r>
            <a:endParaRPr sz="1200" b="0" i="0" u="none" strike="noStrike" cap="none">
              <a:solidFill>
                <a:srgbClr val="0A2444"/>
              </a:solidFill>
              <a:latin typeface="Rubik"/>
              <a:ea typeface="Rubik"/>
              <a:cs typeface="Rubik"/>
              <a:sym typeface="Rubik"/>
            </a:endParaRPr>
          </a:p>
          <a:p>
            <a:pPr marL="259080" marR="0" lvl="1" indent="-129538" algn="l" rtl="0">
              <a:lnSpc>
                <a:spcPct val="139916"/>
              </a:lnSpc>
              <a:spcBef>
                <a:spcPts val="0"/>
              </a:spcBef>
              <a:spcAft>
                <a:spcPts val="0"/>
              </a:spcAft>
              <a:buClr>
                <a:srgbClr val="0A2444"/>
              </a:buClr>
              <a:buSzPts val="1200"/>
              <a:buFont typeface="Rubik"/>
              <a:buAutoNum type="arabicPeriod"/>
            </a:pPr>
            <a:r>
              <a:rPr lang="en-US" sz="1200" b="1" i="0" u="none" strike="noStrike" cap="none">
                <a:solidFill>
                  <a:srgbClr val="0A2444"/>
                </a:solidFill>
                <a:latin typeface="Rubik"/>
                <a:ea typeface="Rubik"/>
                <a:cs typeface="Rubik"/>
                <a:sym typeface="Rubik"/>
              </a:rPr>
              <a:t>Nome Cognome </a:t>
            </a:r>
            <a:r>
              <a:rPr lang="en-US" sz="1200" b="0" i="0" u="none" strike="noStrike" cap="none">
                <a:solidFill>
                  <a:srgbClr val="0A2444"/>
                </a:solidFill>
                <a:latin typeface="Rubik"/>
                <a:ea typeface="Rubik"/>
                <a:cs typeface="Rubik"/>
                <a:sym typeface="Rubik"/>
              </a:rPr>
              <a:t>– mail - Ambito di studi</a:t>
            </a:r>
            <a:endParaRPr sz="1200" b="0" i="0" u="none" strike="noStrike" cap="none">
              <a:solidFill>
                <a:srgbClr val="0A2444"/>
              </a:solidFill>
              <a:latin typeface="Rubik"/>
              <a:ea typeface="Rubik"/>
              <a:cs typeface="Rubik"/>
              <a:sym typeface="Rubik"/>
            </a:endParaRPr>
          </a:p>
          <a:p>
            <a:pPr marL="259080" marR="0" lvl="1" indent="-129538" algn="l" rtl="0">
              <a:lnSpc>
                <a:spcPct val="139916"/>
              </a:lnSpc>
              <a:spcBef>
                <a:spcPts val="0"/>
              </a:spcBef>
              <a:spcAft>
                <a:spcPts val="0"/>
              </a:spcAft>
              <a:buClr>
                <a:srgbClr val="0A2444"/>
              </a:buClr>
              <a:buSzPts val="1200"/>
              <a:buFont typeface="Rubik"/>
              <a:buAutoNum type="arabicPeriod"/>
            </a:pPr>
            <a:r>
              <a:rPr lang="en-US" sz="1200" b="1" i="0" u="none" strike="noStrike" cap="none">
                <a:solidFill>
                  <a:srgbClr val="0A2444"/>
                </a:solidFill>
                <a:latin typeface="Rubik"/>
                <a:ea typeface="Rubik"/>
                <a:cs typeface="Rubik"/>
                <a:sym typeface="Rubik"/>
              </a:rPr>
              <a:t>Nome Cognome </a:t>
            </a:r>
            <a:r>
              <a:rPr lang="en-US" sz="1200" b="0" i="0" u="none" strike="noStrike" cap="none">
                <a:solidFill>
                  <a:srgbClr val="0A2444"/>
                </a:solidFill>
                <a:latin typeface="Rubik"/>
                <a:ea typeface="Rubik"/>
                <a:cs typeface="Rubik"/>
                <a:sym typeface="Rubik"/>
              </a:rPr>
              <a:t>– mail - Ambito di studi</a:t>
            </a:r>
            <a:endParaRPr sz="1200" b="0" i="0" u="none" strike="noStrike" cap="none">
              <a:solidFill>
                <a:srgbClr val="0A2444"/>
              </a:solidFill>
              <a:latin typeface="Rubik"/>
              <a:ea typeface="Rubik"/>
              <a:cs typeface="Rubik"/>
              <a:sym typeface="Rubik"/>
            </a:endParaRPr>
          </a:p>
        </p:txBody>
      </p:sp>
      <p:sp>
        <p:nvSpPr>
          <p:cNvPr id="49" name="Google Shape;49;p2"/>
          <p:cNvSpPr txBox="1"/>
          <p:nvPr/>
        </p:nvSpPr>
        <p:spPr>
          <a:xfrm>
            <a:off x="691149" y="3999564"/>
            <a:ext cx="6306823" cy="1846659"/>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ubik"/>
                <a:ea typeface="Rubik"/>
                <a:cs typeface="Rubik"/>
                <a:sym typeface="Rubik"/>
              </a:rPr>
              <a:t>Lorem ipsum dolor sit amet consectetur adipiscing elit. Placerat in id cursus mi pretium tellus duis. Urna tempor pulvinar vivamus fringilla lacus nec metus. Integer nunc posuere ut hendrerit semper vel class. Conubia nostra inceptos himenaeos orci varius natoque penatibus. Mus donec rhoncus eros lobortis nulla molestie mattis. Purus est efficitur laoreet mauris pharetra vestibulum fusce. Sodales consequat magna ante condimentum neque at luctus. Ligula congue sollicitudin erat viverra ac tincidunt nam. Lectus commodo augue arcu dignissim velit aliquam imperdiet. Cras eleifend turpis fames primis vulputate ornare sagittis. Libero feugiat tristique accumsan maecenas potenti ultricies habitant. Cubilia curae hac habitasse platea dictumst lorem ipsum. Faucibus ex sapien vitae pellentesque sem placerat in. Tempus leo eu aenean sed diam urna tempor..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br>
              <a:rPr lang="en-US" sz="1000" b="0" i="0" u="none" strike="noStrike" cap="none">
                <a:solidFill>
                  <a:srgbClr val="000000"/>
                </a:solidFill>
                <a:latin typeface="Rubik"/>
                <a:ea typeface="Rubik"/>
                <a:cs typeface="Rubik"/>
                <a:sym typeface="Rubik"/>
              </a:rPr>
            </a:br>
            <a:br>
              <a:rPr lang="en-US" sz="1000" b="0" i="0" u="none" strike="noStrike" cap="none">
                <a:solidFill>
                  <a:srgbClr val="000000"/>
                </a:solidFill>
                <a:latin typeface="Rubik"/>
                <a:ea typeface="Rubik"/>
                <a:cs typeface="Rubik"/>
                <a:sym typeface="Rubik"/>
              </a:rPr>
            </a:br>
            <a:endParaRPr sz="1000" b="1" i="0" u="none" strike="noStrike" cap="none">
              <a:solidFill>
                <a:srgbClr val="CA6742"/>
              </a:solidFill>
              <a:latin typeface="Rubik"/>
              <a:ea typeface="Rubik"/>
              <a:cs typeface="Rubik"/>
              <a:sym typeface="Rubi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3"/>
          <p:cNvSpPr txBox="1"/>
          <p:nvPr/>
        </p:nvSpPr>
        <p:spPr>
          <a:xfrm>
            <a:off x="756000" y="1235596"/>
            <a:ext cx="6048000" cy="271485"/>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Clr>
                <a:srgbClr val="000000"/>
              </a:buClr>
              <a:buSzPts val="1800"/>
              <a:buFont typeface="Arial"/>
              <a:buNone/>
            </a:pPr>
            <a:r>
              <a:rPr lang="en-US" sz="1800" b="1" i="0" u="none" strike="noStrike" cap="none" dirty="0">
                <a:solidFill>
                  <a:srgbClr val="CA6742"/>
                </a:solidFill>
                <a:latin typeface="Rubik"/>
                <a:ea typeface="Rubik"/>
                <a:cs typeface="Rubik"/>
                <a:sym typeface="Rubik"/>
              </a:rPr>
              <a:t>2. DESCRIZIONE DEL PROBLEMA</a:t>
            </a:r>
            <a:endParaRPr sz="1400" b="0" i="0" u="none" strike="noStrike" cap="none" dirty="0">
              <a:solidFill>
                <a:srgbClr val="000000"/>
              </a:solidFill>
              <a:latin typeface="Arial"/>
              <a:ea typeface="Arial"/>
              <a:cs typeface="Arial"/>
              <a:sym typeface="Arial"/>
            </a:endParaRPr>
          </a:p>
        </p:txBody>
      </p:sp>
      <p:sp>
        <p:nvSpPr>
          <p:cNvPr id="55" name="Google Shape;55;p3"/>
          <p:cNvSpPr txBox="1"/>
          <p:nvPr/>
        </p:nvSpPr>
        <p:spPr>
          <a:xfrm>
            <a:off x="756000" y="1623815"/>
            <a:ext cx="6306823" cy="492442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ubik"/>
                <a:ea typeface="Rubik"/>
                <a:cs typeface="Rubik"/>
                <a:sym typeface="Rubik"/>
              </a:rPr>
              <a:t>Lorem ipsum dolor sit amet consectetur adipiscing elit. Placerat in id cursus mi pretium tellus duis. Urna tempor pulvinar vivamus fringilla lacus nec metus. Integer nunc posuere ut hendrerit semper vel class. Conubia nostra inceptos himenaeos orci varius natoque penatibus. Mus donec rhoncus eros lobortis nulla molestie mattis. Purus est efficitur laoreet mauris pharetra vestibulum fusce. Sodales consequat magna ante condimentum neque at luctus. Ligula congue sollicitudin erat viverra ac tincidunt nam. Lectus commodo augue arcu dignissim velit aliquam imperdiet. Cras eleifend turpis fames primis vulputate ornare sagittis. Libero feugiat tristique accumsan maecenas potenti ultricies habitant. Cubilia curae hac habitasse platea dictumst lorem ipsum. Faucibus ex sapien vitae pellentesque sem placerat in. Tempus leo eu aenean sed diam urna tempor..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br>
              <a:rPr lang="en-US" sz="1000" b="0" i="0" u="none" strike="noStrike" cap="none">
                <a:solidFill>
                  <a:srgbClr val="000000"/>
                </a:solidFill>
                <a:latin typeface="Rubik"/>
                <a:ea typeface="Rubik"/>
                <a:cs typeface="Rubik"/>
                <a:sym typeface="Rubik"/>
              </a:rPr>
            </a:br>
            <a:r>
              <a:rPr lang="en-US" sz="1000" b="1" i="0" u="none" strike="noStrike" cap="none">
                <a:solidFill>
                  <a:srgbClr val="CA6742"/>
                </a:solidFill>
                <a:latin typeface="Rubik"/>
                <a:ea typeface="Rubik"/>
                <a:cs typeface="Rubik"/>
                <a:sym typeface="Rubik"/>
              </a:rPr>
              <a:t>2.1. CONTESTO E BACKGROUND</a:t>
            </a:r>
            <a:endParaRPr sz="1000" b="0" i="0" u="none" strike="noStrike" cap="none">
              <a:solidFill>
                <a:srgbClr val="CA6742"/>
              </a:solidFill>
              <a:latin typeface="Rubik"/>
              <a:ea typeface="Rubik"/>
              <a:cs typeface="Rubik"/>
              <a:sym typeface="Rubik"/>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ubik"/>
                <a:ea typeface="Rubik"/>
                <a:cs typeface="Rubik"/>
                <a:sym typeface="Rubik"/>
              </a:rPr>
              <a:t>Lorem ipsum dolor sit amet consectetur adipiscing elit. Placerat in id cursus mi pretium tellus duis. Urna tempor pulvinar vivamus fringilla lacus nec metus. Integer nunc posuere ut hendrerit semper vel class. Conubia nostra inceptos himenaeos orci varius natoque penatibus. Mus donec rhoncus eros lobortis nulla molestie mattis. Purus est efficitur laoreet mauris pharetra vestibulum fusce. Sodales consequat magna ante condimentum neque at luctus. Ligula congue sollicitudin erat viverra ac tincidunt nam. Lectus commodo augue arcu dignissim velit aliquam imperdiet. Cras eleifend turpis fames primis vulputate ornare sagittis. Libero feugiat tristique accumsan maecenas potenti ultricies habitant. Cubilia curae hac habitasse platea dictumst lorem ipsum. Faucibus ex sapien vitae pellentesque sem placerat in. Tempus leo eu aenean sed diam urna tempor..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br>
              <a:rPr lang="en-US" sz="1000" b="0" i="0" u="none" strike="noStrike" cap="none">
                <a:solidFill>
                  <a:srgbClr val="000000"/>
                </a:solidFill>
                <a:latin typeface="Rubik"/>
                <a:ea typeface="Rubik"/>
                <a:cs typeface="Rubik"/>
                <a:sym typeface="Rubik"/>
              </a:rPr>
            </a:br>
            <a:r>
              <a:rPr lang="en-US" sz="1000" b="1" i="0" u="none" strike="noStrike" cap="none">
                <a:solidFill>
                  <a:srgbClr val="CA6742"/>
                </a:solidFill>
                <a:latin typeface="Rubik"/>
                <a:ea typeface="Rubik"/>
                <a:cs typeface="Rubik"/>
                <a:sym typeface="Rubik"/>
              </a:rPr>
              <a:t>2.2. L’IMPATTO DEL PROBLEMA</a:t>
            </a:r>
            <a:endParaRPr sz="1000" b="0" i="0" u="none" strike="noStrike" cap="none">
              <a:solidFill>
                <a:srgbClr val="CA6742"/>
              </a:solidFill>
              <a:latin typeface="Rubik"/>
              <a:ea typeface="Rubik"/>
              <a:cs typeface="Rubik"/>
              <a:sym typeface="Rubik"/>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ubik"/>
                <a:ea typeface="Rubik"/>
                <a:cs typeface="Rubik"/>
                <a:sym typeface="Rubik"/>
              </a:rPr>
              <a:t>Lorem ipsum dolor sit amet consectetur adipiscing elit. Placerat in id cursus mi pretium tellus duis. Urna tempor pulvinar vivamus fringilla lacus nec metus. Integer nunc posuere ut hendrerit semper vel class. Conubia nostra inceptos himenaeos orci varius natoque penatibus. Mus donec rhoncus eros lobortis nulla molestie mattis. Purus est efficitur laoreet mauris pharetra vestibulum fusce. Sodales consequat magna ante condimentum neque at luctus. Ligula congue sollicitudin erat viverra ac tincidunt nam. Lectus commodo augue arcu dignissim velit aliquam imperdiet. Cras eleifend turpis fames primis vulputate ornare sagittis. Libero feugiat tristique accumsan maecenas potenti ultricies habitant. Cubilia curae hac habitasse platea dictumst lorem ipsum. Faucibus ex sapien vitae pellentesque sem placerat in. Tempus leo eu aenean sed diam urna tempor..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rgbClr val="0A2444"/>
              </a:solidFill>
              <a:latin typeface="Rubik"/>
              <a:ea typeface="Rubik"/>
              <a:cs typeface="Rubik"/>
              <a:sym typeface="Rubi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g3ce80d0e2d1_0_10"/>
          <p:cNvSpPr txBox="1"/>
          <p:nvPr/>
        </p:nvSpPr>
        <p:spPr>
          <a:xfrm>
            <a:off x="756000" y="1235596"/>
            <a:ext cx="6048000" cy="271485"/>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Clr>
                <a:srgbClr val="000000"/>
              </a:buClr>
              <a:buSzPts val="1800"/>
              <a:buFont typeface="Arial"/>
              <a:buNone/>
            </a:pPr>
            <a:r>
              <a:rPr lang="en-US" sz="1800" b="1" i="0" u="none" strike="noStrike" cap="none">
                <a:solidFill>
                  <a:srgbClr val="CA6742"/>
                </a:solidFill>
                <a:latin typeface="Rubik"/>
                <a:ea typeface="Rubik"/>
                <a:cs typeface="Rubik"/>
                <a:sym typeface="Rubik"/>
              </a:rPr>
              <a:t>3. </a:t>
            </a:r>
            <a:r>
              <a:rPr lang="en-US" sz="1800" b="1">
                <a:solidFill>
                  <a:srgbClr val="CA6742"/>
                </a:solidFill>
                <a:latin typeface="Rubik"/>
                <a:ea typeface="Rubik"/>
                <a:cs typeface="Rubik"/>
                <a:sym typeface="Rubik"/>
              </a:rPr>
              <a:t>I TARGET ALTERNATIVI</a:t>
            </a:r>
            <a:endParaRPr sz="1400" b="0" i="0" u="none" strike="noStrike" cap="none">
              <a:solidFill>
                <a:srgbClr val="000000"/>
              </a:solidFill>
              <a:latin typeface="Arial"/>
              <a:ea typeface="Arial"/>
              <a:cs typeface="Arial"/>
              <a:sym typeface="Arial"/>
            </a:endParaRPr>
          </a:p>
        </p:txBody>
      </p:sp>
      <p:sp>
        <p:nvSpPr>
          <p:cNvPr id="61" name="Google Shape;61;g3ce80d0e2d1_0_10"/>
          <p:cNvSpPr txBox="1"/>
          <p:nvPr/>
        </p:nvSpPr>
        <p:spPr>
          <a:xfrm>
            <a:off x="756000" y="1623815"/>
            <a:ext cx="6306900" cy="33864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ubik"/>
                <a:ea typeface="Rubik"/>
                <a:cs typeface="Rubik"/>
                <a:sym typeface="Rubik"/>
              </a:rPr>
              <a:t>Lorem ipsum dolor sit amet consectetur adipiscing elit. Placerat in id cursus mi pretium tellus duis. Urna tempor pulvinar vivamus fringilla lacus nec metus. Integer nunc posuere ut hendrerit semper vel class. Conubia nostra inceptos himenaeos orci varius natoque penatibus. Mus donec rhoncus eros lobortis nulla molestie mattis. Purus est efficitur laoreet mauris pharetra vestibulum fusce. Sodales consequat magna ante condimentum neque at luctus. Ligula congue sollicitudin erat viverra ac tincidunt nam. Lectus commodo augue arcu dignissim velit aliquam imperdiet. Cras eleifend turpis fames primis vulputate ornare sagittis. Libero feugiat tristique accumsan maecenas potenti ultricies habitant. Cubilia curae hac habitasse platea dictumst lorem ipsum. Faucibus ex sapien vitae pellentesque sem placerat in. Tempus leo eu aenean sed diam urna tempor..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br>
              <a:rPr lang="en-US" sz="1000" b="0" i="0" u="none" strike="noStrike" cap="none">
                <a:solidFill>
                  <a:srgbClr val="000000"/>
                </a:solidFill>
                <a:latin typeface="Rubik"/>
                <a:ea typeface="Rubik"/>
                <a:cs typeface="Rubik"/>
                <a:sym typeface="Rubik"/>
              </a:rPr>
            </a:br>
            <a:r>
              <a:rPr lang="en-US" sz="1000" b="1" i="0" u="none" strike="noStrike" cap="none">
                <a:solidFill>
                  <a:srgbClr val="CA6742"/>
                </a:solidFill>
                <a:latin typeface="Rubik"/>
                <a:ea typeface="Rubik"/>
                <a:cs typeface="Rubik"/>
                <a:sym typeface="Rubik"/>
              </a:rPr>
              <a:t>3.1. </a:t>
            </a:r>
            <a:r>
              <a:rPr lang="en-US" sz="1000" b="1">
                <a:solidFill>
                  <a:srgbClr val="CA6742"/>
                </a:solidFill>
                <a:latin typeface="Rubik"/>
                <a:ea typeface="Rubik"/>
                <a:cs typeface="Rubik"/>
                <a:sym typeface="Rubik"/>
              </a:rPr>
              <a:t>I PRINCIPALI BISOGNI</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ubik"/>
                <a:ea typeface="Rubik"/>
                <a:cs typeface="Rubik"/>
                <a:sym typeface="Rubik"/>
              </a:rPr>
              <a:t>Lorem ipsum dolor sit amet consectetur adipiscing elit. Placerat in id cursus mi pretium tellus duis. Urna tempor pulvinar vivamus fringilla lacus nec metus. Integer nunc posuere ut hendrerit semper vel class. Conubia nostra inceptos himenaeos orci varius natoque penatibus. Mus donec rhoncus eros lobortis nulla molestie mattis. Purus est efficitur laoreet mauris pharetra vestibulum fusce. Sodales consequat magna ante condimentum neque at luctus. Ligula congue sollicitudin erat viverra ac tincidunt nam. Lectus commodo augue arcu dignissim velit aliquam imperdiet. Cras eleifend turpis fames primis vulputate ornare sagittis. Libero feugiat tristique accumsan maecenas potenti ultricies habitant. Cubilia curae hac habitasse platea dictumst lorem ipsum. Faucibus ex sapien vitae pellentesque sem placerat in. Tempus leo eu aenean sed diam urna tempor..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br>
              <a:rPr lang="en-US" sz="1000" b="0" i="0" u="none" strike="noStrike" cap="none">
                <a:solidFill>
                  <a:srgbClr val="000000"/>
                </a:solidFill>
                <a:latin typeface="Rubik"/>
                <a:ea typeface="Rubik"/>
                <a:cs typeface="Rubik"/>
                <a:sym typeface="Rubik"/>
              </a:rPr>
            </a:br>
            <a:endParaRPr sz="1000" b="1" i="0" u="none" strike="noStrike" cap="none">
              <a:solidFill>
                <a:srgbClr val="CA6742"/>
              </a:solidFill>
              <a:latin typeface="Rubik"/>
              <a:ea typeface="Rubik"/>
              <a:cs typeface="Rubik"/>
              <a:sym typeface="Rubi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aphicFrame>
        <p:nvGraphicFramePr>
          <p:cNvPr id="66" name="Google Shape;66;g3ce80d0e2d1_0_13"/>
          <p:cNvGraphicFramePr/>
          <p:nvPr/>
        </p:nvGraphicFramePr>
        <p:xfrm>
          <a:off x="478983" y="1727450"/>
          <a:ext cx="6598550" cy="1028700"/>
        </p:xfrm>
        <a:graphic>
          <a:graphicData uri="http://schemas.openxmlformats.org/drawingml/2006/table">
            <a:tbl>
              <a:tblPr>
                <a:noFill/>
                <a:tableStyleId>{1480AB29-CAB1-4788-8522-79CB6FCBD89F}</a:tableStyleId>
              </a:tblPr>
              <a:tblGrid>
                <a:gridCol w="2443525">
                  <a:extLst>
                    <a:ext uri="{9D8B030D-6E8A-4147-A177-3AD203B41FA5}">
                      <a16:colId xmlns:a16="http://schemas.microsoft.com/office/drawing/2014/main" val="20000"/>
                    </a:ext>
                  </a:extLst>
                </a:gridCol>
                <a:gridCol w="4155025">
                  <a:extLst>
                    <a:ext uri="{9D8B030D-6E8A-4147-A177-3AD203B41FA5}">
                      <a16:colId xmlns:a16="http://schemas.microsoft.com/office/drawing/2014/main" val="20001"/>
                    </a:ext>
                  </a:extLst>
                </a:gridCol>
              </a:tblGrid>
              <a:tr h="14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ubik"/>
                          <a:ea typeface="Rubik"/>
                          <a:cs typeface="Rubik"/>
                          <a:sym typeface="Rubik"/>
                        </a:rPr>
                        <a:t>Chi</a:t>
                      </a:r>
                      <a:r>
                        <a:rPr lang="en-US" sz="1100" b="0" i="0" u="none" strike="noStrike" cap="none">
                          <a:solidFill>
                            <a:srgbClr val="000000"/>
                          </a:solidFill>
                          <a:latin typeface="Rubik"/>
                          <a:ea typeface="Rubik"/>
                          <a:cs typeface="Rubik"/>
                          <a:sym typeface="Rubik"/>
                        </a:rPr>
                        <a:t> è?</a:t>
                      </a:r>
                      <a:endParaRPr sz="1100" u="none" strike="noStrike" cap="none"/>
                    </a:p>
                  </a:txBody>
                  <a:tcPr marL="38100" marR="38100" marT="19050" marB="19050" anchor="ctr">
                    <a:lnL w="9525" cap="flat" cmpd="sng">
                      <a:solidFill>
                        <a:srgbClr val="F79646"/>
                      </a:solidFill>
                      <a:prstDash val="solid"/>
                      <a:round/>
                      <a:headEnd type="none" w="sm" len="sm"/>
                      <a:tailEnd type="none" w="sm" len="sm"/>
                    </a:lnL>
                    <a:lnR w="9525" cap="flat" cmpd="sng">
                      <a:solidFill>
                        <a:srgbClr val="F79646"/>
                      </a:solidFill>
                      <a:prstDash val="solid"/>
                      <a:round/>
                      <a:headEnd type="none" w="sm" len="sm"/>
                      <a:tailEnd type="none" w="sm" len="sm"/>
                    </a:lnR>
                    <a:lnT w="9525" cap="flat" cmpd="sng">
                      <a:solidFill>
                        <a:srgbClr val="F79646"/>
                      </a:solidFill>
                      <a:prstDash val="solid"/>
                      <a:round/>
                      <a:headEnd type="none" w="sm" len="sm"/>
                      <a:tailEnd type="none" w="sm" len="sm"/>
                    </a:lnT>
                    <a:lnB w="10150" cap="flat" cmpd="sng">
                      <a:solidFill>
                        <a:srgbClr val="F7964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ubik"/>
                          <a:ea typeface="Rubik"/>
                          <a:cs typeface="Rubik"/>
                          <a:sym typeface="Rubik"/>
                        </a:rPr>
                        <a:t>Chi vive il problema? Chi è impattato?</a:t>
                      </a:r>
                      <a:endParaRPr sz="1100" u="none" strike="noStrike" cap="none"/>
                    </a:p>
                  </a:txBody>
                  <a:tcPr marL="38100" marR="38100" marT="19050" marB="19050" anchor="ctr">
                    <a:lnL w="9525" cap="flat" cmpd="sng">
                      <a:solidFill>
                        <a:srgbClr val="F79646"/>
                      </a:solidFill>
                      <a:prstDash val="solid"/>
                      <a:round/>
                      <a:headEnd type="none" w="sm" len="sm"/>
                      <a:tailEnd type="none" w="sm" len="sm"/>
                    </a:lnL>
                    <a:lnR w="9525" cap="flat" cmpd="sng">
                      <a:solidFill>
                        <a:srgbClr val="F79646"/>
                      </a:solidFill>
                      <a:prstDash val="solid"/>
                      <a:round/>
                      <a:headEnd type="none" w="sm" len="sm"/>
                      <a:tailEnd type="none" w="sm" len="sm"/>
                    </a:lnR>
                    <a:lnT w="9525" cap="flat" cmpd="sng">
                      <a:solidFill>
                        <a:srgbClr val="F79646"/>
                      </a:solidFill>
                      <a:prstDash val="solid"/>
                      <a:round/>
                      <a:headEnd type="none" w="sm" len="sm"/>
                      <a:tailEnd type="none" w="sm" len="sm"/>
                    </a:lnT>
                    <a:lnB w="10150" cap="flat" cmpd="sng">
                      <a:solidFill>
                        <a:srgbClr val="F79646"/>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4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a:latin typeface="Rubik"/>
                          <a:ea typeface="Rubik"/>
                          <a:cs typeface="Rubik"/>
                          <a:sym typeface="Rubik"/>
                        </a:rPr>
                        <a:t>Che soluzione vorrebbe</a:t>
                      </a:r>
                      <a:r>
                        <a:rPr lang="en-US" sz="1100" b="0" i="0" u="none" strike="noStrike" cap="none">
                          <a:solidFill>
                            <a:srgbClr val="000000"/>
                          </a:solidFill>
                          <a:latin typeface="Rubik"/>
                          <a:ea typeface="Rubik"/>
                          <a:cs typeface="Rubik"/>
                          <a:sym typeface="Rubik"/>
                        </a:rPr>
                        <a:t>?</a:t>
                      </a:r>
                      <a:endParaRPr sz="1100" u="none" strike="noStrike" cap="none"/>
                    </a:p>
                  </a:txBody>
                  <a:tcPr marL="38100" marR="38100" marT="19050" marB="19050" anchor="ctr">
                    <a:lnL w="9525" cap="flat" cmpd="sng">
                      <a:solidFill>
                        <a:srgbClr val="F79646"/>
                      </a:solidFill>
                      <a:prstDash val="solid"/>
                      <a:round/>
                      <a:headEnd type="none" w="sm" len="sm"/>
                      <a:tailEnd type="none" w="sm" len="sm"/>
                    </a:lnL>
                    <a:lnR w="9525" cap="flat" cmpd="sng">
                      <a:solidFill>
                        <a:srgbClr val="F79646"/>
                      </a:solidFill>
                      <a:prstDash val="solid"/>
                      <a:round/>
                      <a:headEnd type="none" w="sm" len="sm"/>
                      <a:tailEnd type="none" w="sm" len="sm"/>
                    </a:lnR>
                    <a:lnT w="10150" cap="flat" cmpd="sng">
                      <a:solidFill>
                        <a:srgbClr val="F79646"/>
                      </a:solidFill>
                      <a:prstDash val="solid"/>
                      <a:round/>
                      <a:headEnd type="none" w="sm" len="sm"/>
                      <a:tailEnd type="none" w="sm" len="sm"/>
                    </a:lnT>
                    <a:lnB w="9525" cap="flat" cmpd="sng">
                      <a:solidFill>
                        <a:srgbClr val="F79646"/>
                      </a:solidFill>
                      <a:prstDash val="solid"/>
                      <a:round/>
                      <a:headEnd type="none" w="sm" len="sm"/>
                      <a:tailEnd type="none" w="sm" len="sm"/>
                    </a:lnB>
                    <a:solidFill>
                      <a:srgbClr val="FBD4B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ubik"/>
                          <a:ea typeface="Rubik"/>
                          <a:cs typeface="Rubik"/>
                          <a:sym typeface="Rubik"/>
                        </a:rPr>
                        <a:t>Descrizione del problema attuale e del bisogno</a:t>
                      </a:r>
                      <a:endParaRPr sz="1100" u="none" strike="noStrike" cap="none"/>
                    </a:p>
                  </a:txBody>
                  <a:tcPr marL="38100" marR="38100" marT="19050" marB="19050" anchor="ctr">
                    <a:lnL w="9525" cap="flat" cmpd="sng">
                      <a:solidFill>
                        <a:srgbClr val="F79646"/>
                      </a:solidFill>
                      <a:prstDash val="solid"/>
                      <a:round/>
                      <a:headEnd type="none" w="sm" len="sm"/>
                      <a:tailEnd type="none" w="sm" len="sm"/>
                    </a:lnL>
                    <a:lnR w="9525" cap="flat" cmpd="sng">
                      <a:solidFill>
                        <a:srgbClr val="F79646"/>
                      </a:solidFill>
                      <a:prstDash val="solid"/>
                      <a:round/>
                      <a:headEnd type="none" w="sm" len="sm"/>
                      <a:tailEnd type="none" w="sm" len="sm"/>
                    </a:lnR>
                    <a:lnT w="10150" cap="flat" cmpd="sng">
                      <a:solidFill>
                        <a:srgbClr val="F79646"/>
                      </a:solidFill>
                      <a:prstDash val="solid"/>
                      <a:round/>
                      <a:headEnd type="none" w="sm" len="sm"/>
                      <a:tailEnd type="none" w="sm" len="sm"/>
                    </a:lnT>
                    <a:lnB w="9525" cap="flat" cmpd="sng">
                      <a:solidFill>
                        <a:srgbClr val="F79646"/>
                      </a:solidFill>
                      <a:prstDash val="solid"/>
                      <a:round/>
                      <a:headEnd type="none" w="sm" len="sm"/>
                      <a:tailEnd type="none" w="sm" len="sm"/>
                    </a:lnB>
                    <a:solidFill>
                      <a:srgbClr val="FBD4B4"/>
                    </a:solidFill>
                  </a:tcPr>
                </a:tc>
                <a:extLst>
                  <a:ext uri="{0D108BD9-81ED-4DB2-BD59-A6C34878D82A}">
                    <a16:rowId xmlns:a16="http://schemas.microsoft.com/office/drawing/2014/main" val="10001"/>
                  </a:ext>
                </a:extLst>
              </a:tr>
              <a:tr h="14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ubik"/>
                          <a:ea typeface="Rubik"/>
                          <a:cs typeface="Rubik"/>
                          <a:sym typeface="Rubik"/>
                        </a:rPr>
                        <a:t>Dove</a:t>
                      </a:r>
                      <a:r>
                        <a:rPr lang="en-US" sz="1100" b="0" i="0" u="none" strike="noStrike" cap="none">
                          <a:solidFill>
                            <a:srgbClr val="000000"/>
                          </a:solidFill>
                          <a:latin typeface="Rubik"/>
                          <a:ea typeface="Rubik"/>
                          <a:cs typeface="Rubik"/>
                          <a:sym typeface="Rubik"/>
                        </a:rPr>
                        <a:t> avviene?</a:t>
                      </a:r>
                      <a:endParaRPr sz="1100" u="none" strike="noStrike" cap="none"/>
                    </a:p>
                  </a:txBody>
                  <a:tcPr marL="38100" marR="38100" marT="19050" marB="19050" anchor="ctr">
                    <a:lnL w="9525" cap="flat" cmpd="sng">
                      <a:solidFill>
                        <a:srgbClr val="F79646"/>
                      </a:solidFill>
                      <a:prstDash val="solid"/>
                      <a:round/>
                      <a:headEnd type="none" w="sm" len="sm"/>
                      <a:tailEnd type="none" w="sm" len="sm"/>
                    </a:lnL>
                    <a:lnR w="9525" cap="flat" cmpd="sng">
                      <a:solidFill>
                        <a:srgbClr val="F79646"/>
                      </a:solidFill>
                      <a:prstDash val="solid"/>
                      <a:round/>
                      <a:headEnd type="none" w="sm" len="sm"/>
                      <a:tailEnd type="none" w="sm" len="sm"/>
                    </a:lnR>
                    <a:lnT w="9525" cap="flat" cmpd="sng">
                      <a:solidFill>
                        <a:srgbClr val="F79646"/>
                      </a:solidFill>
                      <a:prstDash val="solid"/>
                      <a:round/>
                      <a:headEnd type="none" w="sm" len="sm"/>
                      <a:tailEnd type="none" w="sm" len="sm"/>
                    </a:lnT>
                    <a:lnB w="9525" cap="flat" cmpd="sng">
                      <a:solidFill>
                        <a:srgbClr val="F7964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ubik"/>
                          <a:ea typeface="Rubik"/>
                          <a:cs typeface="Rubik"/>
                          <a:sym typeface="Rubik"/>
                        </a:rPr>
                        <a:t>In quale contesto, reparto, processo</a:t>
                      </a:r>
                      <a:endParaRPr sz="1100" u="none" strike="noStrike" cap="none"/>
                    </a:p>
                  </a:txBody>
                  <a:tcPr marL="38100" marR="38100" marT="19050" marB="19050" anchor="ctr">
                    <a:lnL w="9525" cap="flat" cmpd="sng">
                      <a:solidFill>
                        <a:srgbClr val="F79646"/>
                      </a:solidFill>
                      <a:prstDash val="solid"/>
                      <a:round/>
                      <a:headEnd type="none" w="sm" len="sm"/>
                      <a:tailEnd type="none" w="sm" len="sm"/>
                    </a:lnL>
                    <a:lnR w="9525" cap="flat" cmpd="sng">
                      <a:solidFill>
                        <a:srgbClr val="F79646"/>
                      </a:solidFill>
                      <a:prstDash val="solid"/>
                      <a:round/>
                      <a:headEnd type="none" w="sm" len="sm"/>
                      <a:tailEnd type="none" w="sm" len="sm"/>
                    </a:lnR>
                    <a:lnT w="9525" cap="flat" cmpd="sng">
                      <a:solidFill>
                        <a:srgbClr val="F79646"/>
                      </a:solidFill>
                      <a:prstDash val="solid"/>
                      <a:round/>
                      <a:headEnd type="none" w="sm" len="sm"/>
                      <a:tailEnd type="none" w="sm" len="sm"/>
                    </a:lnT>
                    <a:lnB w="9525" cap="flat" cmpd="sng">
                      <a:solidFill>
                        <a:srgbClr val="F79646"/>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4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ubik"/>
                          <a:ea typeface="Rubik"/>
                          <a:cs typeface="Rubik"/>
                          <a:sym typeface="Rubik"/>
                        </a:rPr>
                        <a:t>Quando</a:t>
                      </a:r>
                      <a:r>
                        <a:rPr lang="en-US" sz="1100" b="0" i="0" u="none" strike="noStrike" cap="none">
                          <a:solidFill>
                            <a:srgbClr val="000000"/>
                          </a:solidFill>
                          <a:latin typeface="Rubik"/>
                          <a:ea typeface="Rubik"/>
                          <a:cs typeface="Rubik"/>
                          <a:sym typeface="Rubik"/>
                        </a:rPr>
                        <a:t> si manifesta?</a:t>
                      </a:r>
                      <a:endParaRPr sz="1100" u="none" strike="noStrike" cap="none"/>
                    </a:p>
                  </a:txBody>
                  <a:tcPr marL="38100" marR="38100" marT="19050" marB="19050" anchor="ctr">
                    <a:lnL w="9525" cap="flat" cmpd="sng">
                      <a:solidFill>
                        <a:srgbClr val="F79646"/>
                      </a:solidFill>
                      <a:prstDash val="solid"/>
                      <a:round/>
                      <a:headEnd type="none" w="sm" len="sm"/>
                      <a:tailEnd type="none" w="sm" len="sm"/>
                    </a:lnL>
                    <a:lnR w="9525" cap="flat" cmpd="sng">
                      <a:solidFill>
                        <a:srgbClr val="F79646"/>
                      </a:solidFill>
                      <a:prstDash val="solid"/>
                      <a:round/>
                      <a:headEnd type="none" w="sm" len="sm"/>
                      <a:tailEnd type="none" w="sm" len="sm"/>
                    </a:lnR>
                    <a:lnT w="9525" cap="flat" cmpd="sng">
                      <a:solidFill>
                        <a:srgbClr val="F79646"/>
                      </a:solidFill>
                      <a:prstDash val="solid"/>
                      <a:round/>
                      <a:headEnd type="none" w="sm" len="sm"/>
                      <a:tailEnd type="none" w="sm" len="sm"/>
                    </a:lnT>
                    <a:lnB w="9525" cap="flat" cmpd="sng">
                      <a:solidFill>
                        <a:srgbClr val="F79646"/>
                      </a:solidFill>
                      <a:prstDash val="solid"/>
                      <a:round/>
                      <a:headEnd type="none" w="sm" len="sm"/>
                      <a:tailEnd type="none" w="sm" len="sm"/>
                    </a:lnB>
                    <a:solidFill>
                      <a:srgbClr val="FBD4B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ubik"/>
                          <a:ea typeface="Rubik"/>
                          <a:cs typeface="Rubik"/>
                          <a:sym typeface="Rubik"/>
                        </a:rPr>
                        <a:t>In quali momenti, con che frequenza</a:t>
                      </a:r>
                      <a:endParaRPr sz="1100" u="none" strike="noStrike" cap="none"/>
                    </a:p>
                  </a:txBody>
                  <a:tcPr marL="38100" marR="38100" marT="19050" marB="19050" anchor="ctr">
                    <a:lnL w="9525" cap="flat" cmpd="sng">
                      <a:solidFill>
                        <a:srgbClr val="F79646"/>
                      </a:solidFill>
                      <a:prstDash val="solid"/>
                      <a:round/>
                      <a:headEnd type="none" w="sm" len="sm"/>
                      <a:tailEnd type="none" w="sm" len="sm"/>
                    </a:lnL>
                    <a:lnR w="9525" cap="flat" cmpd="sng">
                      <a:solidFill>
                        <a:srgbClr val="F79646"/>
                      </a:solidFill>
                      <a:prstDash val="solid"/>
                      <a:round/>
                      <a:headEnd type="none" w="sm" len="sm"/>
                      <a:tailEnd type="none" w="sm" len="sm"/>
                    </a:lnR>
                    <a:lnT w="9525" cap="flat" cmpd="sng">
                      <a:solidFill>
                        <a:srgbClr val="F79646"/>
                      </a:solidFill>
                      <a:prstDash val="solid"/>
                      <a:round/>
                      <a:headEnd type="none" w="sm" len="sm"/>
                      <a:tailEnd type="none" w="sm" len="sm"/>
                    </a:lnT>
                    <a:lnB w="9525" cap="flat" cmpd="sng">
                      <a:solidFill>
                        <a:srgbClr val="F79646"/>
                      </a:solidFill>
                      <a:prstDash val="solid"/>
                      <a:round/>
                      <a:headEnd type="none" w="sm" len="sm"/>
                      <a:tailEnd type="none" w="sm" len="sm"/>
                    </a:lnB>
                    <a:solidFill>
                      <a:srgbClr val="FBD4B4"/>
                    </a:solidFill>
                  </a:tcPr>
                </a:tc>
                <a:extLst>
                  <a:ext uri="{0D108BD9-81ED-4DB2-BD59-A6C34878D82A}">
                    <a16:rowId xmlns:a16="http://schemas.microsoft.com/office/drawing/2014/main" val="10003"/>
                  </a:ext>
                </a:extLst>
              </a:tr>
              <a:tr h="148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Rubik"/>
                          <a:ea typeface="Rubik"/>
                          <a:cs typeface="Rubik"/>
                          <a:sym typeface="Rubik"/>
                        </a:rPr>
                        <a:t>Perché</a:t>
                      </a:r>
                      <a:r>
                        <a:rPr lang="en-US" sz="1100" b="0" i="0" u="none" strike="noStrike" cap="none">
                          <a:solidFill>
                            <a:srgbClr val="000000"/>
                          </a:solidFill>
                          <a:latin typeface="Rubik"/>
                          <a:ea typeface="Rubik"/>
                          <a:cs typeface="Rubik"/>
                          <a:sym typeface="Rubik"/>
                        </a:rPr>
                        <a:t> è un problema?</a:t>
                      </a:r>
                      <a:endParaRPr sz="1100" u="none" strike="noStrike" cap="none"/>
                    </a:p>
                  </a:txBody>
                  <a:tcPr marL="38100" marR="38100" marT="19050" marB="19050" anchor="ctr">
                    <a:lnL w="9525" cap="flat" cmpd="sng">
                      <a:solidFill>
                        <a:srgbClr val="F79646"/>
                      </a:solidFill>
                      <a:prstDash val="solid"/>
                      <a:round/>
                      <a:headEnd type="none" w="sm" len="sm"/>
                      <a:tailEnd type="none" w="sm" len="sm"/>
                    </a:lnL>
                    <a:lnR w="9525" cap="flat" cmpd="sng">
                      <a:solidFill>
                        <a:srgbClr val="F79646"/>
                      </a:solidFill>
                      <a:prstDash val="solid"/>
                      <a:round/>
                      <a:headEnd type="none" w="sm" len="sm"/>
                      <a:tailEnd type="none" w="sm" len="sm"/>
                    </a:lnR>
                    <a:lnT w="9525" cap="flat" cmpd="sng">
                      <a:solidFill>
                        <a:srgbClr val="F79646"/>
                      </a:solidFill>
                      <a:prstDash val="solid"/>
                      <a:round/>
                      <a:headEnd type="none" w="sm" len="sm"/>
                      <a:tailEnd type="none" w="sm" len="sm"/>
                    </a:lnT>
                    <a:lnB w="9525" cap="flat" cmpd="sng">
                      <a:solidFill>
                        <a:srgbClr val="F79646"/>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Rubik"/>
                          <a:ea typeface="Rubik"/>
                          <a:cs typeface="Rubik"/>
                          <a:sym typeface="Rubik"/>
                        </a:rPr>
                        <a:t>Conseguenze operative, economiche, strategiche</a:t>
                      </a:r>
                      <a:endParaRPr sz="1100" u="none" strike="noStrike" cap="none"/>
                    </a:p>
                  </a:txBody>
                  <a:tcPr marL="38100" marR="38100" marT="19050" marB="19050" anchor="ctr">
                    <a:lnL w="9525" cap="flat" cmpd="sng">
                      <a:solidFill>
                        <a:srgbClr val="F79646"/>
                      </a:solidFill>
                      <a:prstDash val="solid"/>
                      <a:round/>
                      <a:headEnd type="none" w="sm" len="sm"/>
                      <a:tailEnd type="none" w="sm" len="sm"/>
                    </a:lnL>
                    <a:lnR w="9525" cap="flat" cmpd="sng">
                      <a:solidFill>
                        <a:srgbClr val="F79646"/>
                      </a:solidFill>
                      <a:prstDash val="solid"/>
                      <a:round/>
                      <a:headEnd type="none" w="sm" len="sm"/>
                      <a:tailEnd type="none" w="sm" len="sm"/>
                    </a:lnR>
                    <a:lnT w="9525" cap="flat" cmpd="sng">
                      <a:solidFill>
                        <a:srgbClr val="F79646"/>
                      </a:solidFill>
                      <a:prstDash val="solid"/>
                      <a:round/>
                      <a:headEnd type="none" w="sm" len="sm"/>
                      <a:tailEnd type="none" w="sm" len="sm"/>
                    </a:lnT>
                    <a:lnB w="9525" cap="flat" cmpd="sng">
                      <a:solidFill>
                        <a:srgbClr val="F79646"/>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3ce80d0e2d1_0_16"/>
          <p:cNvSpPr txBox="1"/>
          <p:nvPr/>
        </p:nvSpPr>
        <p:spPr>
          <a:xfrm>
            <a:off x="756000" y="1235596"/>
            <a:ext cx="6048000" cy="482633"/>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Clr>
                <a:srgbClr val="000000"/>
              </a:buClr>
              <a:buSzPts val="1800"/>
              <a:buFont typeface="Arial"/>
              <a:buNone/>
            </a:pPr>
            <a:r>
              <a:rPr lang="en-US" sz="1800" b="1" i="0" u="none" strike="noStrike" cap="none">
                <a:solidFill>
                  <a:srgbClr val="CA6742"/>
                </a:solidFill>
                <a:latin typeface="Rubik"/>
                <a:ea typeface="Rubik"/>
                <a:cs typeface="Rubik"/>
                <a:sym typeface="Rubik"/>
              </a:rPr>
              <a:t>5. </a:t>
            </a:r>
            <a:r>
              <a:rPr lang="en-US" sz="1800" b="1">
                <a:solidFill>
                  <a:srgbClr val="CA6742"/>
                </a:solidFill>
                <a:latin typeface="Rubik"/>
                <a:ea typeface="Rubik"/>
                <a:cs typeface="Rubik"/>
                <a:sym typeface="Rubik"/>
              </a:rPr>
              <a:t>METODOLOGIA</a:t>
            </a:r>
            <a:endParaRPr sz="1400" b="0" i="0" u="none" strike="noStrike" cap="none">
              <a:solidFill>
                <a:srgbClr val="000000"/>
              </a:solidFill>
              <a:latin typeface="Arial"/>
              <a:ea typeface="Arial"/>
              <a:cs typeface="Arial"/>
              <a:sym typeface="Arial"/>
            </a:endParaRPr>
          </a:p>
          <a:p>
            <a:pPr marL="0" marR="0" lvl="0" indent="0" algn="l" rtl="0">
              <a:lnSpc>
                <a:spcPct val="98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g3ce80d0e2d1_0_16"/>
          <p:cNvSpPr txBox="1"/>
          <p:nvPr/>
        </p:nvSpPr>
        <p:spPr>
          <a:xfrm>
            <a:off x="756000" y="1623815"/>
            <a:ext cx="6306823" cy="1846659"/>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ubik"/>
                <a:ea typeface="Rubik"/>
                <a:cs typeface="Rubik"/>
                <a:sym typeface="Rubik"/>
              </a:rPr>
              <a:t>Lorem ipsum dolor sit amet consectetur adipiscing elit. Placerat in id cursus mi pretium tellus duis. Urna tempor pulvinar vivamus fringilla lacus nec metus. Integer nunc posuere ut hendrerit semper vel class. Conubia nostra inceptos himenaeos orci varius natoque penatibus. Mus donec rhoncus eros lobortis nulla molestie mattis. Purus est efficitur laoreet mauris pharetra vestibulum fusce. Sodales consequat magna ante condimentum neque at luctus. Ligula congue sollicitudin erat viverra ac tincidunt nam. Lectus commodo augue arcu dignissim velit aliquam imperdiet. Cras eleifend turpis fames primis vulputate ornare sagittis. Libero feugiat tristique accumsan maecenas potenti ultricies habitant. Cubilia curae hac habitasse platea dictumst lorem ipsum. Faucibus ex sapien vitae pellentesque sem placerat in. Tempus leo eu aenean sed diam urna tempor..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br>
              <a:rPr lang="en-US" sz="1000" b="0" i="0" u="none" strike="noStrike" cap="none">
                <a:solidFill>
                  <a:srgbClr val="000000"/>
                </a:solidFill>
                <a:latin typeface="Rubik"/>
                <a:ea typeface="Rubik"/>
                <a:cs typeface="Rubik"/>
                <a:sym typeface="Rubik"/>
              </a:rPr>
            </a:br>
            <a:br>
              <a:rPr lang="en-US" sz="1000" b="0" i="0" u="none" strike="noStrike" cap="none">
                <a:solidFill>
                  <a:srgbClr val="000000"/>
                </a:solidFill>
                <a:latin typeface="Rubik"/>
                <a:ea typeface="Rubik"/>
                <a:cs typeface="Rubik"/>
                <a:sym typeface="Rubik"/>
              </a:rPr>
            </a:br>
            <a:endParaRPr sz="1000" b="1" i="0" u="none" strike="noStrike" cap="none">
              <a:solidFill>
                <a:srgbClr val="CA6742"/>
              </a:solidFill>
              <a:latin typeface="Rubik"/>
              <a:ea typeface="Rubik"/>
              <a:cs typeface="Rubik"/>
              <a:sym typeface="Rubi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3ce80d0e2d1_0_19"/>
          <p:cNvSpPr txBox="1"/>
          <p:nvPr/>
        </p:nvSpPr>
        <p:spPr>
          <a:xfrm>
            <a:off x="756000" y="1235596"/>
            <a:ext cx="6048000" cy="271485"/>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Clr>
                <a:srgbClr val="000000"/>
              </a:buClr>
              <a:buSzPts val="1800"/>
              <a:buFont typeface="Arial"/>
              <a:buNone/>
            </a:pPr>
            <a:r>
              <a:rPr lang="en-US" sz="1800" b="1" i="0" u="none" strike="noStrike" cap="none">
                <a:solidFill>
                  <a:srgbClr val="CA6742"/>
                </a:solidFill>
                <a:latin typeface="Rubik"/>
                <a:ea typeface="Rubik"/>
                <a:cs typeface="Rubik"/>
                <a:sym typeface="Rubik"/>
              </a:rPr>
              <a:t>6. </a:t>
            </a:r>
            <a:r>
              <a:rPr lang="en-US" sz="1800" b="1">
                <a:solidFill>
                  <a:srgbClr val="CA6742"/>
                </a:solidFill>
                <a:latin typeface="Rubik"/>
                <a:ea typeface="Rubik"/>
                <a:cs typeface="Rubik"/>
                <a:sym typeface="Rubik"/>
              </a:rPr>
              <a:t>RISULTATI</a:t>
            </a:r>
            <a:endParaRPr sz="1400" b="0" i="0" u="none" strike="noStrike" cap="none">
              <a:solidFill>
                <a:srgbClr val="000000"/>
              </a:solidFill>
              <a:latin typeface="Arial"/>
              <a:ea typeface="Arial"/>
              <a:cs typeface="Arial"/>
              <a:sym typeface="Arial"/>
            </a:endParaRPr>
          </a:p>
        </p:txBody>
      </p:sp>
      <p:sp>
        <p:nvSpPr>
          <p:cNvPr id="78" name="Google Shape;78;g3ce80d0e2d1_0_19"/>
          <p:cNvSpPr txBox="1"/>
          <p:nvPr/>
        </p:nvSpPr>
        <p:spPr>
          <a:xfrm>
            <a:off x="756000" y="1623815"/>
            <a:ext cx="6306823" cy="1846659"/>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ubik"/>
                <a:ea typeface="Rubik"/>
                <a:cs typeface="Rubik"/>
                <a:sym typeface="Rubik"/>
              </a:rPr>
              <a:t>Lorem ipsum dolor sit amet consectetur adipiscing elit. Placerat in id cursus mi pretium tellus duis. Urna tempor pulvinar vivamus fringilla lacus nec metus. Integer nunc posuere ut hendrerit semper vel class. Conubia nostra inceptos himenaeos orci varius natoque penatibus. Mus donec rhoncus eros lobortis nulla molestie mattis. Purus est efficitur laoreet mauris pharetra vestibulum fusce. Sodales consequat magna ante condimentum neque at luctus. Ligula congue sollicitudin erat viverra ac tincidunt nam. Lectus commodo augue arcu dignissim velit aliquam imperdiet. Cras eleifend turpis fames primis vulputate ornare sagittis. Libero feugiat tristique accumsan maecenas potenti ultricies habitant. Cubilia curae hac habitasse platea dictumst lorem ipsum. Faucibus ex sapien vitae pellentesque sem placerat in. Tempus leo eu aenean sed diam urna tempor..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br>
              <a:rPr lang="en-US" sz="1000" b="0" i="0" u="none" strike="noStrike" cap="none">
                <a:solidFill>
                  <a:srgbClr val="000000"/>
                </a:solidFill>
                <a:latin typeface="Rubik"/>
                <a:ea typeface="Rubik"/>
                <a:cs typeface="Rubik"/>
                <a:sym typeface="Rubik"/>
              </a:rPr>
            </a:br>
            <a:br>
              <a:rPr lang="en-US" sz="1000" b="0" i="0" u="none" strike="noStrike" cap="none">
                <a:solidFill>
                  <a:srgbClr val="000000"/>
                </a:solidFill>
                <a:latin typeface="Rubik"/>
                <a:ea typeface="Rubik"/>
                <a:cs typeface="Rubik"/>
                <a:sym typeface="Rubik"/>
              </a:rPr>
            </a:br>
            <a:endParaRPr sz="1000" b="1" i="0" u="none" strike="noStrike" cap="none">
              <a:solidFill>
                <a:srgbClr val="CA6742"/>
              </a:solidFill>
              <a:latin typeface="Rubik"/>
              <a:ea typeface="Rubik"/>
              <a:cs typeface="Rubik"/>
              <a:sym typeface="Rubi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6"/>
          <p:cNvSpPr txBox="1"/>
          <p:nvPr/>
        </p:nvSpPr>
        <p:spPr>
          <a:xfrm>
            <a:off x="756000" y="1235596"/>
            <a:ext cx="6048000" cy="271485"/>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Clr>
                <a:srgbClr val="000000"/>
              </a:buClr>
              <a:buSzPts val="1800"/>
              <a:buFont typeface="Arial"/>
              <a:buNone/>
            </a:pPr>
            <a:r>
              <a:rPr lang="en-US" sz="1800" b="1" i="0" u="none" strike="noStrike" cap="none">
                <a:solidFill>
                  <a:srgbClr val="CA6742"/>
                </a:solidFill>
                <a:latin typeface="Rubik"/>
                <a:ea typeface="Rubik"/>
                <a:cs typeface="Rubik"/>
                <a:sym typeface="Rubik"/>
              </a:rPr>
              <a:t>7. </a:t>
            </a:r>
            <a:r>
              <a:rPr lang="en-US" sz="1800" b="1">
                <a:solidFill>
                  <a:srgbClr val="CA6742"/>
                </a:solidFill>
                <a:latin typeface="Rubik"/>
                <a:ea typeface="Rubik"/>
                <a:cs typeface="Rubik"/>
                <a:sym typeface="Rubik"/>
              </a:rPr>
              <a:t>COMPETITOR ANALYSIS</a:t>
            </a:r>
            <a:endParaRPr sz="1400" b="0" i="0" u="none" strike="noStrike" cap="none">
              <a:solidFill>
                <a:srgbClr val="000000"/>
              </a:solidFill>
              <a:latin typeface="Arial"/>
              <a:ea typeface="Arial"/>
              <a:cs typeface="Arial"/>
              <a:sym typeface="Arial"/>
            </a:endParaRPr>
          </a:p>
        </p:txBody>
      </p:sp>
      <p:sp>
        <p:nvSpPr>
          <p:cNvPr id="84" name="Google Shape;84;p6"/>
          <p:cNvSpPr txBox="1"/>
          <p:nvPr/>
        </p:nvSpPr>
        <p:spPr>
          <a:xfrm>
            <a:off x="756000" y="1623815"/>
            <a:ext cx="6306823" cy="353943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ubik"/>
                <a:ea typeface="Rubik"/>
                <a:cs typeface="Rubik"/>
                <a:sym typeface="Rubik"/>
              </a:rPr>
              <a:t>Lorem ipsum dolor sit amet consectetur adipiscing elit. Placerat in id cursus mi pretium tellus duis. Urna tempor pulvinar vivamus fringilla lacus nec metus. Integer nunc posuere ut hendrerit semper vel class. Conubia nostra inceptos himenaeos orci varius natoque penatibus. Mus donec rhoncus eros lobortis nulla molestie mattis. Purus est efficitur laoreet mauris pharetra vestibulum fusce. Sodales consequat magna ante condimentum neque at luctus. Ligula congue sollicitudin erat viverra ac tincidunt nam. Lectus commodo augue arcu dignissim velit aliquam imperdiet. Cras eleifend turpis fames primis vulputate ornare sagittis. Libero feugiat tristique accumsan maecenas potenti ultricies habitant. Cubilia curae hac habitasse platea dictumst lorem ipsum. Faucibus ex sapien vitae pellentesque sem placerat in. Tempus leo eu aenean sed diam urna tempor..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Rubik"/>
              <a:ea typeface="Rubik"/>
              <a:cs typeface="Rubik"/>
              <a:sym typeface="Rubik"/>
            </a:endParaRPr>
          </a:p>
          <a:p>
            <a:pPr marL="0" marR="0" lvl="0" indent="0" algn="just" rtl="0">
              <a:lnSpc>
                <a:spcPct val="100000"/>
              </a:lnSpc>
              <a:spcBef>
                <a:spcPts val="0"/>
              </a:spcBef>
              <a:spcAft>
                <a:spcPts val="0"/>
              </a:spcAft>
              <a:buClr>
                <a:srgbClr val="000000"/>
              </a:buClr>
              <a:buSzPts val="1000"/>
              <a:buFont typeface="Arial"/>
              <a:buNone/>
            </a:pPr>
            <a:r>
              <a:rPr lang="en-US" sz="1000" b="1" i="0" u="none" strike="noStrike" cap="none">
                <a:solidFill>
                  <a:srgbClr val="CA6742"/>
                </a:solidFill>
                <a:latin typeface="Rubik"/>
                <a:ea typeface="Rubik"/>
                <a:cs typeface="Rubik"/>
                <a:sym typeface="Rubik"/>
              </a:rPr>
              <a:t>7.1. RICERCA SECONDARIA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ubik"/>
                <a:ea typeface="Rubik"/>
                <a:cs typeface="Rubik"/>
                <a:sym typeface="Rubik"/>
              </a:rPr>
              <a:t>Lorem ipsum dolor sit amet consectetur adipiscing elit. Placerat in id cursus mi pretium tellus duis. Urna tempor pulvinar vivamus fringilla lacus nec metus. Integer nunc posuere ut hendrerit semper vel class. Conubia nostra inceptos himenaeos orci varius natoque penatibus. Mus donec rhoncus eros lobortis nulla molestie mattis. Purus est efficitur laoreet mauris pharetra vestibulum fusce. Sodales consequat magna ante condimentum neque at luctus. Ligula congue sollicitudin erat viverra ac tincidunt nam. Lectus commodo augue arcu dignissim velit aliquam imperdiet. Cras eleifend turpis fames primis vulputate ornare sagittis. Libero feugiat tristique accumsan maecenas potenti ultricies habitant. Cubilia curae hac habitasse platea dictumst lorem ipsum. Faucibus ex sapien vitae pellentesque sem placerat in. Tempus leo eu aenean sed diam urna tempor..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br>
              <a:rPr lang="en-US" sz="1000" b="0" i="0" u="none" strike="noStrike" cap="none">
                <a:solidFill>
                  <a:srgbClr val="000000"/>
                </a:solidFill>
                <a:latin typeface="Rubik"/>
                <a:ea typeface="Rubik"/>
                <a:cs typeface="Rubik"/>
                <a:sym typeface="Rubik"/>
              </a:rPr>
            </a:br>
            <a:br>
              <a:rPr lang="en-US" sz="1000" b="0" i="0" u="none" strike="noStrike" cap="none">
                <a:solidFill>
                  <a:srgbClr val="000000"/>
                </a:solidFill>
                <a:latin typeface="Rubik"/>
                <a:ea typeface="Rubik"/>
                <a:cs typeface="Rubik"/>
                <a:sym typeface="Rubik"/>
              </a:rPr>
            </a:br>
            <a:endParaRPr sz="1000" b="1" i="0" u="none" strike="noStrike" cap="none">
              <a:solidFill>
                <a:srgbClr val="CA6742"/>
              </a:solidFill>
              <a:latin typeface="Rubik"/>
              <a:ea typeface="Rubik"/>
              <a:cs typeface="Rubik"/>
              <a:sym typeface="Rubi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7"/>
          <p:cNvSpPr txBox="1"/>
          <p:nvPr/>
        </p:nvSpPr>
        <p:spPr>
          <a:xfrm>
            <a:off x="756000" y="1623815"/>
            <a:ext cx="6306900" cy="2062500"/>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rgbClr val="000000"/>
              </a:buClr>
              <a:buSzPts val="10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Rubik"/>
                <a:ea typeface="Rubik"/>
                <a:cs typeface="Rubik"/>
                <a:sym typeface="Rubik"/>
              </a:rPr>
              <a:t>Lorem ipsum dolor sit amet consectetur adipiscing elit. Placerat in id cursus mi pretium tellus duis. Urna tempor pulvinar vivamus fringilla lacus nec metus. Integer nunc posuere ut hendrerit semper vel class. Conubia nostra inceptos himenaeos orci varius natoque penatibus. Mus donec rhoncus eros lobortis nulla molestie mattis. Purus est efficitur laoreet mauris pharetra vestibulum fusce. Sodales consequat magna ante condimentum neque at luctus. Ligula congue sollicitudin erat viverra ac tincidunt nam. Lectus commodo augue arcu dignissim velit aliquam imperdiet. Cras eleifend turpis fames primis vulputate ornare sagittis. Libero feugiat tristique accumsan maecenas potenti ultricies habitant. Cubilia curae hac habitasse platea dictumst lorem ipsum. Faucibus ex sapien vitae pellentesque sem placerat in. Tempus leo eu aenean sed diam urna tempor..</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br>
              <a:rPr lang="en-US" sz="1000" b="0" i="0" u="none" strike="noStrike" cap="none">
                <a:solidFill>
                  <a:srgbClr val="000000"/>
                </a:solidFill>
                <a:latin typeface="Rubik"/>
                <a:ea typeface="Rubik"/>
                <a:cs typeface="Rubik"/>
                <a:sym typeface="Rubik"/>
              </a:rPr>
            </a:br>
            <a:br>
              <a:rPr lang="en-US" sz="1000" b="0" i="0" u="none" strike="noStrike" cap="none">
                <a:solidFill>
                  <a:srgbClr val="000000"/>
                </a:solidFill>
                <a:latin typeface="Rubik"/>
                <a:ea typeface="Rubik"/>
                <a:cs typeface="Rubik"/>
                <a:sym typeface="Rubik"/>
              </a:rPr>
            </a:br>
            <a:endParaRPr sz="1000" b="1" i="0" u="none" strike="noStrike" cap="none">
              <a:solidFill>
                <a:srgbClr val="CA6742"/>
              </a:solidFill>
              <a:latin typeface="Rubik"/>
              <a:ea typeface="Rubik"/>
              <a:cs typeface="Rubik"/>
              <a:sym typeface="Rubik"/>
            </a:endParaRPr>
          </a:p>
        </p:txBody>
      </p:sp>
      <p:sp>
        <p:nvSpPr>
          <p:cNvPr id="90" name="Google Shape;90;p7"/>
          <p:cNvSpPr txBox="1"/>
          <p:nvPr/>
        </p:nvSpPr>
        <p:spPr>
          <a:xfrm>
            <a:off x="756000" y="1235596"/>
            <a:ext cx="6048000" cy="271500"/>
          </a:xfrm>
          <a:prstGeom prst="rect">
            <a:avLst/>
          </a:prstGeom>
          <a:noFill/>
          <a:ln>
            <a:noFill/>
          </a:ln>
        </p:spPr>
        <p:txBody>
          <a:bodyPr spcFirstLastPara="1" wrap="square" lIns="0" tIns="0" rIns="0" bIns="0" anchor="t" anchorCtr="0">
            <a:spAutoFit/>
          </a:bodyPr>
          <a:lstStyle/>
          <a:p>
            <a:pPr marL="0" marR="0" lvl="0" indent="0" algn="l" rtl="0">
              <a:lnSpc>
                <a:spcPct val="98000"/>
              </a:lnSpc>
              <a:spcBef>
                <a:spcPts val="0"/>
              </a:spcBef>
              <a:spcAft>
                <a:spcPts val="0"/>
              </a:spcAft>
              <a:buClr>
                <a:srgbClr val="000000"/>
              </a:buClr>
              <a:buSzPts val="1800"/>
              <a:buFont typeface="Arial"/>
              <a:buNone/>
            </a:pPr>
            <a:r>
              <a:rPr lang="en-US" sz="1800" b="1">
                <a:solidFill>
                  <a:srgbClr val="CA6742"/>
                </a:solidFill>
                <a:latin typeface="Rubik"/>
                <a:ea typeface="Rubik"/>
                <a:cs typeface="Rubik"/>
                <a:sym typeface="Rubik"/>
              </a:rPr>
              <a:t>8. INSIGHT FINALI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1727</Words>
  <Application>Microsoft Macintosh PowerPoint</Application>
  <PresentationFormat>Personalizzato</PresentationFormat>
  <Paragraphs>56</Paragraphs>
  <Slides>9</Slides>
  <Notes>9</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Rubik SemiBold</vt:lpstr>
      <vt:lpstr>Arial</vt:lpstr>
      <vt:lpstr>Rubik</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Del Frate Giulia</dc:creator>
  <cp:lastModifiedBy>Gabriele Murtas</cp:lastModifiedBy>
  <cp:revision>1</cp:revision>
  <dcterms:created xsi:type="dcterms:W3CDTF">2026-03-10T09:49:06Z</dcterms:created>
  <dcterms:modified xsi:type="dcterms:W3CDTF">2026-03-28T08:39:31Z</dcterms:modified>
</cp:coreProperties>
</file>