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16"/>
  </p:handoutMasterIdLst>
  <p:sldIdLst>
    <p:sldId id="274" r:id="rId3"/>
    <p:sldId id="257" r:id="rId4"/>
    <p:sldId id="286" r:id="rId6"/>
    <p:sldId id="297" r:id="rId7"/>
    <p:sldId id="261" r:id="rId8"/>
    <p:sldId id="307" r:id="rId9"/>
    <p:sldId id="256" r:id="rId10"/>
    <p:sldId id="265" r:id="rId11"/>
    <p:sldId id="271" r:id="rId12"/>
    <p:sldId id="269" r:id="rId13"/>
    <p:sldId id="272" r:id="rId14"/>
    <p:sldId id="309" r:id="rId15"/>
  </p:sldIdLst>
  <p:sldSz cx="9144000" cy="6858000" type="screen4x3"/>
  <p:notesSz cx="6858000" cy="9144000"/>
  <p:defaultTextStyle>
    <a:defPPr>
      <a:defRPr lang="it-IT"/>
    </a:defPPr>
    <a:lvl1pPr marL="0" lvl="0"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rtl="0" eaLnBrk="1" fontAlgn="base" latinLnBrk="0" hangingPunct="1">
      <a:lnSpc>
        <a:spcPct val="100000"/>
      </a:lnSpc>
      <a:spcBef>
        <a:spcPct val="50000"/>
      </a:spcBef>
      <a:spcAft>
        <a:spcPct val="0"/>
      </a:spcAft>
      <a:buNone/>
      <a:defRPr sz="1200" b="0" i="1" u="none" kern="1200" baseline="0">
        <a:solidFill>
          <a:schemeClr val="tx1"/>
        </a:solidFill>
        <a:latin typeface="Arial" panose="020B0604020202020204" pitchFamily="34" charset="0"/>
        <a:ea typeface="Arial" panose="020B0604020202020204" pitchFamily="34"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747"/>
  </p:normalViewPr>
  <p:slideViewPr>
    <p:cSldViewPr showGuides="1">
      <p:cViewPr varScale="1">
        <p:scale>
          <a:sx n="38" d="100"/>
          <a:sy n="38" d="100"/>
        </p:scale>
        <p:origin x="-1362" y="-96"/>
      </p:cViewPr>
      <p:guideLst>
        <p:guide orient="horz" pos="2160"/>
        <p:guide pos="295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oleObject" Target="Cartel1" TargetMode="External"/></Relationships>
</file>

<file path=ppt/charts/_rels/chart2.xml.rels><?xml version="1.0" encoding="UTF-8" standalone="yes"?>
<Relationships xmlns="http://schemas.openxmlformats.org/package/2006/relationships"><Relationship Id="rId2" Type="http://schemas.openxmlformats.org/officeDocument/2006/relationships/themeOverride" Target="../theme/themeOverride2.xml"/><Relationship Id="rId1" Type="http://schemas.openxmlformats.org/officeDocument/2006/relationships/oleObject" Target="Cartel2" TargetMode="External"/></Relationships>
</file>

<file path=ppt/charts/_rels/chart3.xml.rels><?xml version="1.0" encoding="UTF-8" standalone="yes"?>
<Relationships xmlns="http://schemas.openxmlformats.org/package/2006/relationships"><Relationship Id="rId2" Type="http://schemas.openxmlformats.org/officeDocument/2006/relationships/themeOverride" Target="../theme/themeOverride3.xml"/><Relationship Id="rId1" Type="http://schemas.openxmlformats.org/officeDocument/2006/relationships/oleObject" Target="Cartel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w="12700">
              <a:noFill/>
            </a:ln>
          </c:spPr>
          <c:explosion val="0"/>
          <c:dPt>
            <c:idx val="0"/>
            <c:bubble3D val="0"/>
            <c:spPr>
              <a:ln w="12700">
                <a:noFill/>
              </a:ln>
            </c:spPr>
          </c:dPt>
          <c:dPt>
            <c:idx val="1"/>
            <c:bubble3D val="0"/>
            <c:spPr>
              <a:ln w="12700">
                <a:noFill/>
              </a:ln>
            </c:spPr>
          </c:dPt>
          <c:dPt>
            <c:idx val="2"/>
            <c:bubble3D val="0"/>
            <c:spPr>
              <a:ln w="12700">
                <a:noFill/>
              </a:ln>
            </c:spPr>
          </c:dPt>
          <c:dPt>
            <c:idx val="3"/>
            <c:bubble3D val="0"/>
            <c:spPr>
              <a:ln w="12700">
                <a:noFill/>
              </a:ln>
            </c:spPr>
          </c:dPt>
          <c:dPt>
            <c:idx val="4"/>
            <c:bubble3D val="0"/>
            <c:spPr>
              <a:ln w="12700">
                <a:noFill/>
              </a:ln>
            </c:spPr>
          </c:dPt>
          <c:dPt>
            <c:idx val="5"/>
            <c:bubble3D val="0"/>
            <c:spPr>
              <a:ln w="12700">
                <a:noFill/>
              </a:ln>
            </c:spPr>
          </c:dPt>
          <c:dPt>
            <c:idx val="6"/>
            <c:bubble3D val="0"/>
            <c:spPr>
              <a:ln w="12700">
                <a:noFill/>
              </a:ln>
            </c:spPr>
          </c:dPt>
          <c:dPt>
            <c:idx val="7"/>
            <c:bubble3D val="0"/>
            <c:spPr>
              <a:ln w="12700">
                <a:noFill/>
              </a:ln>
            </c:spPr>
          </c:dPt>
          <c:dPt>
            <c:idx val="8"/>
            <c:bubble3D val="0"/>
            <c:spPr>
              <a:ln w="12700">
                <a:noFill/>
              </a:ln>
            </c:spPr>
          </c:dPt>
          <c:dPt>
            <c:idx val="9"/>
            <c:bubble3D val="0"/>
            <c:spPr>
              <a:ln w="12700">
                <a:noFill/>
              </a:ln>
            </c:spPr>
          </c:dPt>
          <c:dPt>
            <c:idx val="10"/>
            <c:bubble3D val="0"/>
            <c:spPr>
              <a:ln w="12700">
                <a:noFill/>
              </a:ln>
            </c:spPr>
          </c:dPt>
          <c:dLbls>
            <c:spPr>
              <a:noFill/>
              <a:ln>
                <a:noFill/>
              </a:ln>
              <a:effectLst/>
            </c:spPr>
            <c:txPr>
              <a:bodyPr rot="0" spcFirstLastPara="0" vertOverflow="ellipsis" vert="horz" wrap="square" lIns="38100" tIns="19050" rIns="38100" bIns="19050" anchor="ctr" anchorCtr="1"/>
              <a:lstStyle/>
              <a:p>
                <a:pPr>
                  <a:defRPr lang="en-US" sz="1100" b="1" i="0" u="none" strike="noStrike" kern="1200" baseline="0">
                    <a:solidFill>
                      <a:schemeClr val="tx1"/>
                    </a:solidFill>
                    <a:latin typeface="+mn-lt"/>
                    <a:ea typeface="+mn-ea"/>
                    <a:cs typeface="+mn-cs"/>
                  </a:defRPr>
                </a:pPr>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15:showLeaderLines val="1"/>
                <c15:leaderLines/>
              </c:ext>
            </c:extLst>
          </c:dLbls>
          <c:cat>
            <c:strRef>
              <c:f>Foglio1!$B$1:$B$11</c:f>
              <c:strCache>
                <c:ptCount val="11"/>
                <c:pt idx="0">
                  <c:v> D. Testa-collo</c:v>
                </c:pt>
                <c:pt idx="1">
                  <c:v>D. Neuroscienze</c:v>
                </c:pt>
                <c:pt idx="2">
                  <c:v>D. Oncoematologico internistico</c:v>
                </c:pt>
                <c:pt idx="3">
                  <c:v>D. Radiologia e diagnostica per immagine</c:v>
                </c:pt>
                <c:pt idx="4">
                  <c:v>D. Emergenza-urgenza</c:v>
                </c:pt>
                <c:pt idx="5">
                  <c:v>D. Geriatrico-riabilitativo</c:v>
                </c:pt>
                <c:pt idx="6">
                  <c:v>D. Mterno-infantile</c:v>
                </c:pt>
                <c:pt idx="7">
                  <c:v>D. Patologia e medicina di laboratorio</c:v>
                </c:pt>
                <c:pt idx="8">
                  <c:v>D. Medico polispecialistico</c:v>
                </c:pt>
                <c:pt idx="9">
                  <c:v>D. Cardio-nefro-polmonare</c:v>
                </c:pt>
                <c:pt idx="10">
                  <c:v>D. Chirurgico</c:v>
                </c:pt>
              </c:strCache>
            </c:strRef>
          </c:cat>
          <c:val>
            <c:numRef>
              <c:f>Foglio1!$C$1:$C$11</c:f>
              <c:numCache>
                <c:formatCode>General</c:formatCode>
                <c:ptCount val="11"/>
                <c:pt idx="0">
                  <c:v>5</c:v>
                </c:pt>
                <c:pt idx="1">
                  <c:v>6</c:v>
                </c:pt>
                <c:pt idx="2">
                  <c:v>6</c:v>
                </c:pt>
                <c:pt idx="3">
                  <c:v>7</c:v>
                </c:pt>
                <c:pt idx="4">
                  <c:v>8</c:v>
                </c:pt>
                <c:pt idx="5">
                  <c:v>8</c:v>
                </c:pt>
                <c:pt idx="6">
                  <c:v>11</c:v>
                </c:pt>
                <c:pt idx="7">
                  <c:v>12</c:v>
                </c:pt>
                <c:pt idx="8">
                  <c:v>14</c:v>
                </c:pt>
                <c:pt idx="9">
                  <c:v>16</c:v>
                </c:pt>
                <c:pt idx="10">
                  <c:v>16</c:v>
                </c:pt>
              </c:numCache>
            </c:numRef>
          </c:val>
        </c:ser>
        <c:dLbls>
          <c:showLegendKey val="0"/>
          <c:showVal val="1"/>
          <c:showCatName val="1"/>
          <c:showSerName val="0"/>
          <c:showPercent val="0"/>
          <c:showBubbleSize val="0"/>
          <c:showLeaderLines val="1"/>
        </c:dLbls>
        <c:firstSliceAng val="15"/>
      </c:pieChart>
      <c:spPr>
        <a:noFill/>
        <a:ln>
          <a:noFill/>
        </a:ln>
        <a:effectLst/>
      </c:spPr>
    </c:plotArea>
    <c:plotVisOnly val="1"/>
    <c:dispBlanksAs val="gap"/>
    <c:showDLblsOverMax val="0"/>
  </c:chart>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
          <c:w val="0.917566530088528"/>
          <c:h val="0.905131912418075"/>
        </c:manualLayout>
      </c:layout>
      <c:pieChart>
        <c:varyColors val="1"/>
        <c:ser>
          <c:idx val="0"/>
          <c:order val="0"/>
          <c:explosion val="16"/>
          <c:dPt>
            <c:idx val="0"/>
            <c:bubble3D val="0"/>
          </c:dPt>
          <c:dPt>
            <c:idx val="1"/>
            <c:bubble3D val="0"/>
            <c:explosion val="17"/>
          </c:dPt>
          <c:dPt>
            <c:idx val="2"/>
            <c:bubble3D val="0"/>
          </c:dPt>
          <c:dLbls>
            <c:spPr>
              <a:noFill/>
              <a:ln>
                <a:noFill/>
              </a:ln>
              <a:effectLst/>
            </c:spPr>
            <c:txPr>
              <a:bodyPr rot="0" spcFirstLastPara="0" vertOverflow="ellipsis" vert="horz" wrap="square" lIns="38100" tIns="19050" rIns="38100" bIns="19050" anchor="ctr" anchorCtr="1"/>
              <a:lstStyle/>
              <a:p>
                <a:pPr>
                  <a:defRPr lang="en-US" sz="1200" b="1" i="0" u="none" strike="noStrike" kern="1200" baseline="0">
                    <a:solidFill>
                      <a:schemeClr val="tx1"/>
                    </a:solidFill>
                    <a:latin typeface="+mn-lt"/>
                    <a:ea typeface="+mn-ea"/>
                    <a:cs typeface="+mn-cs"/>
                  </a:defRPr>
                </a:pPr>
              </a:p>
            </c:txPr>
            <c:dLblPos val="bestFit"/>
            <c:showLegendKey val="0"/>
            <c:showVal val="0"/>
            <c:showCatName val="1"/>
            <c:showSerName val="0"/>
            <c:showPercent val="1"/>
            <c:showBubbleSize val="0"/>
            <c:separator>
</c:separator>
            <c:showLeaderLines val="1"/>
            <c:extLst>
              <c:ext xmlns:c15="http://schemas.microsoft.com/office/drawing/2012/chart" uri="{CE6537A1-D6FC-4f65-9D91-7224C49458BB}">
                <c15:layout/>
                <c15:showLeaderLines val="1"/>
                <c15:leaderLines/>
              </c:ext>
            </c:extLst>
          </c:dLbls>
          <c:cat>
            <c:strRef>
              <c:f>Foglio2!$B$3:$B$5</c:f>
              <c:strCache>
                <c:ptCount val="3"/>
                <c:pt idx="0">
                  <c:v>Fino a 10 anni</c:v>
                </c:pt>
                <c:pt idx="1">
                  <c:v>Da 11 a 19 anni</c:v>
                </c:pt>
                <c:pt idx="2">
                  <c:v>20 anni e oltre</c:v>
                </c:pt>
              </c:strCache>
            </c:strRef>
          </c:cat>
          <c:val>
            <c:numRef>
              <c:f>Foglio2!$C$3:$C$5</c:f>
              <c:numCache>
                <c:formatCode>General</c:formatCode>
                <c:ptCount val="3"/>
                <c:pt idx="0">
                  <c:v>29</c:v>
                </c:pt>
                <c:pt idx="1">
                  <c:v>21</c:v>
                </c:pt>
                <c:pt idx="2">
                  <c:v>58</c:v>
                </c:pt>
              </c:numCache>
            </c:numRef>
          </c:val>
        </c:ser>
        <c:dLbls>
          <c:showLegendKey val="0"/>
          <c:showVal val="0"/>
          <c:showCatName val="1"/>
          <c:showSerName val="0"/>
          <c:showPercent val="1"/>
          <c:showBubbleSize val="0"/>
          <c:showLeaderLines val="1"/>
        </c:dLbls>
        <c:firstSliceAng val="230"/>
      </c:pieChart>
      <c:spPr>
        <a:noFill/>
        <a:ln>
          <a:noFill/>
        </a:ln>
        <a:effectLst/>
      </c:spPr>
    </c:plotArea>
    <c:plotVisOnly val="1"/>
    <c:dispBlanksAs val="gap"/>
    <c:showDLblsOverMax val="0"/>
  </c:chart>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0"/>
          <c:dPt>
            <c:idx val="0"/>
            <c:bubble3D val="0"/>
          </c:dPt>
          <c:dPt>
            <c:idx val="1"/>
            <c:bubble3D val="0"/>
          </c:dPt>
          <c:dPt>
            <c:idx val="2"/>
            <c:bubble3D val="0"/>
          </c:dPt>
          <c:dPt>
            <c:idx val="3"/>
            <c:bubble3D val="0"/>
          </c:dPt>
          <c:dPt>
            <c:idx val="4"/>
            <c:bubble3D val="0"/>
          </c:dPt>
          <c:dLbls>
            <c:dLbl>
              <c:idx val="2"/>
              <c:layout/>
              <c:tx>
                <c:rich>
                  <a:bodyPr rot="0" spcFirstLastPara="0" vertOverflow="ellipsis" vert="horz" wrap="square" lIns="38100" tIns="19050" rIns="38100" bIns="19050" anchor="ctr" anchorCtr="1"/>
                  <a:lstStyle/>
                  <a:p>
                    <a:pPr>
                      <a:defRPr lang="en-US" sz="1200" b="1" i="0" u="none" strike="noStrike" kern="1200" baseline="0">
                        <a:solidFill>
                          <a:schemeClr val="tx1"/>
                        </a:solidFill>
                        <a:latin typeface="+mn-lt"/>
                        <a:ea typeface="+mn-ea"/>
                        <a:cs typeface="+mn-cs"/>
                      </a:defRPr>
                    </a:pPr>
                    <a:r>
                      <a:rPr lang="en-US" err="1"/>
                      <a:t>Coordinatore</a:t>
                    </a:r>
                    <a:r>
                      <a:rPr lang="en-US"/>
                      <a:t> </a:t>
                    </a:r>
                    <a:r>
                      <a:rPr lang="en-US" baseline="0" smtClean="0"/>
                      <a:t> inf.</a:t>
                    </a:r>
                    <a:r>
                      <a:rPr lang="en-US" dirty="0"/>
                      <a:t>
7%</a:t>
                    </a:r>
                    <a:endParaRPr lang="en-US" dirty="0"/>
                  </a:p>
                </c:rich>
              </c:tx>
              <c:dLblPos val="bestFit"/>
              <c:showLegendKey val="0"/>
              <c:showVal val="0"/>
              <c:showCatName val="1"/>
              <c:showSerName val="0"/>
              <c:showPercent val="1"/>
              <c:showBubbleSize val="0"/>
              <c:separator>
</c:separator>
              <c:extLst>
                <c:ext xmlns:c15="http://schemas.microsoft.com/office/drawing/2012/chart" uri="{CE6537A1-D6FC-4f65-9D91-7224C49458BB}"/>
              </c:extLst>
            </c:dLbl>
            <c:spPr>
              <a:noFill/>
              <a:ln>
                <a:noFill/>
              </a:ln>
              <a:effectLst/>
            </c:spPr>
            <c:txPr>
              <a:bodyPr rot="0" spcFirstLastPara="0" vertOverflow="ellipsis" vert="horz" wrap="square" lIns="38100" tIns="19050" rIns="38100" bIns="19050" anchor="ctr" anchorCtr="1"/>
              <a:lstStyle/>
              <a:p>
                <a:pPr>
                  <a:defRPr lang="en-US" sz="1200" b="1" i="0" u="none" strike="noStrike" kern="1200" baseline="0">
                    <a:solidFill>
                      <a:schemeClr val="tx1"/>
                    </a:solidFill>
                    <a:latin typeface="+mn-lt"/>
                    <a:ea typeface="+mn-ea"/>
                    <a:cs typeface="+mn-cs"/>
                  </a:defRPr>
                </a:pPr>
              </a:p>
            </c:txPr>
            <c:dLblPos val="bestFit"/>
            <c:showLegendKey val="0"/>
            <c:showVal val="0"/>
            <c:showCatName val="1"/>
            <c:showSerName val="0"/>
            <c:showPercent val="1"/>
            <c:showBubbleSize val="0"/>
            <c:separator>
</c:separator>
            <c:showLeaderLines val="1"/>
            <c:extLst>
              <c:ext xmlns:c15="http://schemas.microsoft.com/office/drawing/2012/chart" uri="{CE6537A1-D6FC-4f65-9D91-7224C49458BB}">
                <c15:layout/>
                <c15:showLeaderLines val="1"/>
                <c15:leaderLines/>
              </c:ext>
            </c:extLst>
          </c:dLbls>
          <c:cat>
            <c:strRef>
              <c:f>[Cartel2]Foglio1!$B$15:$B$19</c:f>
              <c:strCache>
                <c:ptCount val="5"/>
                <c:pt idx="0">
                  <c:v>Infermiere</c:v>
                </c:pt>
                <c:pt idx="1">
                  <c:v>Medico</c:v>
                </c:pt>
                <c:pt idx="2">
                  <c:v>Coordinatore infermieristico</c:v>
                </c:pt>
                <c:pt idx="3">
                  <c:v>Tecnico</c:v>
                </c:pt>
                <c:pt idx="4">
                  <c:v>Altro</c:v>
                </c:pt>
              </c:strCache>
            </c:strRef>
          </c:cat>
          <c:val>
            <c:numRef>
              <c:f>[Cartel2]Foglio1!$C$15:$C$19</c:f>
              <c:numCache>
                <c:formatCode>General</c:formatCode>
                <c:ptCount val="5"/>
                <c:pt idx="0">
                  <c:v>49</c:v>
                </c:pt>
                <c:pt idx="1">
                  <c:v>36</c:v>
                </c:pt>
                <c:pt idx="2">
                  <c:v>7</c:v>
                </c:pt>
                <c:pt idx="3">
                  <c:v>8</c:v>
                </c:pt>
                <c:pt idx="4">
                  <c:v>9</c:v>
                </c:pt>
              </c:numCache>
            </c:numRef>
          </c:val>
        </c:ser>
        <c:dLbls>
          <c:showLegendKey val="0"/>
          <c:showVal val="0"/>
          <c:showCatName val="1"/>
          <c:showSerName val="0"/>
          <c:showPercent val="1"/>
          <c:showBubbleSize val="0"/>
          <c:showLeaderLines val="1"/>
        </c:dLbls>
        <c:firstSliceAng val="15"/>
      </c:pieChart>
      <c:spPr>
        <a:noFill/>
        <a:ln>
          <a:noFill/>
        </a:ln>
        <a:effectLst/>
      </c:spPr>
    </c:plotArea>
    <c:plotVisOnly val="1"/>
    <c:dispBlanksAs val="gap"/>
    <c:showDLblsOverMax val="0"/>
  </c:chart>
  <c:txPr>
    <a:bodyPr/>
    <a:lstStyle/>
    <a:p>
      <a:pPr>
        <a:defRPr lang="en-US"/>
      </a:pP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803DE24-4041-4B5B-B852-9CDC17FE318E}"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it-IT"/>
        </a:p>
      </dgm:t>
    </dgm:pt>
    <dgm:pt modelId="{547664E3-C9E5-4F46-965C-4429EB5DDA63}">
      <dgm:prSet phldrT="[Testo]"/>
      <dgm:spPr/>
      <dgm:t>
        <a:bodyPr/>
        <a:lstStyle/>
        <a:p>
          <a:pPr algn="ctr"/>
          <a:r>
            <a:rPr lang="it-IT" dirty="0" smtClean="0"/>
            <a:t>Governance</a:t>
          </a:r>
          <a:endParaRPr lang="it-IT" dirty="0"/>
        </a:p>
      </dgm:t>
    </dgm:pt>
    <dgm:pt modelId="{90C203DB-97FF-40EF-A3B2-7D3389B2E4E6}" cxnId="{E6F90361-12E0-46DA-AF27-D33550BD3E18}" type="parTrans">
      <dgm:prSet/>
      <dgm:spPr/>
      <dgm:t>
        <a:bodyPr/>
        <a:lstStyle/>
        <a:p>
          <a:pPr algn="ctr"/>
          <a:endParaRPr lang="it-IT"/>
        </a:p>
      </dgm:t>
    </dgm:pt>
    <dgm:pt modelId="{12742B61-61C5-4188-B9DD-016677901B3A}" cxnId="{E6F90361-12E0-46DA-AF27-D33550BD3E18}" type="sibTrans">
      <dgm:prSet/>
      <dgm:spPr/>
      <dgm:t>
        <a:bodyPr/>
        <a:lstStyle/>
        <a:p>
          <a:pPr algn="ctr"/>
          <a:endParaRPr lang="it-IT"/>
        </a:p>
      </dgm:t>
    </dgm:pt>
    <dgm:pt modelId="{0810BF4D-DDE5-44A7-A655-2C2C98A45207}">
      <dgm:prSet phldrT="[Testo]"/>
      <dgm:spPr/>
      <dgm:t>
        <a:bodyPr/>
        <a:lstStyle/>
        <a:p>
          <a:pPr algn="ctr"/>
          <a:r>
            <a:rPr lang="it-IT" dirty="0" smtClean="0">
              <a:latin typeface="+mn-lt"/>
              <a:cs typeface="+mn-cs"/>
            </a:rPr>
            <a:t>Difficile convivenza tra modello sanitario di tipo professionale e gestione aziendalistica</a:t>
          </a:r>
          <a:endParaRPr lang="it-IT" dirty="0"/>
        </a:p>
      </dgm:t>
    </dgm:pt>
    <dgm:pt modelId="{A1D6675F-C0CD-4EFE-8924-6C82EDF296DB}" cxnId="{12BA883B-7E03-492C-ABE9-EE5DA1AE98FF}" type="parTrans">
      <dgm:prSet/>
      <dgm:spPr/>
      <dgm:t>
        <a:bodyPr/>
        <a:lstStyle/>
        <a:p>
          <a:pPr algn="ctr"/>
          <a:endParaRPr lang="it-IT"/>
        </a:p>
      </dgm:t>
    </dgm:pt>
    <dgm:pt modelId="{6BE4DE0F-BCF1-47F8-B8A2-9DA83A2D8C0B}" cxnId="{12BA883B-7E03-492C-ABE9-EE5DA1AE98FF}" type="sibTrans">
      <dgm:prSet/>
      <dgm:spPr/>
      <dgm:t>
        <a:bodyPr/>
        <a:lstStyle/>
        <a:p>
          <a:pPr algn="ctr"/>
          <a:endParaRPr lang="it-IT"/>
        </a:p>
      </dgm:t>
    </dgm:pt>
    <dgm:pt modelId="{59F89F4D-94B0-4529-A328-3D8588C43C28}">
      <dgm:prSet phldrT="[Testo]"/>
      <dgm:spPr/>
      <dgm:t>
        <a:bodyPr/>
        <a:lstStyle/>
        <a:p>
          <a:pPr algn="ctr"/>
          <a:r>
            <a:rPr lang="it-IT" dirty="0" smtClean="0"/>
            <a:t>Apparato amministrativo</a:t>
          </a:r>
          <a:endParaRPr lang="it-IT" dirty="0"/>
        </a:p>
      </dgm:t>
    </dgm:pt>
    <dgm:pt modelId="{8FD2B2E1-FE90-40DA-96C8-95B4E990EE35}" cxnId="{93008351-63EF-4C1C-A57F-BF4F5BE2D7A8}" type="parTrans">
      <dgm:prSet/>
      <dgm:spPr/>
      <dgm:t>
        <a:bodyPr/>
        <a:lstStyle/>
        <a:p>
          <a:pPr algn="ctr"/>
          <a:endParaRPr lang="it-IT"/>
        </a:p>
      </dgm:t>
    </dgm:pt>
    <dgm:pt modelId="{406967C0-882C-459E-B380-CD15C1CAFA30}" cxnId="{93008351-63EF-4C1C-A57F-BF4F5BE2D7A8}" type="sibTrans">
      <dgm:prSet/>
      <dgm:spPr/>
      <dgm:t>
        <a:bodyPr/>
        <a:lstStyle/>
        <a:p>
          <a:pPr algn="ctr"/>
          <a:endParaRPr lang="it-IT"/>
        </a:p>
      </dgm:t>
    </dgm:pt>
    <dgm:pt modelId="{0C85D056-0DAE-4644-93F1-03730B9EE34E}">
      <dgm:prSet phldrT="[Testo]"/>
      <dgm:spPr/>
      <dgm:t>
        <a:bodyPr/>
        <a:lstStyle/>
        <a:p>
          <a:pPr algn="ctr"/>
          <a:r>
            <a:rPr lang="it-IT" dirty="0" smtClean="0"/>
            <a:t>Crescente peso della componente burocratica sulla pratica </a:t>
          </a:r>
          <a:r>
            <a:rPr lang="it-IT" dirty="0" err="1" smtClean="0"/>
            <a:t>clinico-assistenziale</a:t>
          </a:r>
          <a:endParaRPr lang="it-IT" dirty="0"/>
        </a:p>
      </dgm:t>
    </dgm:pt>
    <dgm:pt modelId="{0D4C206E-37FA-4179-8A4B-3A754617A322}" cxnId="{26B3BEEF-AD0D-433A-847F-8894095D49F2}" type="parTrans">
      <dgm:prSet/>
      <dgm:spPr/>
      <dgm:t>
        <a:bodyPr/>
        <a:lstStyle/>
        <a:p>
          <a:pPr algn="ctr"/>
          <a:endParaRPr lang="it-IT"/>
        </a:p>
      </dgm:t>
    </dgm:pt>
    <dgm:pt modelId="{A82C1D81-10FD-4E8F-8890-D4A5BCD8C866}" cxnId="{26B3BEEF-AD0D-433A-847F-8894095D49F2}" type="sibTrans">
      <dgm:prSet/>
      <dgm:spPr/>
      <dgm:t>
        <a:bodyPr/>
        <a:lstStyle/>
        <a:p>
          <a:pPr algn="ctr"/>
          <a:endParaRPr lang="it-IT"/>
        </a:p>
      </dgm:t>
    </dgm:pt>
    <dgm:pt modelId="{50612CDF-35F5-481C-B698-2BC0A1E2DE5D}" type="pres">
      <dgm:prSet presAssocID="{5803DE24-4041-4B5B-B852-9CDC17FE318E}" presName="Name0" presStyleCnt="0">
        <dgm:presLayoutVars>
          <dgm:dir/>
          <dgm:animLvl val="lvl"/>
          <dgm:resizeHandles/>
        </dgm:presLayoutVars>
      </dgm:prSet>
      <dgm:spPr/>
      <dgm:t>
        <a:bodyPr/>
        <a:lstStyle/>
        <a:p>
          <a:endParaRPr lang="en-US"/>
        </a:p>
      </dgm:t>
    </dgm:pt>
    <dgm:pt modelId="{9D7DF5AC-3CF4-41D7-9598-AEA8E4D99BB9}" type="pres">
      <dgm:prSet presAssocID="{547664E3-C9E5-4F46-965C-4429EB5DDA63}" presName="linNode" presStyleCnt="0"/>
      <dgm:spPr/>
    </dgm:pt>
    <dgm:pt modelId="{E93C1A28-0145-41E6-8D02-EEF678C437E5}" type="pres">
      <dgm:prSet presAssocID="{547664E3-C9E5-4F46-965C-4429EB5DDA63}" presName="parentShp" presStyleLbl="node1" presStyleIdx="0" presStyleCnt="2" custLinFactNeighborX="-1812" custLinFactNeighborY="-26">
        <dgm:presLayoutVars>
          <dgm:bulletEnabled val="1"/>
        </dgm:presLayoutVars>
      </dgm:prSet>
      <dgm:spPr/>
      <dgm:t>
        <a:bodyPr/>
        <a:lstStyle/>
        <a:p>
          <a:endParaRPr lang="it-IT"/>
        </a:p>
      </dgm:t>
    </dgm:pt>
    <dgm:pt modelId="{2B12D669-1EED-44DC-8396-C48724014157}" type="pres">
      <dgm:prSet presAssocID="{547664E3-C9E5-4F46-965C-4429EB5DDA63}" presName="childShp" presStyleLbl="bgAccFollowNode1" presStyleIdx="0" presStyleCnt="2" custScaleY="75052">
        <dgm:presLayoutVars>
          <dgm:bulletEnabled val="1"/>
        </dgm:presLayoutVars>
      </dgm:prSet>
      <dgm:spPr>
        <a:prstGeom prst="snip1Rect">
          <a:avLst/>
        </a:prstGeom>
      </dgm:spPr>
      <dgm:t>
        <a:bodyPr/>
        <a:lstStyle/>
        <a:p>
          <a:endParaRPr lang="it-IT"/>
        </a:p>
      </dgm:t>
    </dgm:pt>
    <dgm:pt modelId="{37255F8D-4163-45EF-B80C-874ADA6D9A67}" type="pres">
      <dgm:prSet presAssocID="{12742B61-61C5-4188-B9DD-016677901B3A}" presName="spacing" presStyleCnt="0"/>
      <dgm:spPr/>
    </dgm:pt>
    <dgm:pt modelId="{4FD70035-CF26-4CBC-845C-9B4A59698D9E}" type="pres">
      <dgm:prSet presAssocID="{59F89F4D-94B0-4529-A328-3D8588C43C28}" presName="linNode" presStyleCnt="0"/>
      <dgm:spPr/>
    </dgm:pt>
    <dgm:pt modelId="{E2747BC6-32E2-4D0D-BB1E-3160E272D17F}" type="pres">
      <dgm:prSet presAssocID="{59F89F4D-94B0-4529-A328-3D8588C43C28}" presName="parentShp" presStyleLbl="node1" presStyleIdx="1" presStyleCnt="2">
        <dgm:presLayoutVars>
          <dgm:bulletEnabled val="1"/>
        </dgm:presLayoutVars>
      </dgm:prSet>
      <dgm:spPr/>
      <dgm:t>
        <a:bodyPr/>
        <a:lstStyle/>
        <a:p>
          <a:endParaRPr lang="it-IT"/>
        </a:p>
      </dgm:t>
    </dgm:pt>
    <dgm:pt modelId="{360140D6-02D9-4AEE-8425-CE1407190A6F}" type="pres">
      <dgm:prSet presAssocID="{59F89F4D-94B0-4529-A328-3D8588C43C28}" presName="childShp" presStyleLbl="bgAccFollowNode1" presStyleIdx="1" presStyleCnt="2" custScaleY="65489">
        <dgm:presLayoutVars>
          <dgm:bulletEnabled val="1"/>
        </dgm:presLayoutVars>
      </dgm:prSet>
      <dgm:spPr>
        <a:prstGeom prst="snip1Rect">
          <a:avLst/>
        </a:prstGeom>
      </dgm:spPr>
      <dgm:t>
        <a:bodyPr/>
        <a:lstStyle/>
        <a:p>
          <a:endParaRPr lang="it-IT"/>
        </a:p>
      </dgm:t>
    </dgm:pt>
  </dgm:ptLst>
  <dgm:cxnLst>
    <dgm:cxn modelId="{7428472D-A5F3-4240-980E-421EEF64E599}" type="presOf" srcId="{0C85D056-0DAE-4644-93F1-03730B9EE34E}" destId="{360140D6-02D9-4AEE-8425-CE1407190A6F}" srcOrd="0" destOrd="0" presId="urn:microsoft.com/office/officeart/2005/8/layout/vList6"/>
    <dgm:cxn modelId="{E6F90361-12E0-46DA-AF27-D33550BD3E18}" srcId="{5803DE24-4041-4B5B-B852-9CDC17FE318E}" destId="{547664E3-C9E5-4F46-965C-4429EB5DDA63}" srcOrd="0" destOrd="0" parTransId="{90C203DB-97FF-40EF-A3B2-7D3389B2E4E6}" sibTransId="{12742B61-61C5-4188-B9DD-016677901B3A}"/>
    <dgm:cxn modelId="{93008351-63EF-4C1C-A57F-BF4F5BE2D7A8}" srcId="{5803DE24-4041-4B5B-B852-9CDC17FE318E}" destId="{59F89F4D-94B0-4529-A328-3D8588C43C28}" srcOrd="1" destOrd="0" parTransId="{8FD2B2E1-FE90-40DA-96C8-95B4E990EE35}" sibTransId="{406967C0-882C-459E-B380-CD15C1CAFA30}"/>
    <dgm:cxn modelId="{12BA883B-7E03-492C-ABE9-EE5DA1AE98FF}" srcId="{547664E3-C9E5-4F46-965C-4429EB5DDA63}" destId="{0810BF4D-DDE5-44A7-A655-2C2C98A45207}" srcOrd="0" destOrd="0" parTransId="{A1D6675F-C0CD-4EFE-8924-6C82EDF296DB}" sibTransId="{6BE4DE0F-BCF1-47F8-B8A2-9DA83A2D8C0B}"/>
    <dgm:cxn modelId="{63FDBC97-F81F-4242-89CB-7CB466407AFF}" type="presOf" srcId="{547664E3-C9E5-4F46-965C-4429EB5DDA63}" destId="{E93C1A28-0145-41E6-8D02-EEF678C437E5}" srcOrd="0" destOrd="0" presId="urn:microsoft.com/office/officeart/2005/8/layout/vList6"/>
    <dgm:cxn modelId="{C69100D4-5AF1-457D-98D4-0B3B7430587C}" type="presOf" srcId="{0810BF4D-DDE5-44A7-A655-2C2C98A45207}" destId="{2B12D669-1EED-44DC-8396-C48724014157}" srcOrd="0" destOrd="0" presId="urn:microsoft.com/office/officeart/2005/8/layout/vList6"/>
    <dgm:cxn modelId="{5F0E59E7-3C1F-4800-B8DC-6DE75EC8F011}" type="presOf" srcId="{59F89F4D-94B0-4529-A328-3D8588C43C28}" destId="{E2747BC6-32E2-4D0D-BB1E-3160E272D17F}" srcOrd="0" destOrd="0" presId="urn:microsoft.com/office/officeart/2005/8/layout/vList6"/>
    <dgm:cxn modelId="{26B3BEEF-AD0D-433A-847F-8894095D49F2}" srcId="{59F89F4D-94B0-4529-A328-3D8588C43C28}" destId="{0C85D056-0DAE-4644-93F1-03730B9EE34E}" srcOrd="0" destOrd="0" parTransId="{0D4C206E-37FA-4179-8A4B-3A754617A322}" sibTransId="{A82C1D81-10FD-4E8F-8890-D4A5BCD8C866}"/>
    <dgm:cxn modelId="{3EE40814-4823-4C5C-8F3A-F3F4784E25E8}" type="presOf" srcId="{5803DE24-4041-4B5B-B852-9CDC17FE318E}" destId="{50612CDF-35F5-481C-B698-2BC0A1E2DE5D}" srcOrd="0" destOrd="0" presId="urn:microsoft.com/office/officeart/2005/8/layout/vList6"/>
    <dgm:cxn modelId="{21891167-595D-4DEA-8641-C8DBB115F056}" type="presParOf" srcId="{50612CDF-35F5-481C-B698-2BC0A1E2DE5D}" destId="{9D7DF5AC-3CF4-41D7-9598-AEA8E4D99BB9}" srcOrd="0" destOrd="0" presId="urn:microsoft.com/office/officeart/2005/8/layout/vList6"/>
    <dgm:cxn modelId="{70C90AE0-B518-4C0F-BCAC-8875C0C0031D}" type="presParOf" srcId="{9D7DF5AC-3CF4-41D7-9598-AEA8E4D99BB9}" destId="{E93C1A28-0145-41E6-8D02-EEF678C437E5}" srcOrd="0" destOrd="0" presId="urn:microsoft.com/office/officeart/2005/8/layout/vList6"/>
    <dgm:cxn modelId="{CD6CDDBD-0E4A-41BF-ACF8-1C7726DC64E8}" type="presParOf" srcId="{9D7DF5AC-3CF4-41D7-9598-AEA8E4D99BB9}" destId="{2B12D669-1EED-44DC-8396-C48724014157}" srcOrd="1" destOrd="0" presId="urn:microsoft.com/office/officeart/2005/8/layout/vList6"/>
    <dgm:cxn modelId="{80FF589A-EBB9-4ECC-94B1-35C21E025C52}" type="presParOf" srcId="{50612CDF-35F5-481C-B698-2BC0A1E2DE5D}" destId="{37255F8D-4163-45EF-B80C-874ADA6D9A67}" srcOrd="1" destOrd="0" presId="urn:microsoft.com/office/officeart/2005/8/layout/vList6"/>
    <dgm:cxn modelId="{6422FCC0-9CA8-4705-815E-D39C11A82DAF}" type="presParOf" srcId="{50612CDF-35F5-481C-B698-2BC0A1E2DE5D}" destId="{4FD70035-CF26-4CBC-845C-9B4A59698D9E}" srcOrd="2" destOrd="0" presId="urn:microsoft.com/office/officeart/2005/8/layout/vList6"/>
    <dgm:cxn modelId="{3B82FC1C-98A6-4DF9-877D-9ACAEDF81A3F}" type="presParOf" srcId="{4FD70035-CF26-4CBC-845C-9B4A59698D9E}" destId="{E2747BC6-32E2-4D0D-BB1E-3160E272D17F}" srcOrd="0" destOrd="0" presId="urn:microsoft.com/office/officeart/2005/8/layout/vList6"/>
    <dgm:cxn modelId="{ADFD6E28-162A-4B56-9E9D-7170A7AC9116}" type="presParOf" srcId="{4FD70035-CF26-4CBC-845C-9B4A59698D9E}" destId="{360140D6-02D9-4AEE-8425-CE1407190A6F}" srcOrd="1" destOrd="0" presId="urn:microsoft.com/office/officeart/2005/8/layout/vList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63E3A1-6439-4935-A791-49256E5BDF99}" type="doc">
      <dgm:prSet loTypeId="urn:microsoft.com/office/officeart/2005/8/layout/pyramid1" loCatId="pyramid" qsTypeId="urn:microsoft.com/office/officeart/2005/8/quickstyle/simple1" qsCatId="simple" csTypeId="urn:microsoft.com/office/officeart/2005/8/colors/colorful4" csCatId="colorful" phldr="1"/>
      <dgm:spPr/>
      <dgm:t>
        <a:bodyPr/>
        <a:lstStyle/>
        <a:p>
          <a:endParaRPr lang="it-IT"/>
        </a:p>
      </dgm:t>
    </dgm:pt>
    <dgm:pt modelId="{F6962B2F-D3C6-4195-8443-4381CC4AAF38}">
      <dgm:prSet phldrT="[Testo]"/>
      <dgm:spPr/>
      <dgm:t>
        <a:bodyPr/>
        <a:lstStyle/>
        <a:p>
          <a:r>
            <a:rPr lang="it-IT" b="1" dirty="0" smtClean="0"/>
            <a:t>Leadership</a:t>
          </a:r>
          <a:endParaRPr lang="it-IT" b="1" dirty="0"/>
        </a:p>
      </dgm:t>
    </dgm:pt>
    <dgm:pt modelId="{BCA15B6D-C8EB-4FEB-96EF-C3F2DB9647C2}" cxnId="{70CBC05A-EB32-46C1-A3FA-51246331B5F9}" type="parTrans">
      <dgm:prSet/>
      <dgm:spPr/>
      <dgm:t>
        <a:bodyPr/>
        <a:lstStyle/>
        <a:p>
          <a:endParaRPr lang="it-IT"/>
        </a:p>
      </dgm:t>
    </dgm:pt>
    <dgm:pt modelId="{3BB02B68-B4B1-40D7-8B78-1937B73FB5EB}" cxnId="{70CBC05A-EB32-46C1-A3FA-51246331B5F9}" type="sibTrans">
      <dgm:prSet/>
      <dgm:spPr/>
      <dgm:t>
        <a:bodyPr/>
        <a:lstStyle/>
        <a:p>
          <a:endParaRPr lang="it-IT"/>
        </a:p>
      </dgm:t>
    </dgm:pt>
    <dgm:pt modelId="{E9F984D4-5255-4F6C-92CB-3B39CF6F01F4}">
      <dgm:prSet phldrT="[Testo]"/>
      <dgm:spPr/>
      <dgm:t>
        <a:bodyPr/>
        <a:lstStyle/>
        <a:p>
          <a:r>
            <a:rPr lang="it-IT" b="0" dirty="0" smtClean="0">
              <a:effectLst>
                <a:outerShdw blurRad="38100" dist="38100" dir="2700000" algn="tl">
                  <a:srgbClr val="000000">
                    <a:alpha val="43137"/>
                  </a:srgbClr>
                </a:outerShdw>
              </a:effectLst>
            </a:rPr>
            <a:t>Fiducia e orientamento all’azione </a:t>
          </a:r>
          <a:endParaRPr lang="it-IT" b="0" dirty="0">
            <a:effectLst>
              <a:outerShdw blurRad="38100" dist="38100" dir="2700000" algn="tl">
                <a:srgbClr val="000000">
                  <a:alpha val="43137"/>
                </a:srgbClr>
              </a:outerShdw>
            </a:effectLst>
          </a:endParaRPr>
        </a:p>
      </dgm:t>
    </dgm:pt>
    <dgm:pt modelId="{697000E2-DD1B-40A7-9729-AF8239F14266}" cxnId="{3937FD2E-5163-4018-95B5-B1057577E132}" type="parTrans">
      <dgm:prSet/>
      <dgm:spPr/>
      <dgm:t>
        <a:bodyPr/>
        <a:lstStyle/>
        <a:p>
          <a:endParaRPr lang="it-IT"/>
        </a:p>
      </dgm:t>
    </dgm:pt>
    <dgm:pt modelId="{46AD3D10-CDD1-4186-B4C8-7D3CA8D1A4DF}" cxnId="{3937FD2E-5163-4018-95B5-B1057577E132}" type="sibTrans">
      <dgm:prSet/>
      <dgm:spPr/>
      <dgm:t>
        <a:bodyPr/>
        <a:lstStyle/>
        <a:p>
          <a:endParaRPr lang="it-IT"/>
        </a:p>
      </dgm:t>
    </dgm:pt>
    <dgm:pt modelId="{3333F7C0-23E0-439F-A49C-88595F78F294}">
      <dgm:prSet phldrT="[Testo]"/>
      <dgm:spPr/>
      <dgm:t>
        <a:bodyPr/>
        <a:lstStyle/>
        <a:p>
          <a:r>
            <a:rPr lang="it-IT" b="1" dirty="0" smtClean="0"/>
            <a:t>Affiatamento</a:t>
          </a:r>
        </a:p>
        <a:p>
          <a:r>
            <a:rPr lang="it-IT" b="1" dirty="0" smtClean="0"/>
            <a:t>nelle “crisi”</a:t>
          </a:r>
          <a:endParaRPr lang="it-IT" b="1" dirty="0"/>
        </a:p>
      </dgm:t>
    </dgm:pt>
    <dgm:pt modelId="{B16E8AF4-6C35-49F5-8850-210ED4E07808}" cxnId="{C7224FE3-0D7F-4DE7-B7B5-32EF8B41FCE7}" type="parTrans">
      <dgm:prSet/>
      <dgm:spPr/>
      <dgm:t>
        <a:bodyPr/>
        <a:lstStyle/>
        <a:p>
          <a:endParaRPr lang="it-IT"/>
        </a:p>
      </dgm:t>
    </dgm:pt>
    <dgm:pt modelId="{B96F1FE6-B424-4838-97A2-56093AD51C51}" cxnId="{C7224FE3-0D7F-4DE7-B7B5-32EF8B41FCE7}" type="sibTrans">
      <dgm:prSet/>
      <dgm:spPr/>
      <dgm:t>
        <a:bodyPr/>
        <a:lstStyle/>
        <a:p>
          <a:endParaRPr lang="it-IT"/>
        </a:p>
      </dgm:t>
    </dgm:pt>
    <dgm:pt modelId="{788BD11E-0119-4F2A-9874-B77A48294645}">
      <dgm:prSet phldrT="[Testo]"/>
      <dgm:spPr/>
      <dgm:t>
        <a:bodyPr/>
        <a:lstStyle/>
        <a:p>
          <a:endParaRPr lang="it-IT" dirty="0"/>
        </a:p>
      </dgm:t>
    </dgm:pt>
    <dgm:pt modelId="{D837AF2C-8766-4A96-B0C8-8B81EA087F44}" cxnId="{30C5D6D7-FE03-4BB5-987E-5E3A6D178228}" type="parTrans">
      <dgm:prSet/>
      <dgm:spPr/>
      <dgm:t>
        <a:bodyPr/>
        <a:lstStyle/>
        <a:p>
          <a:endParaRPr lang="it-IT"/>
        </a:p>
      </dgm:t>
    </dgm:pt>
    <dgm:pt modelId="{4B165285-76EE-44A9-9CE5-56452735F679}" cxnId="{30C5D6D7-FE03-4BB5-987E-5E3A6D178228}" type="sibTrans">
      <dgm:prSet/>
      <dgm:spPr/>
      <dgm:t>
        <a:bodyPr/>
        <a:lstStyle/>
        <a:p>
          <a:endParaRPr lang="it-IT"/>
        </a:p>
      </dgm:t>
    </dgm:pt>
    <dgm:pt modelId="{F399CAAB-93E9-445B-B1AA-90CDA3F8B426}">
      <dgm:prSet phldrT="[Testo]"/>
      <dgm:spPr/>
      <dgm:t>
        <a:bodyPr/>
        <a:lstStyle/>
        <a:p>
          <a:r>
            <a:rPr lang="it-IT" i="1" dirty="0" smtClean="0">
              <a:effectLst>
                <a:outerShdw blurRad="38100" dist="38100" dir="2700000" algn="tl">
                  <a:srgbClr val="000000">
                    <a:alpha val="43137"/>
                  </a:srgbClr>
                </a:outerShdw>
              </a:effectLst>
            </a:rPr>
            <a:t>Gestione dell’incertezza e condivisione competenze</a:t>
          </a:r>
          <a:endParaRPr lang="it-IT" i="1" dirty="0">
            <a:effectLst>
              <a:outerShdw blurRad="38100" dist="38100" dir="2700000" algn="tl">
                <a:srgbClr val="000000">
                  <a:alpha val="43137"/>
                </a:srgbClr>
              </a:outerShdw>
            </a:effectLst>
          </a:endParaRPr>
        </a:p>
      </dgm:t>
    </dgm:pt>
    <dgm:pt modelId="{0DCEDB10-FAA5-4EF2-847E-B62637E70341}" cxnId="{614F5382-7BEA-4EFB-B034-BE0C77985ECA}" type="parTrans">
      <dgm:prSet/>
      <dgm:spPr/>
      <dgm:t>
        <a:bodyPr/>
        <a:lstStyle/>
        <a:p>
          <a:endParaRPr lang="it-IT"/>
        </a:p>
      </dgm:t>
    </dgm:pt>
    <dgm:pt modelId="{C7728086-41F5-4AB9-97FE-FC4231608865}" cxnId="{614F5382-7BEA-4EFB-B034-BE0C77985ECA}" type="sibTrans">
      <dgm:prSet/>
      <dgm:spPr/>
      <dgm:t>
        <a:bodyPr/>
        <a:lstStyle/>
        <a:p>
          <a:endParaRPr lang="it-IT"/>
        </a:p>
      </dgm:t>
    </dgm:pt>
    <dgm:pt modelId="{1E5F4CCC-1CC1-46B4-A9E1-08E0E4D55BDF}">
      <dgm:prSet phldrT="[Testo]"/>
      <dgm:spPr/>
      <dgm:t>
        <a:bodyPr/>
        <a:lstStyle/>
        <a:p>
          <a:r>
            <a:rPr lang="it-IT" i="1" dirty="0" smtClean="0">
              <a:effectLst>
                <a:outerShdw blurRad="38100" dist="38100" dir="2700000" algn="tl">
                  <a:srgbClr val="000000">
                    <a:alpha val="43137"/>
                  </a:srgbClr>
                </a:outerShdw>
              </a:effectLst>
            </a:rPr>
            <a:t>Coesione e supporto sociale </a:t>
          </a:r>
          <a:endParaRPr lang="it-IT" i="1" dirty="0">
            <a:effectLst>
              <a:outerShdw blurRad="38100" dist="38100" dir="2700000" algn="tl">
                <a:srgbClr val="000000">
                  <a:alpha val="43137"/>
                </a:srgbClr>
              </a:outerShdw>
            </a:effectLst>
          </a:endParaRPr>
        </a:p>
      </dgm:t>
    </dgm:pt>
    <dgm:pt modelId="{4A413CDE-309B-4FAF-8907-1C1F6B818C53}">
      <dgm:prSet phldrT="[Testo]"/>
      <dgm:spPr/>
      <dgm:t>
        <a:bodyPr/>
        <a:lstStyle/>
        <a:p>
          <a:r>
            <a:rPr lang="it-IT" b="1" dirty="0" smtClean="0"/>
            <a:t>Rispetto</a:t>
          </a:r>
        </a:p>
        <a:p>
          <a:r>
            <a:rPr lang="it-IT" b="1" dirty="0" smtClean="0"/>
            <a:t>reciproco</a:t>
          </a:r>
          <a:endParaRPr lang="it-IT" b="1" dirty="0"/>
        </a:p>
      </dgm:t>
    </dgm:pt>
    <dgm:pt modelId="{97BF54E0-613E-4963-9C16-74535AEC4197}" cxnId="{76B501E4-E92F-44E5-9F99-C10245C2B23C}" type="sibTrans">
      <dgm:prSet/>
      <dgm:spPr/>
      <dgm:t>
        <a:bodyPr/>
        <a:lstStyle/>
        <a:p>
          <a:endParaRPr lang="it-IT"/>
        </a:p>
      </dgm:t>
    </dgm:pt>
    <dgm:pt modelId="{8ECCCCEF-4383-4214-B8BE-E352FEAE1E67}" cxnId="{76B501E4-E92F-44E5-9F99-C10245C2B23C}" type="parTrans">
      <dgm:prSet/>
      <dgm:spPr/>
      <dgm:t>
        <a:bodyPr/>
        <a:lstStyle/>
        <a:p>
          <a:endParaRPr lang="it-IT"/>
        </a:p>
      </dgm:t>
    </dgm:pt>
    <dgm:pt modelId="{4CCDA950-B3A9-4DDB-BB91-66BCD33A418F}" cxnId="{24DADABF-BB99-409F-82BF-9BA9C0FF6BAD}" type="sibTrans">
      <dgm:prSet/>
      <dgm:spPr/>
      <dgm:t>
        <a:bodyPr/>
        <a:lstStyle/>
        <a:p>
          <a:endParaRPr lang="it-IT"/>
        </a:p>
      </dgm:t>
    </dgm:pt>
    <dgm:pt modelId="{41C25067-E6AF-49B9-A72F-12E56DCFC31D}" cxnId="{24DADABF-BB99-409F-82BF-9BA9C0FF6BAD}" type="parTrans">
      <dgm:prSet/>
      <dgm:spPr/>
      <dgm:t>
        <a:bodyPr/>
        <a:lstStyle/>
        <a:p>
          <a:endParaRPr lang="it-IT"/>
        </a:p>
      </dgm:t>
    </dgm:pt>
    <dgm:pt modelId="{3EEE8DED-F0B7-44DC-8F9A-3C40D6B5186A}" type="pres">
      <dgm:prSet presAssocID="{CE63E3A1-6439-4935-A791-49256E5BDF99}" presName="Name0" presStyleCnt="0">
        <dgm:presLayoutVars>
          <dgm:dir/>
          <dgm:animLvl val="lvl"/>
          <dgm:resizeHandles val="exact"/>
        </dgm:presLayoutVars>
      </dgm:prSet>
      <dgm:spPr/>
      <dgm:t>
        <a:bodyPr/>
        <a:lstStyle/>
        <a:p>
          <a:endParaRPr lang="en-US"/>
        </a:p>
      </dgm:t>
    </dgm:pt>
    <dgm:pt modelId="{BD8EEEA4-1353-49C2-A7EC-F00425D271C8}" type="pres">
      <dgm:prSet presAssocID="{F6962B2F-D3C6-4195-8443-4381CC4AAF38}" presName="Name8" presStyleCnt="0"/>
      <dgm:spPr/>
    </dgm:pt>
    <dgm:pt modelId="{AFC36C06-AA4A-4685-AF28-FB24FAF1F599}" type="pres">
      <dgm:prSet presAssocID="{F6962B2F-D3C6-4195-8443-4381CC4AAF38}" presName="acctBkgd" presStyleLbl="alignAcc1" presStyleIdx="0" presStyleCnt="3" custLinFactNeighborY="0"/>
      <dgm:spPr/>
      <dgm:t>
        <a:bodyPr/>
        <a:lstStyle/>
        <a:p>
          <a:endParaRPr lang="it-IT"/>
        </a:p>
      </dgm:t>
    </dgm:pt>
    <dgm:pt modelId="{EF5CB78E-DB5C-436F-A99D-57CF8EAA2223}" type="pres">
      <dgm:prSet presAssocID="{F6962B2F-D3C6-4195-8443-4381CC4AAF38}" presName="acctTx" presStyleLbl="alignAcc1" presStyleIdx="0" presStyleCnt="3">
        <dgm:presLayoutVars>
          <dgm:bulletEnabled val="1"/>
        </dgm:presLayoutVars>
      </dgm:prSet>
      <dgm:spPr/>
      <dgm:t>
        <a:bodyPr/>
        <a:lstStyle/>
        <a:p>
          <a:endParaRPr lang="it-IT"/>
        </a:p>
      </dgm:t>
    </dgm:pt>
    <dgm:pt modelId="{DCC50B7F-8F06-4467-B5F3-D173F8149346}" type="pres">
      <dgm:prSet presAssocID="{F6962B2F-D3C6-4195-8443-4381CC4AAF38}" presName="level" presStyleLbl="node1" presStyleIdx="0" presStyleCnt="3">
        <dgm:presLayoutVars>
          <dgm:chMax val="1"/>
          <dgm:bulletEnabled val="1"/>
        </dgm:presLayoutVars>
      </dgm:prSet>
      <dgm:spPr/>
      <dgm:t>
        <a:bodyPr/>
        <a:lstStyle/>
        <a:p>
          <a:endParaRPr lang="en-US"/>
        </a:p>
      </dgm:t>
    </dgm:pt>
    <dgm:pt modelId="{0BC2C319-8226-441B-AD20-DCF67C807DD5}" type="pres">
      <dgm:prSet presAssocID="{F6962B2F-D3C6-4195-8443-4381CC4AAF38}" presName="levelTx" presStyleLbl="revTx" presStyleIdx="0" presStyleCnt="0">
        <dgm:presLayoutVars>
          <dgm:chMax val="1"/>
          <dgm:bulletEnabled val="1"/>
        </dgm:presLayoutVars>
      </dgm:prSet>
      <dgm:spPr/>
      <dgm:t>
        <a:bodyPr/>
        <a:lstStyle/>
        <a:p>
          <a:endParaRPr lang="en-US"/>
        </a:p>
      </dgm:t>
    </dgm:pt>
    <dgm:pt modelId="{DDAA08A1-216C-4476-9FDF-24DA86288EC4}" type="pres">
      <dgm:prSet presAssocID="{4A413CDE-309B-4FAF-8907-1C1F6B818C53}" presName="Name8" presStyleCnt="0"/>
      <dgm:spPr/>
    </dgm:pt>
    <dgm:pt modelId="{99931E87-41B8-4FA0-8AD1-3481186C37CB}" type="pres">
      <dgm:prSet presAssocID="{4A413CDE-309B-4FAF-8907-1C1F6B818C53}" presName="acctBkgd" presStyleLbl="alignAcc1" presStyleIdx="1" presStyleCnt="3"/>
      <dgm:spPr/>
      <dgm:t>
        <a:bodyPr/>
        <a:lstStyle/>
        <a:p>
          <a:endParaRPr lang="it-IT"/>
        </a:p>
      </dgm:t>
    </dgm:pt>
    <dgm:pt modelId="{8488128D-59E8-45AB-95B3-186AD1AF43B5}" type="pres">
      <dgm:prSet presAssocID="{4A413CDE-309B-4FAF-8907-1C1F6B818C53}" presName="acctTx" presStyleLbl="alignAcc1" presStyleIdx="1" presStyleCnt="3">
        <dgm:presLayoutVars>
          <dgm:bulletEnabled val="1"/>
        </dgm:presLayoutVars>
      </dgm:prSet>
      <dgm:spPr/>
      <dgm:t>
        <a:bodyPr/>
        <a:lstStyle/>
        <a:p>
          <a:endParaRPr lang="it-IT"/>
        </a:p>
      </dgm:t>
    </dgm:pt>
    <dgm:pt modelId="{BE2D7426-B3C9-4638-A6EA-850142AE72A9}" type="pres">
      <dgm:prSet presAssocID="{4A413CDE-309B-4FAF-8907-1C1F6B818C53}" presName="level" presStyleLbl="node1" presStyleIdx="1" presStyleCnt="3">
        <dgm:presLayoutVars>
          <dgm:chMax val="1"/>
          <dgm:bulletEnabled val="1"/>
        </dgm:presLayoutVars>
      </dgm:prSet>
      <dgm:spPr/>
      <dgm:t>
        <a:bodyPr/>
        <a:lstStyle/>
        <a:p>
          <a:endParaRPr lang="en-US"/>
        </a:p>
      </dgm:t>
    </dgm:pt>
    <dgm:pt modelId="{D0FDEBC2-F55C-4740-B2F6-A1039CFA8024}" type="pres">
      <dgm:prSet presAssocID="{4A413CDE-309B-4FAF-8907-1C1F6B818C53}" presName="levelTx" presStyleLbl="revTx" presStyleIdx="0" presStyleCnt="0">
        <dgm:presLayoutVars>
          <dgm:chMax val="1"/>
          <dgm:bulletEnabled val="1"/>
        </dgm:presLayoutVars>
      </dgm:prSet>
      <dgm:spPr/>
      <dgm:t>
        <a:bodyPr/>
        <a:lstStyle/>
        <a:p>
          <a:endParaRPr lang="en-US"/>
        </a:p>
      </dgm:t>
    </dgm:pt>
    <dgm:pt modelId="{1E83E281-CEF3-4FFD-9119-A29977E56BDB}" type="pres">
      <dgm:prSet presAssocID="{3333F7C0-23E0-439F-A49C-88595F78F294}" presName="Name8" presStyleCnt="0"/>
      <dgm:spPr/>
    </dgm:pt>
    <dgm:pt modelId="{D02EC3A2-C0C9-454C-AA5A-2246D721DC04}" type="pres">
      <dgm:prSet presAssocID="{3333F7C0-23E0-439F-A49C-88595F78F294}" presName="acctBkgd" presStyleLbl="alignAcc1" presStyleIdx="2" presStyleCnt="3" custLinFactNeighborX="1366"/>
      <dgm:spPr/>
      <dgm:t>
        <a:bodyPr/>
        <a:lstStyle/>
        <a:p>
          <a:endParaRPr lang="it-IT"/>
        </a:p>
      </dgm:t>
    </dgm:pt>
    <dgm:pt modelId="{480BE55F-9332-4B9B-81E4-A157509683E2}" type="pres">
      <dgm:prSet presAssocID="{3333F7C0-23E0-439F-A49C-88595F78F294}" presName="acctTx" presStyleLbl="alignAcc1" presStyleIdx="2" presStyleCnt="3">
        <dgm:presLayoutVars>
          <dgm:bulletEnabled val="1"/>
        </dgm:presLayoutVars>
      </dgm:prSet>
      <dgm:spPr/>
      <dgm:t>
        <a:bodyPr/>
        <a:lstStyle/>
        <a:p>
          <a:endParaRPr lang="it-IT"/>
        </a:p>
      </dgm:t>
    </dgm:pt>
    <dgm:pt modelId="{7E31394B-52AA-424C-8552-2DBD4A92261C}" type="pres">
      <dgm:prSet presAssocID="{3333F7C0-23E0-439F-A49C-88595F78F294}" presName="level" presStyleLbl="node1" presStyleIdx="2" presStyleCnt="3">
        <dgm:presLayoutVars>
          <dgm:chMax val="1"/>
          <dgm:bulletEnabled val="1"/>
        </dgm:presLayoutVars>
      </dgm:prSet>
      <dgm:spPr/>
      <dgm:t>
        <a:bodyPr/>
        <a:lstStyle/>
        <a:p>
          <a:endParaRPr lang="en-US"/>
        </a:p>
      </dgm:t>
    </dgm:pt>
    <dgm:pt modelId="{2AF8D8F3-BF37-4605-A3F8-ECE1F5F0CB4D}" type="pres">
      <dgm:prSet presAssocID="{3333F7C0-23E0-439F-A49C-88595F78F294}" presName="levelTx" presStyleLbl="revTx" presStyleIdx="0" presStyleCnt="0">
        <dgm:presLayoutVars>
          <dgm:chMax val="1"/>
          <dgm:bulletEnabled val="1"/>
        </dgm:presLayoutVars>
      </dgm:prSet>
      <dgm:spPr/>
      <dgm:t>
        <a:bodyPr/>
        <a:lstStyle/>
        <a:p>
          <a:endParaRPr lang="en-US"/>
        </a:p>
      </dgm:t>
    </dgm:pt>
  </dgm:ptLst>
  <dgm:cxnLst>
    <dgm:cxn modelId="{F0D2B00E-AD67-4034-B120-1BED20730B7C}" type="presOf" srcId="{788BD11E-0119-4F2A-9874-B77A48294645}" destId="{D02EC3A2-C0C9-454C-AA5A-2246D721DC04}" srcOrd="0" destOrd="0" presId="urn:microsoft.com/office/officeart/2005/8/layout/pyramid1"/>
    <dgm:cxn modelId="{99F931FD-0F85-4383-AA94-584F517A4895}" type="presOf" srcId="{1E5F4CCC-1CC1-46B4-A9E1-08E0E4D55BDF}" destId="{99931E87-41B8-4FA0-8AD1-3481186C37CB}" srcOrd="0" destOrd="0" presId="urn:microsoft.com/office/officeart/2005/8/layout/pyramid1"/>
    <dgm:cxn modelId="{46ADCD50-D6F5-4303-BF6D-E34667C3A94C}" type="presOf" srcId="{3333F7C0-23E0-439F-A49C-88595F78F294}" destId="{7E31394B-52AA-424C-8552-2DBD4A92261C}" srcOrd="0" destOrd="0" presId="urn:microsoft.com/office/officeart/2005/8/layout/pyramid1"/>
    <dgm:cxn modelId="{3937FD2E-5163-4018-95B5-B1057577E132}" srcId="{F6962B2F-D3C6-4195-8443-4381CC4AAF38}" destId="{E9F984D4-5255-4F6C-92CB-3B39CF6F01F4}" srcOrd="0" destOrd="0" parTransId="{697000E2-DD1B-40A7-9729-AF8239F14266}" sibTransId="{46AD3D10-CDD1-4186-B4C8-7D3CA8D1A4DF}"/>
    <dgm:cxn modelId="{B99BC45A-F24B-4015-91BB-3724E9A36A3A}" type="presOf" srcId="{E9F984D4-5255-4F6C-92CB-3B39CF6F01F4}" destId="{AFC36C06-AA4A-4685-AF28-FB24FAF1F599}" srcOrd="0" destOrd="0" presId="urn:microsoft.com/office/officeart/2005/8/layout/pyramid1"/>
    <dgm:cxn modelId="{76B501E4-E92F-44E5-9F99-C10245C2B23C}" srcId="{CE63E3A1-6439-4935-A791-49256E5BDF99}" destId="{4A413CDE-309B-4FAF-8907-1C1F6B818C53}" srcOrd="1" destOrd="0" parTransId="{8ECCCCEF-4383-4214-B8BE-E352FEAE1E67}" sibTransId="{97BF54E0-613E-4963-9C16-74535AEC4197}"/>
    <dgm:cxn modelId="{C7224FE3-0D7F-4DE7-B7B5-32EF8B41FCE7}" srcId="{CE63E3A1-6439-4935-A791-49256E5BDF99}" destId="{3333F7C0-23E0-439F-A49C-88595F78F294}" srcOrd="2" destOrd="0" parTransId="{B16E8AF4-6C35-49F5-8850-210ED4E07808}" sibTransId="{B96F1FE6-B424-4838-97A2-56093AD51C51}"/>
    <dgm:cxn modelId="{6CE4768D-A518-4B0B-9530-3B17556950BA}" type="presOf" srcId="{788BD11E-0119-4F2A-9874-B77A48294645}" destId="{480BE55F-9332-4B9B-81E4-A157509683E2}" srcOrd="1" destOrd="0" presId="urn:microsoft.com/office/officeart/2005/8/layout/pyramid1"/>
    <dgm:cxn modelId="{CF34E92B-614B-4236-A91B-A9BD10FFA555}" type="presOf" srcId="{4A413CDE-309B-4FAF-8907-1C1F6B818C53}" destId="{BE2D7426-B3C9-4638-A6EA-850142AE72A9}" srcOrd="0" destOrd="0" presId="urn:microsoft.com/office/officeart/2005/8/layout/pyramid1"/>
    <dgm:cxn modelId="{B5DBA940-B71F-4A8F-B16B-8FE824468C38}" type="presOf" srcId="{F399CAAB-93E9-445B-B1AA-90CDA3F8B426}" destId="{D02EC3A2-C0C9-454C-AA5A-2246D721DC04}" srcOrd="0" destOrd="1" presId="urn:microsoft.com/office/officeart/2005/8/layout/pyramid1"/>
    <dgm:cxn modelId="{24DADABF-BB99-409F-82BF-9BA9C0FF6BAD}" srcId="{4A413CDE-309B-4FAF-8907-1C1F6B818C53}" destId="{1E5F4CCC-1CC1-46B4-A9E1-08E0E4D55BDF}" srcOrd="0" destOrd="0" parTransId="{41C25067-E6AF-49B9-A72F-12E56DCFC31D}" sibTransId="{4CCDA950-B3A9-4DDB-BB91-66BCD33A418F}"/>
    <dgm:cxn modelId="{C22E4AE8-20DD-416E-B70E-1F096D467854}" type="presOf" srcId="{1E5F4CCC-1CC1-46B4-A9E1-08E0E4D55BDF}" destId="{8488128D-59E8-45AB-95B3-186AD1AF43B5}" srcOrd="1" destOrd="0" presId="urn:microsoft.com/office/officeart/2005/8/layout/pyramid1"/>
    <dgm:cxn modelId="{A7C45F84-10CF-4A2E-A3AE-1E46A0655422}" type="presOf" srcId="{4A413CDE-309B-4FAF-8907-1C1F6B818C53}" destId="{D0FDEBC2-F55C-4740-B2F6-A1039CFA8024}" srcOrd="1" destOrd="0" presId="urn:microsoft.com/office/officeart/2005/8/layout/pyramid1"/>
    <dgm:cxn modelId="{87AE9EF8-A267-4937-A882-109C355713B4}" type="presOf" srcId="{F6962B2F-D3C6-4195-8443-4381CC4AAF38}" destId="{0BC2C319-8226-441B-AD20-DCF67C807DD5}" srcOrd="1" destOrd="0" presId="urn:microsoft.com/office/officeart/2005/8/layout/pyramid1"/>
    <dgm:cxn modelId="{30C5D6D7-FE03-4BB5-987E-5E3A6D178228}" srcId="{3333F7C0-23E0-439F-A49C-88595F78F294}" destId="{788BD11E-0119-4F2A-9874-B77A48294645}" srcOrd="0" destOrd="0" parTransId="{D837AF2C-8766-4A96-B0C8-8B81EA087F44}" sibTransId="{4B165285-76EE-44A9-9CE5-56452735F679}"/>
    <dgm:cxn modelId="{8065BB73-BC2E-4F99-ABED-8CF7C45975B1}" type="presOf" srcId="{F399CAAB-93E9-445B-B1AA-90CDA3F8B426}" destId="{480BE55F-9332-4B9B-81E4-A157509683E2}" srcOrd="1" destOrd="1" presId="urn:microsoft.com/office/officeart/2005/8/layout/pyramid1"/>
    <dgm:cxn modelId="{4EB41625-DBC4-4C0E-8F14-85EE032D2A33}" type="presOf" srcId="{3333F7C0-23E0-439F-A49C-88595F78F294}" destId="{2AF8D8F3-BF37-4605-A3F8-ECE1F5F0CB4D}" srcOrd="1" destOrd="0" presId="urn:microsoft.com/office/officeart/2005/8/layout/pyramid1"/>
    <dgm:cxn modelId="{4CB77469-3CDB-40EA-B96D-393F04841691}" type="presOf" srcId="{E9F984D4-5255-4F6C-92CB-3B39CF6F01F4}" destId="{EF5CB78E-DB5C-436F-A99D-57CF8EAA2223}" srcOrd="1" destOrd="0" presId="urn:microsoft.com/office/officeart/2005/8/layout/pyramid1"/>
    <dgm:cxn modelId="{6C28D3E9-D9C8-4F5D-820E-9788DF633DA1}" type="presOf" srcId="{CE63E3A1-6439-4935-A791-49256E5BDF99}" destId="{3EEE8DED-F0B7-44DC-8F9A-3C40D6B5186A}" srcOrd="0" destOrd="0" presId="urn:microsoft.com/office/officeart/2005/8/layout/pyramid1"/>
    <dgm:cxn modelId="{70CBC05A-EB32-46C1-A3FA-51246331B5F9}" srcId="{CE63E3A1-6439-4935-A791-49256E5BDF99}" destId="{F6962B2F-D3C6-4195-8443-4381CC4AAF38}" srcOrd="0" destOrd="0" parTransId="{BCA15B6D-C8EB-4FEB-96EF-C3F2DB9647C2}" sibTransId="{3BB02B68-B4B1-40D7-8B78-1937B73FB5EB}"/>
    <dgm:cxn modelId="{9FE7C8BF-30D1-43DC-8686-35AF0C9C03F7}" type="presOf" srcId="{F6962B2F-D3C6-4195-8443-4381CC4AAF38}" destId="{DCC50B7F-8F06-4467-B5F3-D173F8149346}" srcOrd="0" destOrd="0" presId="urn:microsoft.com/office/officeart/2005/8/layout/pyramid1"/>
    <dgm:cxn modelId="{614F5382-7BEA-4EFB-B034-BE0C77985ECA}" srcId="{3333F7C0-23E0-439F-A49C-88595F78F294}" destId="{F399CAAB-93E9-445B-B1AA-90CDA3F8B426}" srcOrd="1" destOrd="0" parTransId="{0DCEDB10-FAA5-4EF2-847E-B62637E70341}" sibTransId="{C7728086-41F5-4AB9-97FE-FC4231608865}"/>
    <dgm:cxn modelId="{789B6B10-25B5-4EBA-A38E-F458FADF5616}" type="presParOf" srcId="{3EEE8DED-F0B7-44DC-8F9A-3C40D6B5186A}" destId="{BD8EEEA4-1353-49C2-A7EC-F00425D271C8}" srcOrd="0" destOrd="0" presId="urn:microsoft.com/office/officeart/2005/8/layout/pyramid1"/>
    <dgm:cxn modelId="{C40863B9-7303-4C23-AA6F-7F1DF1B8F4C3}" type="presParOf" srcId="{BD8EEEA4-1353-49C2-A7EC-F00425D271C8}" destId="{AFC36C06-AA4A-4685-AF28-FB24FAF1F599}" srcOrd="0" destOrd="0" presId="urn:microsoft.com/office/officeart/2005/8/layout/pyramid1"/>
    <dgm:cxn modelId="{D033C37F-E051-477D-BC37-ACA36BF0BC5A}" type="presParOf" srcId="{BD8EEEA4-1353-49C2-A7EC-F00425D271C8}" destId="{EF5CB78E-DB5C-436F-A99D-57CF8EAA2223}" srcOrd="1" destOrd="0" presId="urn:microsoft.com/office/officeart/2005/8/layout/pyramid1"/>
    <dgm:cxn modelId="{7BEC399C-5A1B-4F82-B831-E3F803343765}" type="presParOf" srcId="{BD8EEEA4-1353-49C2-A7EC-F00425D271C8}" destId="{DCC50B7F-8F06-4467-B5F3-D173F8149346}" srcOrd="2" destOrd="0" presId="urn:microsoft.com/office/officeart/2005/8/layout/pyramid1"/>
    <dgm:cxn modelId="{EBEB1740-BCBA-4C63-9C6D-0D8584BD8913}" type="presParOf" srcId="{BD8EEEA4-1353-49C2-A7EC-F00425D271C8}" destId="{0BC2C319-8226-441B-AD20-DCF67C807DD5}" srcOrd="3" destOrd="0" presId="urn:microsoft.com/office/officeart/2005/8/layout/pyramid1"/>
    <dgm:cxn modelId="{F592551B-6BF9-40B9-9F50-75D82C69CA4B}" type="presParOf" srcId="{3EEE8DED-F0B7-44DC-8F9A-3C40D6B5186A}" destId="{DDAA08A1-216C-4476-9FDF-24DA86288EC4}" srcOrd="1" destOrd="0" presId="urn:microsoft.com/office/officeart/2005/8/layout/pyramid1"/>
    <dgm:cxn modelId="{FC64B606-A857-4402-8AD2-72256B079FB7}" type="presParOf" srcId="{DDAA08A1-216C-4476-9FDF-24DA86288EC4}" destId="{99931E87-41B8-4FA0-8AD1-3481186C37CB}" srcOrd="0" destOrd="0" presId="urn:microsoft.com/office/officeart/2005/8/layout/pyramid1"/>
    <dgm:cxn modelId="{7BE6B414-274C-4FFD-A9DB-7B837F1951AA}" type="presParOf" srcId="{DDAA08A1-216C-4476-9FDF-24DA86288EC4}" destId="{8488128D-59E8-45AB-95B3-186AD1AF43B5}" srcOrd="1" destOrd="0" presId="urn:microsoft.com/office/officeart/2005/8/layout/pyramid1"/>
    <dgm:cxn modelId="{A721BE33-732C-44EC-9C9E-E5E620AC6D04}" type="presParOf" srcId="{DDAA08A1-216C-4476-9FDF-24DA86288EC4}" destId="{BE2D7426-B3C9-4638-A6EA-850142AE72A9}" srcOrd="2" destOrd="0" presId="urn:microsoft.com/office/officeart/2005/8/layout/pyramid1"/>
    <dgm:cxn modelId="{8A734E46-4610-4A73-AAEB-822852BAAB83}" type="presParOf" srcId="{DDAA08A1-216C-4476-9FDF-24DA86288EC4}" destId="{D0FDEBC2-F55C-4740-B2F6-A1039CFA8024}" srcOrd="3" destOrd="0" presId="urn:microsoft.com/office/officeart/2005/8/layout/pyramid1"/>
    <dgm:cxn modelId="{79576AAE-DD9A-4003-A2D8-E569ED0799FB}" type="presParOf" srcId="{3EEE8DED-F0B7-44DC-8F9A-3C40D6B5186A}" destId="{1E83E281-CEF3-4FFD-9119-A29977E56BDB}" srcOrd="2" destOrd="0" presId="urn:microsoft.com/office/officeart/2005/8/layout/pyramid1"/>
    <dgm:cxn modelId="{18141799-AB6A-457C-96DB-D20A237A7908}" type="presParOf" srcId="{1E83E281-CEF3-4FFD-9119-A29977E56BDB}" destId="{D02EC3A2-C0C9-454C-AA5A-2246D721DC04}" srcOrd="0" destOrd="0" presId="urn:microsoft.com/office/officeart/2005/8/layout/pyramid1"/>
    <dgm:cxn modelId="{6CC93E6C-0E1B-4D33-8B7B-A4C6F8EC0B0E}" type="presParOf" srcId="{1E83E281-CEF3-4FFD-9119-A29977E56BDB}" destId="{480BE55F-9332-4B9B-81E4-A157509683E2}" srcOrd="1" destOrd="0" presId="urn:microsoft.com/office/officeart/2005/8/layout/pyramid1"/>
    <dgm:cxn modelId="{35E6BCD6-BE0F-4537-B636-306BAB524D2A}" type="presParOf" srcId="{1E83E281-CEF3-4FFD-9119-A29977E56BDB}" destId="{7E31394B-52AA-424C-8552-2DBD4A92261C}" srcOrd="2" destOrd="0" presId="urn:microsoft.com/office/officeart/2005/8/layout/pyramid1"/>
    <dgm:cxn modelId="{25CAD620-B5FC-4EA9-8998-2C7A7111D6CC}" type="presParOf" srcId="{1E83E281-CEF3-4FFD-9119-A29977E56BDB}" destId="{2AF8D8F3-BF37-4605-A3F8-ECE1F5F0CB4D}" srcOrd="3" destOrd="0" presId="urn:microsoft.com/office/officeart/2005/8/layout/pyramid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35A386-7A2C-477F-BE1A-67A150E8F29E}"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it-IT"/>
        </a:p>
      </dgm:t>
    </dgm:pt>
    <dgm:pt modelId="{E429B2EA-9D72-40AD-AE4A-EF56CA20A533}">
      <dgm:prSet phldrT="[Testo]"/>
      <dgm:spPr/>
      <dgm:t>
        <a:bodyPr/>
        <a:lstStyle/>
        <a:p>
          <a:r>
            <a:rPr lang="it-IT" dirty="0" smtClean="0"/>
            <a:t>Stile </a:t>
          </a:r>
          <a:endParaRPr lang="it-IT" dirty="0"/>
        </a:p>
      </dgm:t>
    </dgm:pt>
    <dgm:pt modelId="{35457540-71C5-4146-8906-BFA2CBBF2CAC}" cxnId="{BBB2CD51-0400-435A-92E4-2EBB66A0F80A}" type="parTrans">
      <dgm:prSet/>
      <dgm:spPr/>
      <dgm:t>
        <a:bodyPr/>
        <a:lstStyle/>
        <a:p>
          <a:endParaRPr lang="it-IT"/>
        </a:p>
      </dgm:t>
    </dgm:pt>
    <dgm:pt modelId="{C0A441FE-D902-4FF9-A224-85C85B29B7F5}" cxnId="{BBB2CD51-0400-435A-92E4-2EBB66A0F80A}" type="sibTrans">
      <dgm:prSet/>
      <dgm:spPr/>
      <dgm:t>
        <a:bodyPr/>
        <a:lstStyle/>
        <a:p>
          <a:endParaRPr lang="it-IT"/>
        </a:p>
      </dgm:t>
    </dgm:pt>
    <dgm:pt modelId="{AFC252FB-3886-46DA-89AE-A6645C59B8C3}">
      <dgm:prSet phldrT="[Testo]"/>
      <dgm:spPr/>
      <dgm:t>
        <a:bodyPr/>
        <a:lstStyle/>
        <a:p>
          <a:r>
            <a:rPr lang="it-IT" dirty="0" smtClean="0"/>
            <a:t>Biografia</a:t>
          </a:r>
          <a:endParaRPr lang="it-IT" dirty="0"/>
        </a:p>
      </dgm:t>
    </dgm:pt>
    <dgm:pt modelId="{C7C25DDB-36D9-4EF1-81E8-E1CBF897F83A}" cxnId="{DD4420C2-5723-441C-8493-4AB3443574CD}" type="parTrans">
      <dgm:prSet/>
      <dgm:spPr/>
      <dgm:t>
        <a:bodyPr/>
        <a:lstStyle/>
        <a:p>
          <a:endParaRPr lang="it-IT"/>
        </a:p>
      </dgm:t>
    </dgm:pt>
    <dgm:pt modelId="{9998411C-6E86-4A13-9475-F2F4D6E0B94F}" cxnId="{DD4420C2-5723-441C-8493-4AB3443574CD}" type="sibTrans">
      <dgm:prSet/>
      <dgm:spPr/>
      <dgm:t>
        <a:bodyPr/>
        <a:lstStyle/>
        <a:p>
          <a:endParaRPr lang="it-IT"/>
        </a:p>
      </dgm:t>
    </dgm:pt>
    <dgm:pt modelId="{30940938-C976-4FDF-A3D9-5C90C78E5F05}">
      <dgm:prSet phldrT="[Testo]"/>
      <dgm:spPr/>
      <dgm:t>
        <a:bodyPr/>
        <a:lstStyle/>
        <a:p>
          <a:r>
            <a:rPr lang="it-IT" dirty="0" smtClean="0"/>
            <a:t>Motiva-zione</a:t>
          </a:r>
          <a:endParaRPr lang="it-IT" dirty="0"/>
        </a:p>
      </dgm:t>
    </dgm:pt>
    <dgm:pt modelId="{9B28DD2B-A404-4A88-9061-A0C1EF13A2E6}" cxnId="{A1F873A5-64CA-4365-98CD-D2B480F17912}" type="parTrans">
      <dgm:prSet/>
      <dgm:spPr/>
      <dgm:t>
        <a:bodyPr/>
        <a:lstStyle/>
        <a:p>
          <a:endParaRPr lang="it-IT"/>
        </a:p>
      </dgm:t>
    </dgm:pt>
    <dgm:pt modelId="{ABAC1C80-81D9-4139-BF85-2E35765DB686}" cxnId="{A1F873A5-64CA-4365-98CD-D2B480F17912}" type="sibTrans">
      <dgm:prSet/>
      <dgm:spPr/>
      <dgm:t>
        <a:bodyPr/>
        <a:lstStyle/>
        <a:p>
          <a:endParaRPr lang="it-IT"/>
        </a:p>
      </dgm:t>
    </dgm:pt>
    <dgm:pt modelId="{669720C8-88A2-46F7-B152-C69DF87FFD6A}">
      <dgm:prSet phldrT="[Testo]"/>
      <dgm:spPr/>
      <dgm:t>
        <a:bodyPr/>
        <a:lstStyle/>
        <a:p>
          <a:r>
            <a:rPr lang="it-IT" b="1" dirty="0" smtClean="0"/>
            <a:t>Attitudine alla </a:t>
          </a:r>
        </a:p>
        <a:p>
          <a:r>
            <a:rPr lang="it-IT" b="1" dirty="0" smtClean="0"/>
            <a:t>collaborazione</a:t>
          </a:r>
          <a:endParaRPr lang="it-IT" b="1" dirty="0"/>
        </a:p>
      </dgm:t>
    </dgm:pt>
    <dgm:pt modelId="{815035BC-7312-421B-8E06-01C97064FE33}" cxnId="{165B0A14-60A1-4D7F-A86A-0BB72C0A3DC1}" type="parTrans">
      <dgm:prSet/>
      <dgm:spPr/>
      <dgm:t>
        <a:bodyPr/>
        <a:lstStyle/>
        <a:p>
          <a:endParaRPr lang="it-IT"/>
        </a:p>
      </dgm:t>
    </dgm:pt>
    <dgm:pt modelId="{57133C79-411A-47BF-9EFF-700E625E5AE6}" cxnId="{165B0A14-60A1-4D7F-A86A-0BB72C0A3DC1}" type="sibTrans">
      <dgm:prSet/>
      <dgm:spPr/>
      <dgm:t>
        <a:bodyPr/>
        <a:lstStyle/>
        <a:p>
          <a:endParaRPr lang="it-IT"/>
        </a:p>
      </dgm:t>
    </dgm:pt>
    <dgm:pt modelId="{4C29F946-12EA-4D74-99CF-9EC739C81FD9}" type="pres">
      <dgm:prSet presAssocID="{0D35A386-7A2C-477F-BE1A-67A150E8F29E}" presName="Name0" presStyleCnt="0">
        <dgm:presLayoutVars>
          <dgm:chMax val="4"/>
          <dgm:resizeHandles val="exact"/>
        </dgm:presLayoutVars>
      </dgm:prSet>
      <dgm:spPr/>
      <dgm:t>
        <a:bodyPr/>
        <a:lstStyle/>
        <a:p>
          <a:endParaRPr lang="en-US"/>
        </a:p>
      </dgm:t>
    </dgm:pt>
    <dgm:pt modelId="{22679310-7228-43F9-8B93-D2AFE9185378}" type="pres">
      <dgm:prSet presAssocID="{0D35A386-7A2C-477F-BE1A-67A150E8F29E}" presName="ellipse" presStyleLbl="trBgShp" presStyleIdx="0" presStyleCnt="1" custScaleX="114286" custScaleY="118622" custLinFactNeighborY="-11735"/>
      <dgm:spPr/>
    </dgm:pt>
    <dgm:pt modelId="{609504B3-CFF6-4D8A-A0FC-3B950CEF2DEB}" type="pres">
      <dgm:prSet presAssocID="{0D35A386-7A2C-477F-BE1A-67A150E8F29E}" presName="arrow1" presStyleLbl="fgShp" presStyleIdx="0" presStyleCnt="1" custLinFactNeighborX="4857" custLinFactNeighborY="11432"/>
      <dgm:spPr/>
    </dgm:pt>
    <dgm:pt modelId="{B6348F91-034B-4BC1-877C-7485081C6AC1}" type="pres">
      <dgm:prSet presAssocID="{0D35A386-7A2C-477F-BE1A-67A150E8F29E}" presName="rectangle" presStyleLbl="revTx" presStyleIdx="0" presStyleCnt="1" custScaleX="160000" custLinFactNeighborX="1905" custLinFactNeighborY="7575">
        <dgm:presLayoutVars>
          <dgm:bulletEnabled val="1"/>
        </dgm:presLayoutVars>
      </dgm:prSet>
      <dgm:spPr/>
      <dgm:t>
        <a:bodyPr/>
        <a:lstStyle/>
        <a:p>
          <a:endParaRPr lang="it-IT"/>
        </a:p>
      </dgm:t>
    </dgm:pt>
    <dgm:pt modelId="{E678FB9C-F567-4959-89A1-3A46407F5C4E}" type="pres">
      <dgm:prSet presAssocID="{AFC252FB-3886-46DA-89AE-A6645C59B8C3}" presName="item1" presStyleLbl="node1" presStyleIdx="0" presStyleCnt="3">
        <dgm:presLayoutVars>
          <dgm:bulletEnabled val="1"/>
        </dgm:presLayoutVars>
      </dgm:prSet>
      <dgm:spPr/>
      <dgm:t>
        <a:bodyPr/>
        <a:lstStyle/>
        <a:p>
          <a:endParaRPr lang="it-IT"/>
        </a:p>
      </dgm:t>
    </dgm:pt>
    <dgm:pt modelId="{606C2D41-23A5-4C2D-9DFD-01803E9B6488}" type="pres">
      <dgm:prSet presAssocID="{30940938-C976-4FDF-A3D9-5C90C78E5F05}" presName="item2" presStyleLbl="node1" presStyleIdx="1" presStyleCnt="3" custScaleX="114286" custScaleY="118622">
        <dgm:presLayoutVars>
          <dgm:bulletEnabled val="1"/>
        </dgm:presLayoutVars>
      </dgm:prSet>
      <dgm:spPr/>
      <dgm:t>
        <a:bodyPr/>
        <a:lstStyle/>
        <a:p>
          <a:endParaRPr lang="it-IT"/>
        </a:p>
      </dgm:t>
    </dgm:pt>
    <dgm:pt modelId="{91BAF6DC-5539-44E3-B0A4-B9BBD90A1644}" type="pres">
      <dgm:prSet presAssocID="{669720C8-88A2-46F7-B152-C69DF87FFD6A}" presName="item3" presStyleLbl="node1" presStyleIdx="2" presStyleCnt="3" custScaleX="114286" custScaleY="118622">
        <dgm:presLayoutVars>
          <dgm:bulletEnabled val="1"/>
        </dgm:presLayoutVars>
      </dgm:prSet>
      <dgm:spPr/>
      <dgm:t>
        <a:bodyPr/>
        <a:lstStyle/>
        <a:p>
          <a:endParaRPr lang="it-IT"/>
        </a:p>
      </dgm:t>
    </dgm:pt>
    <dgm:pt modelId="{725E98D9-314D-4245-80FA-67912437C858}" type="pres">
      <dgm:prSet presAssocID="{0D35A386-7A2C-477F-BE1A-67A150E8F29E}" presName="funnel" presStyleLbl="trAlignAcc1" presStyleIdx="0" presStyleCnt="1" custScaleX="114286" custScaleY="118622"/>
      <dgm:spPr/>
      <dgm:t>
        <a:bodyPr/>
        <a:lstStyle/>
        <a:p>
          <a:endParaRPr lang="it-IT"/>
        </a:p>
      </dgm:t>
    </dgm:pt>
  </dgm:ptLst>
  <dgm:cxnLst>
    <dgm:cxn modelId="{4FEBFCAF-2BB6-486D-878A-DA00118704B0}" type="presOf" srcId="{0D35A386-7A2C-477F-BE1A-67A150E8F29E}" destId="{4C29F946-12EA-4D74-99CF-9EC739C81FD9}" srcOrd="0" destOrd="0" presId="urn:microsoft.com/office/officeart/2005/8/layout/funnel1"/>
    <dgm:cxn modelId="{A1F873A5-64CA-4365-98CD-D2B480F17912}" srcId="{0D35A386-7A2C-477F-BE1A-67A150E8F29E}" destId="{30940938-C976-4FDF-A3D9-5C90C78E5F05}" srcOrd="2" destOrd="0" parTransId="{9B28DD2B-A404-4A88-9061-A0C1EF13A2E6}" sibTransId="{ABAC1C80-81D9-4139-BF85-2E35765DB686}"/>
    <dgm:cxn modelId="{A83F222E-41E6-4AC1-B621-0D287B19187E}" type="presOf" srcId="{669720C8-88A2-46F7-B152-C69DF87FFD6A}" destId="{B6348F91-034B-4BC1-877C-7485081C6AC1}" srcOrd="0" destOrd="0" presId="urn:microsoft.com/office/officeart/2005/8/layout/funnel1"/>
    <dgm:cxn modelId="{40818002-C2A6-4F8E-BC2E-C828AE3E2753}" type="presOf" srcId="{AFC252FB-3886-46DA-89AE-A6645C59B8C3}" destId="{606C2D41-23A5-4C2D-9DFD-01803E9B6488}" srcOrd="0" destOrd="0" presId="urn:microsoft.com/office/officeart/2005/8/layout/funnel1"/>
    <dgm:cxn modelId="{BBB2CD51-0400-435A-92E4-2EBB66A0F80A}" srcId="{0D35A386-7A2C-477F-BE1A-67A150E8F29E}" destId="{E429B2EA-9D72-40AD-AE4A-EF56CA20A533}" srcOrd="0" destOrd="0" parTransId="{35457540-71C5-4146-8906-BFA2CBBF2CAC}" sibTransId="{C0A441FE-D902-4FF9-A224-85C85B29B7F5}"/>
    <dgm:cxn modelId="{6227F68C-D178-40E1-A483-28B4C212F930}" type="presOf" srcId="{30940938-C976-4FDF-A3D9-5C90C78E5F05}" destId="{E678FB9C-F567-4959-89A1-3A46407F5C4E}" srcOrd="0" destOrd="0" presId="urn:microsoft.com/office/officeart/2005/8/layout/funnel1"/>
    <dgm:cxn modelId="{165B0A14-60A1-4D7F-A86A-0BB72C0A3DC1}" srcId="{0D35A386-7A2C-477F-BE1A-67A150E8F29E}" destId="{669720C8-88A2-46F7-B152-C69DF87FFD6A}" srcOrd="3" destOrd="0" parTransId="{815035BC-7312-421B-8E06-01C97064FE33}" sibTransId="{57133C79-411A-47BF-9EFF-700E625E5AE6}"/>
    <dgm:cxn modelId="{DD4420C2-5723-441C-8493-4AB3443574CD}" srcId="{0D35A386-7A2C-477F-BE1A-67A150E8F29E}" destId="{AFC252FB-3886-46DA-89AE-A6645C59B8C3}" srcOrd="1" destOrd="0" parTransId="{C7C25DDB-36D9-4EF1-81E8-E1CBF897F83A}" sibTransId="{9998411C-6E86-4A13-9475-F2F4D6E0B94F}"/>
    <dgm:cxn modelId="{97522550-565E-4D63-BF4F-83BA4118E2B2}" type="presOf" srcId="{E429B2EA-9D72-40AD-AE4A-EF56CA20A533}" destId="{91BAF6DC-5539-44E3-B0A4-B9BBD90A1644}" srcOrd="0" destOrd="0" presId="urn:microsoft.com/office/officeart/2005/8/layout/funnel1"/>
    <dgm:cxn modelId="{79A85BDC-F310-4B95-9911-52764160D52F}" type="presParOf" srcId="{4C29F946-12EA-4D74-99CF-9EC739C81FD9}" destId="{22679310-7228-43F9-8B93-D2AFE9185378}" srcOrd="0" destOrd="0" presId="urn:microsoft.com/office/officeart/2005/8/layout/funnel1"/>
    <dgm:cxn modelId="{0FF21E14-C5D0-4362-A8C0-D260A3B874E8}" type="presParOf" srcId="{4C29F946-12EA-4D74-99CF-9EC739C81FD9}" destId="{609504B3-CFF6-4D8A-A0FC-3B950CEF2DEB}" srcOrd="1" destOrd="0" presId="urn:microsoft.com/office/officeart/2005/8/layout/funnel1"/>
    <dgm:cxn modelId="{82CDB29E-1493-4B29-9121-3DBF4005B2D9}" type="presParOf" srcId="{4C29F946-12EA-4D74-99CF-9EC739C81FD9}" destId="{B6348F91-034B-4BC1-877C-7485081C6AC1}" srcOrd="2" destOrd="0" presId="urn:microsoft.com/office/officeart/2005/8/layout/funnel1"/>
    <dgm:cxn modelId="{A3B77037-54D9-4D76-A087-778C700D3DA3}" type="presParOf" srcId="{4C29F946-12EA-4D74-99CF-9EC739C81FD9}" destId="{E678FB9C-F567-4959-89A1-3A46407F5C4E}" srcOrd="3" destOrd="0" presId="urn:microsoft.com/office/officeart/2005/8/layout/funnel1"/>
    <dgm:cxn modelId="{83A3314B-B0D0-401E-B1E6-968702246CFE}" type="presParOf" srcId="{4C29F946-12EA-4D74-99CF-9EC739C81FD9}" destId="{606C2D41-23A5-4C2D-9DFD-01803E9B6488}" srcOrd="4" destOrd="0" presId="urn:microsoft.com/office/officeart/2005/8/layout/funnel1"/>
    <dgm:cxn modelId="{579B9DDB-AA54-4CB8-9170-0D1DFD9A1E82}" type="presParOf" srcId="{4C29F946-12EA-4D74-99CF-9EC739C81FD9}" destId="{91BAF6DC-5539-44E3-B0A4-B9BBD90A1644}" srcOrd="5" destOrd="0" presId="urn:microsoft.com/office/officeart/2005/8/layout/funnel1"/>
    <dgm:cxn modelId="{06306594-1D6E-4F2D-B3A9-26C533C8D0E4}" type="presParOf" srcId="{4C29F946-12EA-4D74-99CF-9EC739C81FD9}" destId="{725E98D9-314D-4245-80FA-67912437C858}" srcOrd="6" destOrd="0" presId="urn:microsoft.com/office/officeart/2005/8/layout/funnel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2D669-1EED-44DC-8396-C48724014157}">
      <dsp:nvSpPr>
        <dsp:cNvPr id="0" name=""/>
        <dsp:cNvSpPr/>
      </dsp:nvSpPr>
      <dsp:spPr>
        <a:xfrm>
          <a:off x="2514617" y="263568"/>
          <a:ext cx="3771926" cy="1582551"/>
        </a:xfrm>
        <a:prstGeom prst="snip1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ctr" defTabSz="1022350">
            <a:lnSpc>
              <a:spcPct val="90000"/>
            </a:lnSpc>
            <a:spcBef>
              <a:spcPct val="0"/>
            </a:spcBef>
            <a:spcAft>
              <a:spcPct val="15000"/>
            </a:spcAft>
            <a:buChar char="••"/>
          </a:pPr>
          <a:r>
            <a:rPr lang="it-IT" sz="2300" kern="1200" dirty="0" smtClean="0">
              <a:latin typeface="+mn-lt"/>
              <a:cs typeface="+mn-cs"/>
            </a:rPr>
            <a:t>Difficile convivenza tra modello sanitario di tipo professionale e gestione aziendalistica</a:t>
          </a:r>
          <a:endParaRPr lang="it-IT" sz="2300" kern="1200" dirty="0"/>
        </a:p>
      </dsp:txBody>
      <dsp:txXfrm>
        <a:off x="2514617" y="263568"/>
        <a:ext cx="3771926" cy="1582551"/>
      </dsp:txXfrm>
    </dsp:sp>
    <dsp:sp modelId="{E93C1A28-0145-41E6-8D02-EEF678C437E5}">
      <dsp:nvSpPr>
        <dsp:cNvPr id="0" name=""/>
        <dsp:cNvSpPr/>
      </dsp:nvSpPr>
      <dsp:spPr>
        <a:xfrm>
          <a:off x="0" y="0"/>
          <a:ext cx="2514617" cy="210860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Governance</a:t>
          </a:r>
          <a:endParaRPr lang="it-IT" sz="2500" kern="1200" dirty="0"/>
        </a:p>
      </dsp:txBody>
      <dsp:txXfrm>
        <a:off x="0" y="0"/>
        <a:ext cx="2514617" cy="2108606"/>
      </dsp:txXfrm>
    </dsp:sp>
    <dsp:sp modelId="{360140D6-02D9-4AEE-8425-CE1407190A6F}">
      <dsp:nvSpPr>
        <dsp:cNvPr id="0" name=""/>
        <dsp:cNvSpPr/>
      </dsp:nvSpPr>
      <dsp:spPr>
        <a:xfrm>
          <a:off x="2514617" y="2683859"/>
          <a:ext cx="3771926" cy="1380905"/>
        </a:xfrm>
        <a:prstGeom prst="snip1Rect">
          <a:avLst/>
        </a:prstGeom>
        <a:solidFill>
          <a:schemeClr val="accent4">
            <a:tint val="40000"/>
            <a:alpha val="90000"/>
            <a:hueOff val="-4537969"/>
            <a:satOff val="-6003"/>
            <a:lumOff val="-1387"/>
            <a:alphaOff val="0"/>
          </a:schemeClr>
        </a:solidFill>
        <a:ln w="25400" cap="flat" cmpd="sng" algn="ctr">
          <a:solidFill>
            <a:schemeClr val="accent4">
              <a:tint val="40000"/>
              <a:alpha val="90000"/>
              <a:hueOff val="-4537969"/>
              <a:satOff val="-6003"/>
              <a:lumOff val="-13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ctr" defTabSz="1022350">
            <a:lnSpc>
              <a:spcPct val="90000"/>
            </a:lnSpc>
            <a:spcBef>
              <a:spcPct val="0"/>
            </a:spcBef>
            <a:spcAft>
              <a:spcPct val="15000"/>
            </a:spcAft>
            <a:buChar char="••"/>
          </a:pPr>
          <a:r>
            <a:rPr lang="it-IT" sz="2300" kern="1200" dirty="0" smtClean="0"/>
            <a:t>Crescente peso della componente burocratica sulla pratica </a:t>
          </a:r>
          <a:r>
            <a:rPr lang="it-IT" sz="2300" kern="1200" dirty="0" err="1" smtClean="0"/>
            <a:t>clinico-assistenziale</a:t>
          </a:r>
          <a:endParaRPr lang="it-IT" sz="2300" kern="1200" dirty="0"/>
        </a:p>
      </dsp:txBody>
      <dsp:txXfrm>
        <a:off x="2514617" y="2683859"/>
        <a:ext cx="3771926" cy="1380905"/>
      </dsp:txXfrm>
    </dsp:sp>
    <dsp:sp modelId="{E2747BC6-32E2-4D0D-BB1E-3160E272D17F}">
      <dsp:nvSpPr>
        <dsp:cNvPr id="0" name=""/>
        <dsp:cNvSpPr/>
      </dsp:nvSpPr>
      <dsp:spPr>
        <a:xfrm>
          <a:off x="0" y="2320008"/>
          <a:ext cx="2514617" cy="2108606"/>
        </a:xfrm>
        <a:prstGeom prst="round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Apparato amministrativo</a:t>
          </a:r>
          <a:endParaRPr lang="it-IT" sz="2500" kern="1200" dirty="0"/>
        </a:p>
      </dsp:txBody>
      <dsp:txXfrm>
        <a:off x="0" y="2320008"/>
        <a:ext cx="2514617" cy="21086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C36C06-AA4A-4685-AF28-FB24FAF1F599}">
      <dsp:nvSpPr>
        <dsp:cNvPr id="0" name=""/>
        <dsp:cNvSpPr/>
      </dsp:nvSpPr>
      <dsp:spPr>
        <a:xfrm rot="10800000">
          <a:off x="2598914" y="0"/>
          <a:ext cx="5044951" cy="1595448"/>
        </a:xfrm>
        <a:prstGeom prst="nonIsoscelesTrapezoid">
          <a:avLst>
            <a:gd name="adj1" fmla="val 0"/>
            <a:gd name="adj2" fmla="val 54299"/>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it-IT" sz="2100" b="0" kern="1200" dirty="0" smtClean="0">
              <a:effectLst>
                <a:outerShdw blurRad="38100" dist="38100" dir="2700000" algn="tl">
                  <a:srgbClr val="000000">
                    <a:alpha val="43137"/>
                  </a:srgbClr>
                </a:outerShdw>
              </a:effectLst>
            </a:rPr>
            <a:t>Fiducia e orientamento all’azione </a:t>
          </a:r>
          <a:endParaRPr lang="it-IT" sz="2100" b="0" kern="1200" dirty="0">
            <a:effectLst>
              <a:outerShdw blurRad="38100" dist="38100" dir="2700000" algn="tl">
                <a:srgbClr val="000000">
                  <a:alpha val="43137"/>
                </a:srgbClr>
              </a:outerShdw>
            </a:effectLst>
          </a:endParaRPr>
        </a:p>
      </dsp:txBody>
      <dsp:txXfrm rot="10800000">
        <a:off x="3465219" y="0"/>
        <a:ext cx="4178646" cy="1595448"/>
      </dsp:txXfrm>
    </dsp:sp>
    <dsp:sp modelId="{DCC50B7F-8F06-4467-B5F3-D173F8149346}">
      <dsp:nvSpPr>
        <dsp:cNvPr id="0" name=""/>
        <dsp:cNvSpPr/>
      </dsp:nvSpPr>
      <dsp:spPr>
        <a:xfrm>
          <a:off x="1732609" y="0"/>
          <a:ext cx="1732609" cy="1595448"/>
        </a:xfrm>
        <a:prstGeom prst="trapezoid">
          <a:avLst>
            <a:gd name="adj" fmla="val 54299"/>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b="1" kern="1200" dirty="0" smtClean="0"/>
            <a:t>Leadership</a:t>
          </a:r>
          <a:endParaRPr lang="it-IT" sz="2400" b="1" kern="1200" dirty="0"/>
        </a:p>
      </dsp:txBody>
      <dsp:txXfrm>
        <a:off x="1732609" y="0"/>
        <a:ext cx="1732609" cy="1595448"/>
      </dsp:txXfrm>
    </dsp:sp>
    <dsp:sp modelId="{99931E87-41B8-4FA0-8AD1-3481186C37CB}">
      <dsp:nvSpPr>
        <dsp:cNvPr id="0" name=""/>
        <dsp:cNvSpPr/>
      </dsp:nvSpPr>
      <dsp:spPr>
        <a:xfrm rot="10800000">
          <a:off x="3465219" y="1595448"/>
          <a:ext cx="4178646" cy="1595448"/>
        </a:xfrm>
        <a:prstGeom prst="nonIsoscelesTrapezoid">
          <a:avLst>
            <a:gd name="adj1" fmla="val 0"/>
            <a:gd name="adj2" fmla="val 54299"/>
          </a:avLst>
        </a:prstGeom>
        <a:solidFill>
          <a:schemeClr val="lt1">
            <a:alpha val="90000"/>
            <a:hueOff val="0"/>
            <a:satOff val="0"/>
            <a:lumOff val="0"/>
            <a:alphaOff val="0"/>
          </a:schemeClr>
        </a:solidFill>
        <a:ln w="25400" cap="flat" cmpd="sng" algn="ctr">
          <a:solidFill>
            <a:schemeClr val="accent4">
              <a:hueOff val="-1605168"/>
              <a:satOff val="19845"/>
              <a:lumOff val="-6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r>
            <a:rPr lang="it-IT" sz="2100" i="1" kern="1200" dirty="0" smtClean="0">
              <a:effectLst>
                <a:outerShdw blurRad="38100" dist="38100" dir="2700000" algn="tl">
                  <a:srgbClr val="000000">
                    <a:alpha val="43137"/>
                  </a:srgbClr>
                </a:outerShdw>
              </a:effectLst>
            </a:rPr>
            <a:t>Coesione e supporto sociale </a:t>
          </a:r>
          <a:endParaRPr lang="it-IT" sz="2100" i="1" kern="1200" dirty="0">
            <a:effectLst>
              <a:outerShdw blurRad="38100" dist="38100" dir="2700000" algn="tl">
                <a:srgbClr val="000000">
                  <a:alpha val="43137"/>
                </a:srgbClr>
              </a:outerShdw>
            </a:effectLst>
          </a:endParaRPr>
        </a:p>
      </dsp:txBody>
      <dsp:txXfrm rot="10800000">
        <a:off x="4331524" y="1595448"/>
        <a:ext cx="3312341" cy="1595448"/>
      </dsp:txXfrm>
    </dsp:sp>
    <dsp:sp modelId="{BE2D7426-B3C9-4638-A6EA-850142AE72A9}">
      <dsp:nvSpPr>
        <dsp:cNvPr id="0" name=""/>
        <dsp:cNvSpPr/>
      </dsp:nvSpPr>
      <dsp:spPr>
        <a:xfrm>
          <a:off x="866304" y="1595448"/>
          <a:ext cx="3465219" cy="1595448"/>
        </a:xfrm>
        <a:prstGeom prst="trapezoid">
          <a:avLst>
            <a:gd name="adj" fmla="val 54299"/>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b="1" kern="1200" dirty="0" smtClean="0"/>
            <a:t>Rispetto</a:t>
          </a:r>
        </a:p>
        <a:p>
          <a:pPr lvl="0" algn="ctr" defTabSz="1066800">
            <a:lnSpc>
              <a:spcPct val="90000"/>
            </a:lnSpc>
            <a:spcBef>
              <a:spcPct val="0"/>
            </a:spcBef>
            <a:spcAft>
              <a:spcPct val="35000"/>
            </a:spcAft>
          </a:pPr>
          <a:r>
            <a:rPr lang="it-IT" sz="2400" b="1" kern="1200" dirty="0" smtClean="0"/>
            <a:t>reciproco</a:t>
          </a:r>
          <a:endParaRPr lang="it-IT" sz="2400" b="1" kern="1200" dirty="0"/>
        </a:p>
      </dsp:txBody>
      <dsp:txXfrm>
        <a:off x="1472718" y="1595448"/>
        <a:ext cx="2252392" cy="1595448"/>
      </dsp:txXfrm>
    </dsp:sp>
    <dsp:sp modelId="{D02EC3A2-C0C9-454C-AA5A-2246D721DC04}">
      <dsp:nvSpPr>
        <dsp:cNvPr id="0" name=""/>
        <dsp:cNvSpPr/>
      </dsp:nvSpPr>
      <dsp:spPr>
        <a:xfrm rot="10800000">
          <a:off x="4331524" y="3190897"/>
          <a:ext cx="3312341" cy="1595448"/>
        </a:xfrm>
        <a:prstGeom prst="nonIsoscelesTrapezoid">
          <a:avLst>
            <a:gd name="adj1" fmla="val 0"/>
            <a:gd name="adj2" fmla="val 54299"/>
          </a:avLst>
        </a:prstGeom>
        <a:solidFill>
          <a:schemeClr val="lt1">
            <a:alpha val="90000"/>
            <a:hueOff val="0"/>
            <a:satOff val="0"/>
            <a:lumOff val="0"/>
            <a:alphaOff val="0"/>
          </a:schemeClr>
        </a:solidFill>
        <a:ln w="25400" cap="flat" cmpd="sng" algn="ctr">
          <a:solidFill>
            <a:schemeClr val="accent4">
              <a:hueOff val="-3210336"/>
              <a:satOff val="39690"/>
              <a:lumOff val="-129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228600" lvl="1" indent="-228600" algn="l" defTabSz="933450">
            <a:lnSpc>
              <a:spcPct val="90000"/>
            </a:lnSpc>
            <a:spcBef>
              <a:spcPct val="0"/>
            </a:spcBef>
            <a:spcAft>
              <a:spcPct val="15000"/>
            </a:spcAft>
            <a:buChar char="••"/>
          </a:pPr>
          <a:endParaRPr lang="it-IT" sz="2100" kern="1200" dirty="0"/>
        </a:p>
        <a:p>
          <a:pPr marL="228600" lvl="1" indent="-228600" algn="l" defTabSz="933450">
            <a:lnSpc>
              <a:spcPct val="90000"/>
            </a:lnSpc>
            <a:spcBef>
              <a:spcPct val="0"/>
            </a:spcBef>
            <a:spcAft>
              <a:spcPct val="15000"/>
            </a:spcAft>
            <a:buChar char="••"/>
          </a:pPr>
          <a:r>
            <a:rPr lang="it-IT" sz="2100" i="1" kern="1200" dirty="0" smtClean="0">
              <a:effectLst>
                <a:outerShdw blurRad="38100" dist="38100" dir="2700000" algn="tl">
                  <a:srgbClr val="000000">
                    <a:alpha val="43137"/>
                  </a:srgbClr>
                </a:outerShdw>
              </a:effectLst>
            </a:rPr>
            <a:t>Gestione dell’incertezza e condivisione competenze</a:t>
          </a:r>
          <a:endParaRPr lang="it-IT" sz="2100" i="1" kern="1200" dirty="0">
            <a:effectLst>
              <a:outerShdw blurRad="38100" dist="38100" dir="2700000" algn="tl">
                <a:srgbClr val="000000">
                  <a:alpha val="43137"/>
                </a:srgbClr>
              </a:outerShdw>
            </a:effectLst>
          </a:endParaRPr>
        </a:p>
      </dsp:txBody>
      <dsp:txXfrm rot="10800000">
        <a:off x="5197828" y="3190897"/>
        <a:ext cx="2446037" cy="1595448"/>
      </dsp:txXfrm>
    </dsp:sp>
    <dsp:sp modelId="{7E31394B-52AA-424C-8552-2DBD4A92261C}">
      <dsp:nvSpPr>
        <dsp:cNvPr id="0" name=""/>
        <dsp:cNvSpPr/>
      </dsp:nvSpPr>
      <dsp:spPr>
        <a:xfrm>
          <a:off x="0" y="3190897"/>
          <a:ext cx="5197828" cy="1595448"/>
        </a:xfrm>
        <a:prstGeom prst="trapezoid">
          <a:avLst>
            <a:gd name="adj" fmla="val 54299"/>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t-IT" sz="2400" b="1" kern="1200" dirty="0" smtClean="0"/>
            <a:t>Affiatamento</a:t>
          </a:r>
        </a:p>
        <a:p>
          <a:pPr lvl="0" algn="ctr" defTabSz="1066800">
            <a:lnSpc>
              <a:spcPct val="90000"/>
            </a:lnSpc>
            <a:spcBef>
              <a:spcPct val="0"/>
            </a:spcBef>
            <a:spcAft>
              <a:spcPct val="35000"/>
            </a:spcAft>
          </a:pPr>
          <a:r>
            <a:rPr lang="it-IT" sz="2400" b="1" kern="1200" dirty="0" smtClean="0"/>
            <a:t>nelle “crisi”</a:t>
          </a:r>
          <a:endParaRPr lang="it-IT" sz="2400" b="1" kern="1200" dirty="0"/>
        </a:p>
      </dsp:txBody>
      <dsp:txXfrm>
        <a:off x="909620" y="3190897"/>
        <a:ext cx="3378588" cy="159544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679310-7228-43F9-8B93-D2AFE9185378}">
      <dsp:nvSpPr>
        <dsp:cNvPr id="0" name=""/>
        <dsp:cNvSpPr/>
      </dsp:nvSpPr>
      <dsp:spPr>
        <a:xfrm>
          <a:off x="970581" y="69391"/>
          <a:ext cx="4476112" cy="161347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9504B3-CFF6-4D8A-A0FC-3B950CEF2DEB}">
      <dsp:nvSpPr>
        <dsp:cNvPr id="0" name=""/>
        <dsp:cNvSpPr/>
      </dsp:nvSpPr>
      <dsp:spPr>
        <a:xfrm>
          <a:off x="2872061" y="3741807"/>
          <a:ext cx="759028" cy="485778"/>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48F91-034B-4BC1-877C-7485081C6AC1}">
      <dsp:nvSpPr>
        <dsp:cNvPr id="0" name=""/>
        <dsp:cNvSpPr/>
      </dsp:nvSpPr>
      <dsp:spPr>
        <a:xfrm>
          <a:off x="369445" y="4074896"/>
          <a:ext cx="5829340" cy="910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b="1" kern="1200" dirty="0" smtClean="0"/>
            <a:t>Attitudine alla </a:t>
          </a:r>
        </a:p>
        <a:p>
          <a:pPr lvl="0" algn="ctr" defTabSz="844550">
            <a:lnSpc>
              <a:spcPct val="90000"/>
            </a:lnSpc>
            <a:spcBef>
              <a:spcPct val="0"/>
            </a:spcBef>
            <a:spcAft>
              <a:spcPct val="35000"/>
            </a:spcAft>
          </a:pPr>
          <a:r>
            <a:rPr lang="it-IT" sz="1900" b="1" kern="1200" dirty="0" smtClean="0"/>
            <a:t>collaborazione</a:t>
          </a:r>
          <a:endParaRPr lang="it-IT" sz="1900" b="1" kern="1200" dirty="0"/>
        </a:p>
      </dsp:txBody>
      <dsp:txXfrm>
        <a:off x="369445" y="4074896"/>
        <a:ext cx="5829340" cy="910834"/>
      </dsp:txXfrm>
    </dsp:sp>
    <dsp:sp modelId="{E678FB9C-F567-4959-89A1-3A46407F5C4E}">
      <dsp:nvSpPr>
        <dsp:cNvPr id="0" name=""/>
        <dsp:cNvSpPr/>
      </dsp:nvSpPr>
      <dsp:spPr>
        <a:xfrm>
          <a:off x="2674281" y="1820884"/>
          <a:ext cx="1366251" cy="13662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Motiva-zione</a:t>
          </a:r>
          <a:endParaRPr lang="it-IT" sz="2000" kern="1200" dirty="0"/>
        </a:p>
      </dsp:txBody>
      <dsp:txXfrm>
        <a:off x="2674281" y="1820884"/>
        <a:ext cx="1366251" cy="1366251"/>
      </dsp:txXfrm>
    </dsp:sp>
    <dsp:sp modelId="{606C2D41-23A5-4C2D-9DFD-01803E9B6488}">
      <dsp:nvSpPr>
        <dsp:cNvPr id="0" name=""/>
        <dsp:cNvSpPr/>
      </dsp:nvSpPr>
      <dsp:spPr>
        <a:xfrm>
          <a:off x="1599061" y="668680"/>
          <a:ext cx="1561434" cy="16206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Biografia</a:t>
          </a:r>
          <a:endParaRPr lang="it-IT" sz="2000" kern="1200" dirty="0"/>
        </a:p>
      </dsp:txBody>
      <dsp:txXfrm>
        <a:off x="1599061" y="668680"/>
        <a:ext cx="1561434" cy="1620675"/>
      </dsp:txXfrm>
    </dsp:sp>
    <dsp:sp modelId="{91BAF6DC-5539-44E3-B0A4-B9BBD90A1644}">
      <dsp:nvSpPr>
        <dsp:cNvPr id="0" name=""/>
        <dsp:cNvSpPr/>
      </dsp:nvSpPr>
      <dsp:spPr>
        <a:xfrm>
          <a:off x="2995674" y="338351"/>
          <a:ext cx="1561434" cy="16206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t-IT" sz="2000" kern="1200" dirty="0" smtClean="0"/>
            <a:t>Stile </a:t>
          </a:r>
          <a:endParaRPr lang="it-IT" sz="2000" kern="1200" dirty="0"/>
        </a:p>
      </dsp:txBody>
      <dsp:txXfrm>
        <a:off x="2995674" y="338351"/>
        <a:ext cx="1561434" cy="1620675"/>
      </dsp:txXfrm>
    </dsp:sp>
    <dsp:sp modelId="{725E98D9-314D-4245-80FA-67912437C858}">
      <dsp:nvSpPr>
        <dsp:cNvPr id="0" name=""/>
        <dsp:cNvSpPr/>
      </dsp:nvSpPr>
      <dsp:spPr>
        <a:xfrm>
          <a:off x="785811" y="-127946"/>
          <a:ext cx="4857796" cy="403368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type="rightArrow" r:blip="" rot="180"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sz="1200" b="0" i="1"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50000"/>
              </a:spcBef>
              <a:spcAft>
                <a:spcPct val="0"/>
              </a:spcAft>
              <a:buClrTx/>
              <a:buSzTx/>
              <a:buFontTx/>
              <a:buNone/>
              <a:defRPr/>
            </a:pPr>
            <a:endParaRPr kumimoji="0" lang="en-US" sz="1200" b="0" i="1"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50000"/>
              </a:spcBef>
              <a:spcAft>
                <a:spcPct val="0"/>
              </a:spcAft>
              <a:buClrTx/>
              <a:buSzTx/>
              <a:buFontTx/>
              <a:buNone/>
              <a:defRPr/>
            </a:pPr>
            <a:endParaRPr kumimoji="0" lang="en-US" sz="1200" b="0" i="1"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en-US" altLang="x-none" dirty="0"/>
            </a:fld>
            <a:endParaRPr lang="en-US" altLang="x-non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i="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tx1"/>
              </a:solidFill>
              <a:effectLst/>
              <a:uLnTx/>
              <a:uFillTx/>
              <a:latin typeface="+mn-lt"/>
              <a:ea typeface="+mn-ea"/>
              <a:cs typeface="+mn-cs"/>
            </a:endParaRPr>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i="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it-IT" sz="1200" b="0" i="0" u="none" strike="noStrike" kern="1200" cap="none" spc="0" normalizeH="0" baseline="0" noProof="0" smtClean="0">
                <a:ln>
                  <a:noFill/>
                </a:ln>
                <a:solidFill>
                  <a:schemeClr val="tx1"/>
                </a:solidFill>
                <a:effectLst/>
                <a:uLnTx/>
                <a:uFillTx/>
                <a:latin typeface="+mn-lt"/>
                <a:ea typeface="+mn-ea"/>
                <a:cs typeface="+mn-cs"/>
              </a:rPr>
              <a:t>Fare clic per modificare stili del testo dello schema</a:t>
            </a: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it-IT" sz="1200" b="0" i="0" u="none" strike="noStrike" kern="1200" cap="none" spc="0" normalizeH="0" baseline="0" noProof="0" smtClean="0">
                <a:ln>
                  <a:noFill/>
                </a:ln>
                <a:solidFill>
                  <a:schemeClr val="tx1"/>
                </a:solidFill>
                <a:effectLst/>
                <a:uLnTx/>
                <a:uFillTx/>
                <a:latin typeface="+mn-lt"/>
                <a:ea typeface="+mn-ea"/>
                <a:cs typeface="+mn-cs"/>
              </a:rPr>
              <a:t>Secondo livello</a:t>
            </a: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it-IT" sz="1200" b="0" i="0" u="none" strike="noStrike" kern="1200" cap="none" spc="0" normalizeH="0" baseline="0" noProof="0" smtClean="0">
                <a:ln>
                  <a:noFill/>
                </a:ln>
                <a:solidFill>
                  <a:schemeClr val="tx1"/>
                </a:solidFill>
                <a:effectLst/>
                <a:uLnTx/>
                <a:uFillTx/>
                <a:latin typeface="+mn-lt"/>
                <a:ea typeface="+mn-ea"/>
                <a:cs typeface="+mn-cs"/>
              </a:rPr>
              <a:t>Terzo livello</a:t>
            </a: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it-IT" sz="1200" b="0" i="0" u="none" strike="noStrike" kern="1200" cap="none" spc="0" normalizeH="0" baseline="0" noProof="0" smtClean="0">
                <a:ln>
                  <a:noFill/>
                </a:ln>
                <a:solidFill>
                  <a:schemeClr val="tx1"/>
                </a:solidFill>
                <a:effectLst/>
                <a:uLnTx/>
                <a:uFillTx/>
                <a:latin typeface="+mn-lt"/>
                <a:ea typeface="+mn-ea"/>
                <a:cs typeface="+mn-cs"/>
              </a:rPr>
              <a:t>Quarto livello</a:t>
            </a: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it-IT" sz="1200" b="0" i="0" u="none" strike="noStrike" kern="1200" cap="none" spc="0" normalizeH="0" baseline="0" noProof="0" smtClean="0">
                <a:ln>
                  <a:noFill/>
                </a:ln>
                <a:solidFill>
                  <a:schemeClr val="tx1"/>
                </a:solidFill>
                <a:effectLst/>
                <a:uLnTx/>
                <a:uFillTx/>
                <a:latin typeface="+mn-lt"/>
                <a:ea typeface="+mn-ea"/>
                <a:cs typeface="+mn-cs"/>
              </a:rPr>
              <a:t>Quinto livello</a:t>
            </a:r>
            <a:endParaRPr kumimoji="0" lang="it-IT"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i="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egnaposto immagine diapositiva 1"/>
          <p:cNvSpPr>
            <a:spLocks noGrp="1" noRot="1" noChangeAspect="1" noTextEdit="1"/>
          </p:cNvSpPr>
          <p:nvPr>
            <p:ph type="sldImg"/>
          </p:nvPr>
        </p:nvSpPr>
        <p:spPr>
          <a:ln>
            <a:solidFill>
              <a:srgbClr val="000000">
                <a:alpha val="100000"/>
              </a:srgbClr>
            </a:solidFill>
            <a:miter lim="800000"/>
          </a:ln>
        </p:spPr>
      </p:sp>
      <p:sp>
        <p:nvSpPr>
          <p:cNvPr id="20483" name="Segnaposto note 2"/>
          <p:cNvSpPr>
            <a:spLocks noGrp="1"/>
          </p:cNvSpPr>
          <p:nvPr>
            <p:ph type="body" idx="1"/>
          </p:nvPr>
        </p:nvSpPr>
        <p:spPr>
          <a:noFill/>
          <a:ln>
            <a:noFill/>
          </a:ln>
        </p:spPr>
        <p:txBody>
          <a:bodyPr wrap="square" lIns="91440" tIns="45720" rIns="91440" bIns="45720" anchor="t"/>
          <a:p>
            <a:pPr lvl="0" eaLnBrk="1" hangingPunct="1">
              <a:spcBef>
                <a:spcPct val="0"/>
              </a:spcBef>
            </a:pPr>
            <a:endParaRPr lang="en-US" altLang="x-none" dirty="0"/>
          </a:p>
        </p:txBody>
      </p:sp>
      <p:sp>
        <p:nvSpPr>
          <p:cNvPr id="16388" name="Segnaposto numero diapositiva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solidFill>
            <a:miter/>
          </a:ln>
        </p:spPr>
      </p:sp>
      <p:sp>
        <p:nvSpPr>
          <p:cNvPr id="21507" name="Notes Placeholder 2"/>
          <p:cNvSpPr>
            <a:spLocks noGrp="1"/>
          </p:cNvSpPr>
          <p:nvPr>
            <p:ph type="body" idx="1"/>
          </p:nvPr>
        </p:nvSpPr>
        <p:spPr>
          <a:noFill/>
          <a:ln>
            <a:noFill/>
          </a:ln>
        </p:spPr>
        <p:txBody>
          <a:bodyPr wrap="square" lIns="91440" tIns="45720" rIns="91440" bIns="45720" anchor="t"/>
          <a:p>
            <a:pPr lvl="0"/>
            <a:r>
              <a:rPr dirty="0"/>
              <a:t>Il malato rimane sempre al primo posto, però bisogna fare i conti anche con le risorse che abbiamo, ecco perché il nostro lavoro non è più, il lavoro di noi medici in generale ma anche di ogni professionista è anche un lavoro manageriale, per poter curare in maniera equanime tutti i pazienti dobbiamo tener conto che ci sono proprio quelle risorse</a:t>
            </a:r>
            <a:endParaRPr dirty="0"/>
          </a:p>
          <a:p>
            <a:pPr lvl="0"/>
            <a:endParaRPr lang="en-GB" altLang="x-none" dirty="0"/>
          </a:p>
          <a:p>
            <a:pPr lvl="0"/>
            <a:r>
              <a:rPr dirty="0"/>
              <a:t>Io credo che i professionisti potrebbero avere una formazione che riguardi innanzitutto le tecnologie a fini diagnostici e terapeutici, perché i colleghi che stanno operando non hanno una formazione recente, quindi c’è una evoluzione tecnologica, poi alla fine il nostro compito è quello</a:t>
            </a:r>
            <a:endParaRPr dirty="0"/>
          </a:p>
          <a:p>
            <a:pPr lvl="0"/>
            <a:endParaRPr lang="en-GB" altLang="x-none" dirty="0"/>
          </a:p>
          <a:p>
            <a:pPr lvl="0"/>
            <a:r>
              <a:rPr dirty="0"/>
              <a:t>I nostri progetti sono direttamente rivolti all’attività assistenziale e uno di questi è l’appropriatezza prescrittiva, noi stiamo valutando ogni prescrizione medica e verificando se presenta un quesito diagnostico e se quanto viene richiesto è appropriato con la diagnosi. Questo è uno dei progetti che è già a buon punto, anzi è quasi arrivato alla fine, con ottimi risultati sia in termini di abbattimento del carico di lavoro, che di recupero di risorse</a:t>
            </a:r>
            <a:endParaRPr dirty="0"/>
          </a:p>
          <a:p>
            <a:pPr lvl="0"/>
            <a:endParaRPr lang="en-GB" altLang="x-none" dirty="0"/>
          </a:p>
          <a:p>
            <a:pPr lvl="0"/>
            <a:endParaRPr lang="en-US"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egnaposto immagine diapositiva 1"/>
          <p:cNvSpPr>
            <a:spLocks noGrp="1" noRot="1" noChangeAspect="1" noTextEdit="1"/>
          </p:cNvSpPr>
          <p:nvPr>
            <p:ph type="sldImg"/>
          </p:nvPr>
        </p:nvSpPr>
        <p:spPr>
          <a:ln>
            <a:solidFill>
              <a:srgbClr val="000000">
                <a:alpha val="100000"/>
              </a:srgbClr>
            </a:solidFill>
            <a:miter lim="800000"/>
          </a:ln>
        </p:spPr>
      </p:sp>
      <p:sp>
        <p:nvSpPr>
          <p:cNvPr id="23555" name="Segnaposto note 2"/>
          <p:cNvSpPr>
            <a:spLocks noGrp="1"/>
          </p:cNvSpPr>
          <p:nvPr>
            <p:ph type="body" idx="1"/>
          </p:nvPr>
        </p:nvSpPr>
        <p:spPr>
          <a:noFill/>
          <a:ln>
            <a:noFill/>
          </a:ln>
        </p:spPr>
        <p:txBody>
          <a:bodyPr wrap="square" lIns="91440" tIns="45720" rIns="91440" bIns="45720" anchor="t"/>
          <a:p>
            <a:pPr lvl="0"/>
            <a:endParaRPr dirty="0"/>
          </a:p>
          <a:p>
            <a:pPr lvl="0"/>
            <a:r>
              <a:rPr dirty="0"/>
              <a:t>1. i tempi stretti sono un esempio. Questa è una evoluzione. Io parlo di 30 anni fa. Effettivamente prima i pazienti stavano dentro dei giorni, venivano preparati per giorni e giorni, li portavi in sala operatoria quando volevi. Adesso abbiamo dei tempi strettissimi, il paziente viene chiamato il giorno prima, per il giorno dopo o comunque tre giorni prima per il tal giorno. Entra la mattina dellʼintervento, se quella mattina lì lui si è preso il giorno per farsi operare, anche la moglie non va a lavorare. (f4.p1)</a:t>
            </a:r>
            <a:endParaRPr dirty="0"/>
          </a:p>
          <a:p>
            <a:pPr lvl="0"/>
            <a:endParaRPr dirty="0"/>
          </a:p>
          <a:p>
            <a:pPr lvl="0"/>
            <a:endParaRPr dirty="0"/>
          </a:p>
          <a:p>
            <a:pPr lvl="0"/>
            <a:r>
              <a:rPr dirty="0"/>
              <a:t>Io quando parlo mi sento unʼinfermiera per rene acuti, non mi sento più unʼinfermiera per trapianti da quando cʼè stato lo spostamento. Quando eravamo nellʼaltro reparto è ovvio che cʼera chi preferiva di più lavorare in un settore che in un altro. Questa separazione ti fa rimanere più in un posto ma ha creato delle dinamiche relazionali, rovinando ulteriormente il gruppo. A volte eviti di andare in quel settore perché magari cʼè quel collega più polemico, hai la sensazione quasi di scansarli. (f8.p11)</a:t>
            </a:r>
            <a:endParaRPr dirty="0"/>
          </a:p>
          <a:p>
            <a:pPr lvl="0"/>
            <a:endParaRPr dirty="0"/>
          </a:p>
          <a:p>
            <a:pPr lvl="0"/>
            <a:endParaRPr dirty="0"/>
          </a:p>
          <a:p>
            <a:pPr lvl="0"/>
            <a:r>
              <a:rPr dirty="0"/>
              <a:t>3. A me infastidisce la motivazione per cui bisogna fare tutto questo [adempiere alle richieste amministrative]. É il perché clinico di quello che fai che a me interessa, come clinico. Riguardo al motivo burocratico, la risposta più frequente è: “perché il Ministero lo richiede”, “la Regione te lo richiede”. [...] Ed è lì che secondo me si perde quel meccanismo del dire “sì, lo faccio perché sono convinto che ha una utilità”. Però, se mi viene detto “lo si fa perché lʼautorizzazione, adesso abbiamo lʼaccreditamento, prima cʼera lʼautorizzazione, lo richiede”. Va beh, lo richiede però avrò anche io senso critico della professione. (f4.p7)</a:t>
            </a:r>
            <a:endParaRPr dirty="0"/>
          </a:p>
          <a:p>
            <a:pPr lvl="0"/>
            <a:endParaRPr dirty="0"/>
          </a:p>
        </p:txBody>
      </p:sp>
      <p:sp>
        <p:nvSpPr>
          <p:cNvPr id="4" name="Segnaposto numero diapositiva 3"/>
          <p:cNvSpPr txBox="1">
            <a:spLocks noGrp="1"/>
          </p:cNvSpPr>
          <p:nvPr>
            <p:ph type="sldNum" sz="quarter"/>
          </p:nvPr>
        </p:nvSpPr>
        <p:spPr>
          <a:noFill/>
        </p:spPr>
        <p:txBody>
          <a:bodyPr lIns="91440" tIns="45720" rIns="91440" bIns="45720" rtlCol="0" anchor="b"/>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egnaposto immagine diapositiva 1"/>
          <p:cNvSpPr>
            <a:spLocks noGrp="1" noRot="1" noChangeAspect="1" noTextEdit="1"/>
          </p:cNvSpPr>
          <p:nvPr>
            <p:ph type="sldImg"/>
          </p:nvPr>
        </p:nvSpPr>
        <p:spPr>
          <a:ln>
            <a:solidFill>
              <a:srgbClr val="000000">
                <a:alpha val="100000"/>
              </a:srgbClr>
            </a:solidFill>
            <a:miter lim="800000"/>
          </a:ln>
        </p:spPr>
      </p:sp>
      <p:sp>
        <p:nvSpPr>
          <p:cNvPr id="3" name="Segnaposto note 2"/>
          <p:cNvSpPr>
            <a:spLocks noGrp="1"/>
          </p:cNvSpPr>
          <p:nvPr>
            <p:ph type="body" idx="1"/>
          </p:nvPr>
        </p:nvSpPr>
        <p:spPr/>
        <p:txBody>
          <a:bodyPr lIns="91440" tIns="45720" rIns="91440" bIns="45720" rtlCol="0">
            <a:normAutofit fontScale="92500"/>
          </a:bodyPr>
          <a:lstStyle/>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r>
              <a:rPr kumimoji="0" lang="it-IT" sz="1200" b="0" i="0" u="none" strike="noStrike" kern="1200" cap="none" spc="0" normalizeH="0" baseline="0" noProof="0" dirty="0" smtClean="0">
                <a:ln>
                  <a:noFill/>
                </a:ln>
                <a:solidFill>
                  <a:schemeClr val="tx1"/>
                </a:solidFill>
                <a:effectLst/>
                <a:uLnTx/>
                <a:uFillTx/>
                <a:latin typeface="+mn-lt"/>
                <a:ea typeface="+mn-ea"/>
                <a:cs typeface="+mn-cs"/>
              </a:rPr>
              <a:t>Il discorso fondamentale, secondo me, è che si è persa quella che era la struttura piramidale che cʼera una volta. La struttura piramidale: in cima cʼera un responsabile che poteva comportarsi bene o male ma che comunque rispondeva di tutti. Lʼerrore non faceva capo a chi lʼaveva eseguito, ma al direttore perché aveva organizzato le cose in maniera che si potesse verificare lʼerrore. Oggi questo non cʼè più. La struttura piramidale è stata frammentata e cʼè una situazione in cui tutti quanti si sentono scoperti a partire da chi dirige perché a sua volta non ha più la sicurezza che chi gli sta sotto lo difenda nel caso di bisogno. Su questo poi si è sviluppato, come elemento di moltiplicazione, la situazione generale che è completamente cambiata. La società è completamente cambiata, più la piramide si è frantumata. (f13.p10)</a:t>
            </a: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r>
              <a:rPr kumimoji="0" lang="it-IT" sz="1200" b="0" i="0" u="none" strike="noStrike" kern="1200" cap="none" spc="0" normalizeH="0" baseline="0" noProof="0" dirty="0" smtClean="0">
                <a:ln>
                  <a:noFill/>
                </a:ln>
                <a:solidFill>
                  <a:schemeClr val="tx1"/>
                </a:solidFill>
                <a:effectLst/>
                <a:uLnTx/>
                <a:uFillTx/>
                <a:latin typeface="+mn-lt"/>
                <a:ea typeface="+mn-ea"/>
                <a:cs typeface="+mn-cs"/>
              </a:rPr>
              <a:t>É come avere un marito vecchio, ti senti tranquilla, perché sai che anche se quel giorno sei nera, quel gruppo ti conosce anche sotto altri aspetti. Si lavora bene perché tu sai cosa ti dà lʼaltra, cosa do io, cosa diamo. Questo è molto bello (f2.p4)</a:t>
            </a: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r>
              <a:rPr kumimoji="0" lang="it-IT" sz="1200" b="0" i="0" u="none" strike="noStrike" kern="1200" cap="none" spc="0" normalizeH="0" baseline="0" noProof="0" dirty="0" smtClean="0">
                <a:ln>
                  <a:noFill/>
                </a:ln>
                <a:solidFill>
                  <a:schemeClr val="tx1"/>
                </a:solidFill>
                <a:effectLst/>
                <a:uLnTx/>
                <a:uFillTx/>
                <a:latin typeface="+mn-lt"/>
                <a:ea typeface="+mn-ea"/>
                <a:cs typeface="+mn-cs"/>
              </a:rPr>
              <a:t>Quando sono venuto in reparto cʼerano delle cose che erano bloccate, che erano ferme da un poʼ di tempo. Allora io mi sono assunto la responsabilità, anche contro il parere negativo allora del primario, di portare avanti un certo discorso. Poi la cosa è caduta, ci siamo fermati e lʼabbiamo ripresa, ma questo è stato un percorso, perché comunque io mi sono basato su gente che era disposta a mettersi in gioco. É stato così, cʼè stato un percorso, lento, ma cʼè stato, non è una cosa che ti nasce dallʼoggi al domani. (f11.p1)</a:t>
            </a: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0" fontAlgn="base" latinLnBrk="0" hangingPunct="0">
              <a:lnSpc>
                <a:spcPct val="100000"/>
              </a:lnSpc>
              <a:spcBef>
                <a:spcPct val="30000"/>
              </a:spcBef>
              <a:spcAft>
                <a:spcPct val="0"/>
              </a:spcAft>
              <a:buClrTx/>
              <a:buSzTx/>
              <a:buFontTx/>
              <a:buAutoNum type="arabicPeriod"/>
              <a:defRPr/>
            </a:pPr>
            <a:endParaRPr kumimoji="0" lang="it-IT"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defRPr/>
            </a:pPr>
            <a:endParaRPr kumimoji="0" lang="it-IT"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egnaposto numero diapositiva 3"/>
          <p:cNvSpPr txBox="1">
            <a:spLocks noGrp="1"/>
          </p:cNvSpPr>
          <p:nvPr>
            <p:ph type="sldNum" sz="quarter"/>
          </p:nvPr>
        </p:nvSpPr>
        <p:spPr>
          <a:noFill/>
        </p:spPr>
        <p:txBody>
          <a:bodyPr lIns="91440" tIns="45720" rIns="91440" bIns="45720" rtlCol="0" anchor="b"/>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egnaposto immagine diapositiva 1"/>
          <p:cNvSpPr>
            <a:spLocks noGrp="1" noRot="1" noChangeAspect="1" noTextEdit="1"/>
          </p:cNvSpPr>
          <p:nvPr>
            <p:ph type="sldImg"/>
          </p:nvPr>
        </p:nvSpPr>
        <p:spPr>
          <a:ln>
            <a:solidFill>
              <a:srgbClr val="000000">
                <a:alpha val="100000"/>
              </a:srgbClr>
            </a:solidFill>
            <a:miter lim="800000"/>
          </a:ln>
        </p:spPr>
      </p:sp>
      <p:sp>
        <p:nvSpPr>
          <p:cNvPr id="25603" name="Segnaposto note 2"/>
          <p:cNvSpPr>
            <a:spLocks noGrp="1"/>
          </p:cNvSpPr>
          <p:nvPr>
            <p:ph type="body" idx="1"/>
          </p:nvPr>
        </p:nvSpPr>
        <p:spPr>
          <a:noFill/>
          <a:ln>
            <a:noFill/>
          </a:ln>
        </p:spPr>
        <p:txBody>
          <a:bodyPr wrap="square" lIns="91440" tIns="45720" rIns="91440" bIns="45720" anchor="t"/>
          <a:p>
            <a:pPr lvl="0"/>
            <a:r>
              <a:rPr dirty="0"/>
              <a:t>Motivazione. É una cosa innata. Uno si comporta in un certo modo perché è fatto così, in tutti i gruppi. Cʼè quello attento e quello disattento, quello a cui piace cosa fa e lo fa con passione, e cʼè quello che viene al mattino per guadagnarsi lo stipendio. Secondo me la fotografia di tutti i gruppi è la stessa, non si scappa da quello, in qualsiasi ambito lavorativo le figure sono sempre le stesse. (f4.p7)</a:t>
            </a:r>
            <a:endParaRPr dirty="0"/>
          </a:p>
          <a:p>
            <a:pPr lvl="0"/>
            <a:endParaRPr dirty="0"/>
          </a:p>
          <a:p>
            <a:pPr lvl="0"/>
            <a:r>
              <a:rPr dirty="0"/>
              <a:t>Stile. Tu vai a lavorare malvolentieri perché una persona del tuo reparto è particolarmente maleducata. Ad esempio, sai che vieni trattato male senza ragione, semplicemente perché che so la persona viene a lavorare, ha problemi suoi e scarica lì. Ovviamente, se è un tuo superiore, tu non puoi dire niente, cosa puoi fare? (f11.p2)</a:t>
            </a:r>
            <a:endParaRPr dirty="0"/>
          </a:p>
          <a:p>
            <a:pPr lvl="0"/>
            <a:endParaRPr dirty="0"/>
          </a:p>
          <a:p>
            <a:pPr lvl="0"/>
            <a:r>
              <a:rPr dirty="0"/>
              <a:t>Io ammetto di avere molte difficoltà con i nuovi. Secondo me cʼè da cambiare qualcosa. Non hanno umiltà, il paziente lo guardano solo per la cosa specifica, fanno poca pratica. A noi hanno insegnato continuamente. Noi avevamo lʼumiltà dʼimparare invece adesso “questo no”, “questo non mi compete”, “questo non è il mio settore”. (f3.p8)</a:t>
            </a:r>
            <a:endParaRPr dirty="0"/>
          </a:p>
          <a:p>
            <a:pPr lvl="0"/>
            <a:endParaRPr dirty="0"/>
          </a:p>
        </p:txBody>
      </p:sp>
      <p:sp>
        <p:nvSpPr>
          <p:cNvPr id="4" name="Segnaposto numero diapositiva 3"/>
          <p:cNvSpPr txBox="1">
            <a:spLocks noGrp="1"/>
          </p:cNvSpPr>
          <p:nvPr>
            <p:ph type="sldNum" sz="quarter"/>
          </p:nvPr>
        </p:nvSpPr>
        <p:spPr>
          <a:noFill/>
        </p:spPr>
        <p:txBody>
          <a:bodyPr lIns="91440" tIns="45720" rIns="91440" bIns="45720" rtlCol="0" anchor="b"/>
          <a:p>
            <a:pPr lvl="0" algn="r" eaLnBrk="1" hangingPunct="1">
              <a:spcBef>
                <a:spcPct val="0"/>
              </a:spcBef>
            </a:pPr>
            <a:fld id="{9A0DB2DC-4C9A-4742-B13C-FB6460FD3503}" type="slidenum">
              <a:rPr lang="it-IT" i="0" dirty="0">
                <a:latin typeface="Calibri" panose="020F0502020204030204" pitchFamily="34" charset="0"/>
              </a:rPr>
            </a:fld>
            <a:endParaRPr lang="it-IT" i="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416175"/>
            <a:ext cx="7772400" cy="1470025"/>
          </a:xfrm>
        </p:spPr>
        <p:txBody>
          <a:bodyPr>
            <a:normAutofit/>
          </a:bodyPr>
          <a:lstStyle>
            <a:lvl1pPr algn="l">
              <a:defRPr sz="4400" b="1" baseline="0">
                <a:solidFill>
                  <a:srgbClr val="152460"/>
                </a:solidFill>
              </a:defRPr>
            </a:lvl1pPr>
          </a:lstStyle>
          <a:p>
            <a:r>
              <a:rPr lang="it-IT" dirty="0" smtClean="0"/>
              <a:t>Copertina interna senza filigrana</a:t>
            </a:r>
            <a:endParaRPr lang="it-IT" dirty="0"/>
          </a:p>
        </p:txBody>
      </p:sp>
      <p:sp>
        <p:nvSpPr>
          <p:cNvPr id="3" name="Sottotitolo 2"/>
          <p:cNvSpPr>
            <a:spLocks noGrp="1"/>
          </p:cNvSpPr>
          <p:nvPr>
            <p:ph type="subTitle" idx="1" hasCustomPrompt="1"/>
          </p:nvPr>
        </p:nvSpPr>
        <p:spPr>
          <a:xfrm>
            <a:off x="685800" y="3886200"/>
            <a:ext cx="6400800" cy="1752600"/>
          </a:xfrm>
        </p:spPr>
        <p:txBody>
          <a:bodyPr/>
          <a:lstStyle>
            <a:lvl1pPr marL="0" indent="0" algn="l">
              <a:buNone/>
              <a:defRPr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Sottotitolo della copertina intermedia</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pPr algn="ctr">
              <a:spcBef>
                <a:spcPct val="0"/>
              </a:spcBef>
            </a:pPr>
            <a:fld id="{9A0DB2DC-4C9A-4742-B13C-FB6460FD3503}" type="slidenum">
              <a:rPr lang="it-IT" dirty="0">
                <a:latin typeface="Gill Sans MT" panose="020B0502020104020203" pitchFamily="34" charset="0"/>
              </a:rPr>
            </a:fld>
            <a:endParaRPr lang="it-IT" dirty="0">
              <a:latin typeface="Gill Sans MT" panose="020B0502020104020203"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baseline="0"/>
            </a:lvl1pPr>
          </a:lstStyle>
          <a:p>
            <a:r>
              <a:rPr lang="it-IT" dirty="0" smtClean="0"/>
              <a:t>Slide con box doppio</a:t>
            </a:r>
            <a:endParaRPr lang="it-IT" dirty="0"/>
          </a:p>
        </p:txBody>
      </p:sp>
      <p:sp>
        <p:nvSpPr>
          <p:cNvPr id="3" name="Segnaposto contenuto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endParaRPr lang="it-IT" smtClean="0"/>
          </a:p>
          <a:p>
            <a:pPr lvl="1"/>
            <a:r>
              <a:rPr lang="it-IT" smtClean="0"/>
              <a:t>Secondo livello</a:t>
            </a:r>
            <a:endParaRPr lang="it-IT" smtClean="0"/>
          </a:p>
        </p:txBody>
      </p:sp>
      <p:sp>
        <p:nvSpPr>
          <p:cNvPr id="4" name="Segnaposto contenuto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endParaRPr lang="it-IT" smtClean="0"/>
          </a:p>
          <a:p>
            <a:pPr lvl="1"/>
            <a:r>
              <a:rPr lang="it-IT" smtClean="0"/>
              <a:t>Secondo livello</a:t>
            </a:r>
            <a:endParaRPr lang="it-IT" smtClean="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pPr lvl="0" eaLnBrk="1" hangingPunct="1">
              <a:spcBef>
                <a:spcPct val="0"/>
              </a:spcBef>
            </a:pPr>
            <a:fld id="{9A0DB2DC-4C9A-4742-B13C-FB6460FD3503}" type="slidenum">
              <a:rPr lang="it-IT" dirty="0"/>
            </a:fld>
            <a:endParaRPr lang="it-IT"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dirty="0" smtClean="0"/>
              <a:t>Slide con tre box</a:t>
            </a:r>
            <a:endParaRPr lang="it-IT" dirty="0"/>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endParaRPr lang="it-IT" smtClean="0"/>
          </a:p>
          <a:p>
            <a:pPr lvl="1"/>
            <a:r>
              <a:rPr lang="it-IT" smtClean="0"/>
              <a:t>Secondo livello</a:t>
            </a:r>
            <a:endParaRPr lang="it-IT" smtClean="0"/>
          </a:p>
          <a:p>
            <a:pPr lvl="2"/>
            <a:r>
              <a:rPr lang="it-IT" smtClean="0"/>
              <a:t>Terzo livello</a:t>
            </a:r>
            <a:endParaRPr lang="it-IT" smtClean="0"/>
          </a:p>
          <a:p>
            <a:pPr lvl="3"/>
            <a:r>
              <a:rPr lang="it-IT" smtClean="0"/>
              <a:t>Quarto livello</a:t>
            </a:r>
            <a:endParaRPr lang="it-IT" smtClean="0"/>
          </a:p>
          <a:p>
            <a:pPr lvl="4"/>
            <a:r>
              <a:rPr lang="it-IT" smtClean="0"/>
              <a:t>Quinto livello</a:t>
            </a:r>
            <a:endParaRPr lang="it-IT"/>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endParaRPr lang="it-IT" smtClean="0"/>
          </a:p>
        </p:txBody>
      </p:sp>
      <p:sp>
        <p:nvSpPr>
          <p:cNvPr id="9"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pPr algn="ctr">
              <a:spcBef>
                <a:spcPct val="0"/>
              </a:spcBef>
            </a:pPr>
            <a:fld id="{9A0DB2DC-4C9A-4742-B13C-FB6460FD3503}" type="slidenum">
              <a:rPr lang="it-IT" dirty="0">
                <a:latin typeface="Gill Sans MT" panose="020B0502020104020203" pitchFamily="34" charset="0"/>
              </a:rPr>
            </a:fld>
            <a:endParaRPr lang="it-IT" dirty="0">
              <a:latin typeface="Gill Sans MT" panose="020B0502020104020203" pitchFamily="34" charset="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baseline="0"/>
            </a:lvl1pPr>
          </a:lstStyle>
          <a:p>
            <a:r>
              <a:rPr lang="it-IT" dirty="0" smtClean="0"/>
              <a:t>Titolo dell’immagine</a:t>
            </a:r>
            <a:endParaRPr lang="it-IT" dirty="0"/>
          </a:p>
        </p:txBody>
      </p:sp>
      <p:sp>
        <p:nvSpPr>
          <p:cNvPr id="3" name="Segnaposto immagine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smtClean="0"/>
              <a:t>Didascalia dell’immagine.</a:t>
            </a:r>
            <a:endParaRPr lang="it-IT" dirty="0" smtClean="0"/>
          </a:p>
        </p:txBody>
      </p:sp>
      <p:sp>
        <p:nvSpPr>
          <p:cNvPr id="7"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pPr algn="ctr">
              <a:spcBef>
                <a:spcPct val="0"/>
              </a:spcBef>
            </a:pPr>
            <a:fld id="{9A0DB2DC-4C9A-4742-B13C-FB6460FD3503}" type="slidenum">
              <a:rPr lang="it-IT" dirty="0">
                <a:latin typeface="Gill Sans MT" panose="020B0502020104020203" pitchFamily="34" charset="0"/>
              </a:rPr>
            </a:fld>
            <a:endParaRPr lang="it-IT" dirty="0">
              <a:latin typeface="Gill Sans MT" panose="020B0502020104020203"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Layout personalizzato">
    <p:spTree>
      <p:nvGrpSpPr>
        <p:cNvPr id="1" name=""/>
        <p:cNvGrpSpPr/>
        <p:nvPr/>
      </p:nvGrpSpPr>
      <p:grpSpPr>
        <a:xfrm>
          <a:off x="0" y="0"/>
          <a:ext cx="0" cy="0"/>
          <a:chOff x="0" y="0"/>
          <a:chExt cx="0" cy="0"/>
        </a:xfrm>
      </p:grpSpPr>
      <p:sp>
        <p:nvSpPr>
          <p:cNvPr id="7" name="Segnaposto immagine 6"/>
          <p:cNvSpPr>
            <a:spLocks noGrp="1"/>
          </p:cNvSpPr>
          <p:nvPr>
            <p:ph type="pic" sz="quarter" idx="10" hasCustomPrompt="1"/>
          </p:nvPr>
        </p:nvSpPr>
        <p:spPr>
          <a:xfrm>
            <a:off x="0" y="0"/>
            <a:ext cx="9144000" cy="6248400"/>
          </a:xfrm>
        </p:spPr>
        <p:txBody>
          <a:bodyPr/>
          <a:lstStyle/>
          <a:p>
            <a:r>
              <a:rPr lang="it-IT" smtClean="0"/>
              <a:t>Fare clic sull'icona per inserire un'immagine</a:t>
            </a:r>
            <a:endParaRPr lang="it-IT"/>
          </a:p>
        </p:txBody>
      </p:sp>
      <p:sp>
        <p:nvSpPr>
          <p:cNvPr id="10" name="Segnaposto testo 9"/>
          <p:cNvSpPr>
            <a:spLocks noGrp="1"/>
          </p:cNvSpPr>
          <p:nvPr>
            <p:ph type="body" sz="quarter" idx="13" hasCustomPrompt="1"/>
          </p:nvPr>
        </p:nvSpPr>
        <p:spPr>
          <a:xfrm>
            <a:off x="3048000" y="304800"/>
            <a:ext cx="5562600" cy="1219200"/>
          </a:xfrm>
        </p:spPr>
        <p:txBody>
          <a:bodyPr/>
          <a:lstStyle>
            <a:lvl1pPr marL="0" indent="0" algn="r">
              <a:buNone/>
              <a:defRPr sz="3200" b="1" baseline="0">
                <a:solidFill>
                  <a:schemeClr val="bg1"/>
                </a:solidFill>
              </a:defRPr>
            </a:lvl1pPr>
          </a:lstStyle>
          <a:p>
            <a:pPr lvl="0"/>
            <a:r>
              <a:rPr lang="it-IT" dirty="0" smtClean="0"/>
              <a:t>Titolo immagine/slide</a:t>
            </a:r>
            <a:endParaRPr lang="it-IT" dirty="0"/>
          </a:p>
        </p:txBody>
      </p:sp>
      <p:sp>
        <p:nvSpPr>
          <p:cNvPr id="11"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3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lo stile del titolo</a:t>
            </a:r>
            <a:endParaRPr lang="en-US"/>
          </a:p>
        </p:txBody>
      </p:sp>
      <p:sp>
        <p:nvSpPr>
          <p:cNvPr id="3" name="Segnaposto contenuto 2"/>
          <p:cNvSpPr>
            <a:spLocks noGrp="1"/>
          </p:cNvSpPr>
          <p:nvPr>
            <p:ph idx="1" hasCustomPrompt="1"/>
          </p:nvPr>
        </p:nvSpPr>
        <p:spPr/>
        <p:txBody>
          <a:bodyPr/>
          <a:lstStyle/>
          <a:p>
            <a:pPr lvl="0"/>
            <a:r>
              <a:rPr lang="it-IT" smtClean="0"/>
              <a:t>Fare clic per modificare stili del testo dello schema</a:t>
            </a:r>
            <a:endParaRPr lang="it-IT" smtClean="0"/>
          </a:p>
          <a:p>
            <a:pPr lvl="1"/>
            <a:r>
              <a:rPr lang="it-IT" smtClean="0"/>
              <a:t>Secondo livello</a:t>
            </a:r>
            <a:endParaRPr lang="it-IT" smtClean="0"/>
          </a:p>
          <a:p>
            <a:pPr lvl="2"/>
            <a:r>
              <a:rPr lang="it-IT" smtClean="0"/>
              <a:t>Terzo livello</a:t>
            </a:r>
            <a:endParaRPr lang="it-IT" smtClean="0"/>
          </a:p>
          <a:p>
            <a:pPr lvl="3"/>
            <a:r>
              <a:rPr lang="it-IT" smtClean="0"/>
              <a:t>Quarto livello</a:t>
            </a:r>
            <a:endParaRPr lang="it-IT" smtClean="0"/>
          </a:p>
          <a:p>
            <a:pPr lvl="4"/>
            <a:r>
              <a:rPr lang="it-IT" smtClean="0"/>
              <a:t>Quinto livello</a:t>
            </a:r>
            <a:endParaRPr lang="en-US"/>
          </a:p>
        </p:txBody>
      </p:sp>
      <p:sp>
        <p:nvSpPr>
          <p:cNvPr id="4" name="Date Placeholder 3"/>
          <p:cNvSpPr>
            <a:spLocks noGrp="1"/>
          </p:cNvSpPr>
          <p:nvPr>
            <p:ph type="dt" sz="half" idx="10"/>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spcBef>
                <a:spcPct val="0"/>
              </a:spcBef>
            </a:pPr>
            <a:fld id="{9A0DB2DC-4C9A-4742-B13C-FB6460FD3503}" type="slidenum">
              <a:rPr lang="it-IT" dirty="0"/>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smtClean="0"/>
              <a:t>Fare clic per modificare stile</a:t>
            </a:r>
            <a:endParaRPr lang="it-IT" dirty="0"/>
          </a:p>
        </p:txBody>
      </p:sp>
      <p:sp>
        <p:nvSpPr>
          <p:cNvPr id="7" name="Segnaposto testo 6"/>
          <p:cNvSpPr>
            <a:spLocks noGrp="1"/>
          </p:cNvSpPr>
          <p:nvPr>
            <p:ph type="body" sz="quarter" idx="13" hasCustomPrompt="1"/>
          </p:nvPr>
        </p:nvSpPr>
        <p:spPr>
          <a:xfrm>
            <a:off x="457200" y="1676400"/>
            <a:ext cx="8229600" cy="4419600"/>
          </a:xfrm>
        </p:spPr>
        <p:txBody>
          <a:bodyPr/>
          <a:lstStyle>
            <a:lvl4pPr>
              <a:buFontTx/>
              <a:buNone/>
              <a:defRPr/>
            </a:lvl4pPr>
            <a:lvl5pPr>
              <a:buFontTx/>
              <a:buNone/>
              <a:defRPr/>
            </a:lvl5pPr>
          </a:lstStyle>
          <a:p>
            <a:pPr lvl="0"/>
            <a:r>
              <a:rPr lang="it-IT" smtClean="0"/>
              <a:t>Fare clic per modificare gli stili del testo dello schema</a:t>
            </a:r>
            <a:endParaRPr lang="it-IT" smtClean="0"/>
          </a:p>
          <a:p>
            <a:pPr lvl="1"/>
            <a:r>
              <a:rPr lang="it-IT" smtClean="0"/>
              <a:t>Secondo livello</a:t>
            </a:r>
            <a:endParaRPr lang="it-IT" smtClean="0"/>
          </a:p>
          <a:p>
            <a:pPr lvl="2"/>
            <a:r>
              <a:rPr lang="it-IT" smtClean="0"/>
              <a:t>Terzo livello</a:t>
            </a:r>
            <a:endParaRPr lang="it-IT" smtClean="0"/>
          </a:p>
          <a:p>
            <a:pPr lvl="3"/>
            <a:r>
              <a:rPr lang="it-IT" smtClean="0"/>
              <a:t>Quarto livello</a:t>
            </a:r>
            <a:endParaRPr lang="it-IT" smtClean="0"/>
          </a:p>
          <a:p>
            <a:pPr lvl="4"/>
            <a:r>
              <a:rPr lang="it-IT" smtClean="0"/>
              <a:t>Quinto livello</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416175"/>
            <a:ext cx="7772400" cy="1470025"/>
          </a:xfrm>
        </p:spPr>
        <p:txBody>
          <a:bodyPr>
            <a:normAutofit/>
          </a:bodyPr>
          <a:lstStyle>
            <a:lvl1pPr algn="l">
              <a:defRPr sz="4400" b="1" baseline="0">
                <a:solidFill>
                  <a:srgbClr val="152460"/>
                </a:solidFill>
              </a:defRPr>
            </a:lvl1pPr>
          </a:lstStyle>
          <a:p>
            <a:r>
              <a:rPr lang="it-IT" dirty="0" smtClean="0"/>
              <a:t>Copertina interna</a:t>
            </a:r>
            <a:endParaRPr lang="it-IT" dirty="0"/>
          </a:p>
        </p:txBody>
      </p:sp>
      <p:sp>
        <p:nvSpPr>
          <p:cNvPr id="3" name="Sottotitolo 2"/>
          <p:cNvSpPr>
            <a:spLocks noGrp="1"/>
          </p:cNvSpPr>
          <p:nvPr>
            <p:ph type="subTitle" idx="1" hasCustomPrompt="1"/>
          </p:nvPr>
        </p:nvSpPr>
        <p:spPr>
          <a:xfrm>
            <a:off x="685800" y="3886200"/>
            <a:ext cx="6400800" cy="1752600"/>
          </a:xfrm>
        </p:spPr>
        <p:txBody>
          <a:bodyPr/>
          <a:lstStyle>
            <a:lvl1pPr marL="0" indent="0" algn="l">
              <a:buNone/>
              <a:defRPr baseline="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Sottotitolo della copertina intermedia</a:t>
            </a:r>
            <a:endParaRPr lang="it-IT" dirty="0"/>
          </a:p>
        </p:txBody>
      </p:sp>
      <p:sp>
        <p:nvSpPr>
          <p:cNvPr id="5"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pic>
        <p:nvPicPr>
          <p:cNvPr id="6" name="Immagine 5" descr="Logo_UniBG_BLU_trasparenza-03.png"/>
          <p:cNvPicPr>
            <a:picLocks noChangeAspect="1"/>
          </p:cNvPicPr>
          <p:nvPr/>
        </p:nvPicPr>
        <p:blipFill>
          <a:blip r:embed="rId2">
            <a:alphaModFix amt="10000"/>
          </a:blip>
          <a:stretch>
            <a:fillRect/>
          </a:stretch>
        </p:blipFill>
        <p:spPr>
          <a:xfrm>
            <a:off x="2971800" y="914400"/>
            <a:ext cx="7860792" cy="7921886"/>
          </a:xfrm>
          <a:prstGeom prst="rect">
            <a:avLst/>
          </a:prstGeom>
        </p:spPr>
      </p:pic>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noAutofit/>
          </a:bodyPr>
          <a:lstStyle>
            <a:lvl1pPr>
              <a:defRPr sz="3600"/>
            </a:lvl1pPr>
          </a:lstStyle>
          <a:p>
            <a:r>
              <a:rPr lang="it-IT" dirty="0" smtClean="0"/>
              <a:t>Titolo slide con immagine singola</a:t>
            </a:r>
            <a:endParaRPr lang="it-IT" dirty="0"/>
          </a:p>
        </p:txBody>
      </p:sp>
      <p:sp>
        <p:nvSpPr>
          <p:cNvPr id="8" name="Segnaposto immagine 6"/>
          <p:cNvSpPr>
            <a:spLocks noGrp="1"/>
          </p:cNvSpPr>
          <p:nvPr>
            <p:ph type="pic" sz="quarter" idx="11" hasCustomPrompt="1"/>
          </p:nvPr>
        </p:nvSpPr>
        <p:spPr>
          <a:xfrm>
            <a:off x="4876800" y="1752600"/>
            <a:ext cx="3810000" cy="3810000"/>
          </a:xfrm>
        </p:spPr>
        <p:txBody>
          <a:bodyPr/>
          <a:lstStyle>
            <a:lvl1pPr>
              <a:defRPr>
                <a:solidFill>
                  <a:schemeClr val="tx1">
                    <a:lumMod val="85000"/>
                    <a:lumOff val="15000"/>
                  </a:schemeClr>
                </a:solidFill>
              </a:defRPr>
            </a:lvl1pPr>
          </a:lstStyle>
          <a:p>
            <a:r>
              <a:rPr lang="it-IT" smtClean="0"/>
              <a:t>Fare clic sull'icona per inserire un'immagine</a:t>
            </a:r>
            <a:endParaRPr lang="it-IT" dirty="0"/>
          </a:p>
        </p:txBody>
      </p:sp>
      <p:sp>
        <p:nvSpPr>
          <p:cNvPr id="10" name="Segnaposto testo 9"/>
          <p:cNvSpPr>
            <a:spLocks noGrp="1"/>
          </p:cNvSpPr>
          <p:nvPr>
            <p:ph type="body" sz="quarter" idx="12" hasCustomPrompt="1"/>
          </p:nvPr>
        </p:nvSpPr>
        <p:spPr>
          <a:xfrm>
            <a:off x="457200" y="1752600"/>
            <a:ext cx="4038600" cy="38100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9" name="Segnaposto numero diapositiva 6"/>
          <p:cNvSpPr>
            <a:spLocks noGrp="1"/>
          </p:cNvSpPr>
          <p:nvPr>
            <p:ph type="sldNum" sz="quarter" idx="13"/>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noAutofit/>
          </a:bodyPr>
          <a:lstStyle>
            <a:lvl1pPr>
              <a:defRPr sz="3600"/>
            </a:lvl1pPr>
          </a:lstStyle>
          <a:p>
            <a:r>
              <a:rPr lang="it-IT" dirty="0" smtClean="0"/>
              <a:t>Titolo slide con immagine doppia</a:t>
            </a:r>
            <a:endParaRPr lang="it-IT" dirty="0"/>
          </a:p>
        </p:txBody>
      </p:sp>
      <p:sp>
        <p:nvSpPr>
          <p:cNvPr id="7" name="Segnaposto immagine 6"/>
          <p:cNvSpPr>
            <a:spLocks noGrp="1"/>
          </p:cNvSpPr>
          <p:nvPr>
            <p:ph type="pic" sz="quarter" idx="10" hasCustomPrompt="1"/>
          </p:nvPr>
        </p:nvSpPr>
        <p:spPr>
          <a:xfrm>
            <a:off x="4953000" y="1752600"/>
            <a:ext cx="3733800" cy="1866900"/>
          </a:xfrm>
        </p:spPr>
        <p:txBody>
          <a:bodyPr/>
          <a:lstStyle/>
          <a:p>
            <a:r>
              <a:rPr lang="it-IT" smtClean="0"/>
              <a:t>Fare clic sull'icona per inserire un'immagine</a:t>
            </a:r>
            <a:endParaRPr lang="it-IT" dirty="0"/>
          </a:p>
        </p:txBody>
      </p:sp>
      <p:sp>
        <p:nvSpPr>
          <p:cNvPr id="8" name="Segnaposto immagine 6"/>
          <p:cNvSpPr>
            <a:spLocks noGrp="1"/>
          </p:cNvSpPr>
          <p:nvPr>
            <p:ph type="pic" sz="quarter" idx="11" hasCustomPrompt="1"/>
          </p:nvPr>
        </p:nvSpPr>
        <p:spPr>
          <a:xfrm>
            <a:off x="4953000" y="3962400"/>
            <a:ext cx="3733800" cy="1866900"/>
          </a:xfrm>
        </p:spPr>
        <p:txBody>
          <a:bodyPr/>
          <a:lstStyle/>
          <a:p>
            <a:r>
              <a:rPr lang="it-IT" smtClean="0"/>
              <a:t>Fare clic sull'icona per inserire un'immagine</a:t>
            </a:r>
            <a:endParaRPr lang="it-IT" dirty="0"/>
          </a:p>
        </p:txBody>
      </p:sp>
      <p:sp>
        <p:nvSpPr>
          <p:cNvPr id="10" name="Segnaposto testo 9"/>
          <p:cNvSpPr>
            <a:spLocks noGrp="1"/>
          </p:cNvSpPr>
          <p:nvPr>
            <p:ph type="body" sz="quarter" idx="12" hasCustomPrompt="1"/>
          </p:nvPr>
        </p:nvSpPr>
        <p:spPr>
          <a:xfrm>
            <a:off x="457200" y="1752600"/>
            <a:ext cx="4038600" cy="18669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Char char="•"/>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defRPr/>
            </a:pPr>
            <a:endParaRPr lang="it-IT" dirty="0"/>
          </a:p>
        </p:txBody>
      </p:sp>
      <p:sp>
        <p:nvSpPr>
          <p:cNvPr id="12" name="Segnaposto testo 9"/>
          <p:cNvSpPr>
            <a:spLocks noGrp="1"/>
          </p:cNvSpPr>
          <p:nvPr>
            <p:ph type="body" sz="quarter" idx="13" hasCustomPrompt="1"/>
          </p:nvPr>
        </p:nvSpPr>
        <p:spPr>
          <a:xfrm>
            <a:off x="457200" y="3962400"/>
            <a:ext cx="4038600" cy="18669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13" name="Segnaposto numero diapositiva 6"/>
          <p:cNvSpPr>
            <a:spLocks noGrp="1"/>
          </p:cNvSpPr>
          <p:nvPr>
            <p:ph type="sldNum" sz="quarter" idx="14"/>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sz="3600"/>
            </a:lvl1pPr>
          </a:lstStyle>
          <a:p>
            <a:r>
              <a:rPr lang="it-IT" dirty="0" smtClean="0"/>
              <a:t>Slide con grafico pagina intera</a:t>
            </a:r>
            <a:endParaRPr lang="it-IT" dirty="0"/>
          </a:p>
        </p:txBody>
      </p:sp>
      <p:sp>
        <p:nvSpPr>
          <p:cNvPr id="6" name="Segnaposto grafico 5"/>
          <p:cNvSpPr>
            <a:spLocks noGrp="1"/>
          </p:cNvSpPr>
          <p:nvPr>
            <p:ph type="chart" sz="quarter" idx="13" hasCustomPrompt="1"/>
          </p:nvPr>
        </p:nvSpPr>
        <p:spPr>
          <a:xfrm>
            <a:off x="457200" y="1676400"/>
            <a:ext cx="8229600" cy="4419600"/>
          </a:xfrm>
        </p:spPr>
        <p:txBody>
          <a:bodyPr/>
          <a:lstStyle/>
          <a:p>
            <a:r>
              <a:rPr lang="it-IT" smtClean="0"/>
              <a:t>Fare clic sull'icona per inserire un grafico</a:t>
            </a:r>
            <a:endParaRPr lang="it-IT"/>
          </a:p>
        </p:txBody>
      </p:sp>
      <p:sp>
        <p:nvSpPr>
          <p:cNvPr id="7"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sz="3600"/>
            </a:lvl1pPr>
          </a:lstStyle>
          <a:p>
            <a:r>
              <a:rPr lang="it-IT" dirty="0" smtClean="0"/>
              <a:t>Slide grafico con didascalie</a:t>
            </a:r>
            <a:endParaRPr lang="it-IT" dirty="0"/>
          </a:p>
        </p:txBody>
      </p:sp>
      <p:sp>
        <p:nvSpPr>
          <p:cNvPr id="6" name="Segnaposto grafico 5"/>
          <p:cNvSpPr>
            <a:spLocks noGrp="1"/>
          </p:cNvSpPr>
          <p:nvPr>
            <p:ph type="chart" sz="quarter" idx="13" hasCustomPrompt="1"/>
          </p:nvPr>
        </p:nvSpPr>
        <p:spPr>
          <a:xfrm>
            <a:off x="457200" y="1676400"/>
            <a:ext cx="3733800" cy="4419600"/>
          </a:xfrm>
        </p:spPr>
        <p:txBody>
          <a:bodyPr/>
          <a:lstStyle/>
          <a:p>
            <a:r>
              <a:rPr lang="it-IT" smtClean="0"/>
              <a:t>Fare clic sull'icona per inserire un grafico</a:t>
            </a:r>
            <a:endParaRPr lang="it-IT"/>
          </a:p>
        </p:txBody>
      </p:sp>
      <p:sp>
        <p:nvSpPr>
          <p:cNvPr id="5" name="Segnaposto testo 9"/>
          <p:cNvSpPr>
            <a:spLocks noGrp="1"/>
          </p:cNvSpPr>
          <p:nvPr>
            <p:ph type="body" sz="quarter" idx="14" hasCustomPrompt="1"/>
          </p:nvPr>
        </p:nvSpPr>
        <p:spPr>
          <a:xfrm>
            <a:off x="4648200" y="1676400"/>
            <a:ext cx="4038600" cy="4419600"/>
          </a:xfrm>
        </p:spPr>
        <p:txBody>
          <a:bodyPr>
            <a:normAutofit/>
          </a:bodyPr>
          <a:lstStyle>
            <a:lvl1pPr marL="342900" marR="0" indent="-342900" algn="l" defTabSz="457200" rtl="0" eaLnBrk="1" fontAlgn="auto" latinLnBrk="0" hangingPunct="1">
              <a:lnSpc>
                <a:spcPct val="100000"/>
              </a:lnSpc>
              <a:spcBef>
                <a:spcPts val="0"/>
              </a:spcBef>
              <a:spcAft>
                <a:spcPts val="0"/>
              </a:spcAft>
              <a:buClr>
                <a:srgbClr val="152460"/>
              </a:buClr>
              <a:buSzPct val="122000"/>
              <a:buFont typeface="Arial" panose="020B0604020202020204"/>
              <a:buNone/>
              <a:defRPr lang="it-IT" sz="1100" baseline="0" smtClean="0">
                <a:solidFill>
                  <a:schemeClr val="tx1">
                    <a:lumMod val="85000"/>
                    <a:lumOff val="15000"/>
                  </a:schemeClr>
                </a:solidFill>
              </a:defRPr>
            </a:lvl1pPr>
          </a:lstStyle>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Lorem</a:t>
            </a:r>
            <a:r>
              <a:rPr lang="it-IT" sz="2000" dirty="0" smtClean="0"/>
              <a:t> </a:t>
            </a:r>
            <a:r>
              <a:rPr lang="it-IT" sz="2000" dirty="0" err="1" smtClean="0"/>
              <a:t>ipsum</a:t>
            </a:r>
            <a:r>
              <a:rPr lang="it-IT" sz="2000" dirty="0" smtClean="0"/>
              <a:t> dolor sit </a:t>
            </a:r>
            <a:r>
              <a:rPr lang="it-IT" sz="2000" dirty="0" err="1" smtClean="0"/>
              <a:t>amet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consectetur</a:t>
            </a:r>
            <a:r>
              <a:rPr lang="it-IT" sz="2000" dirty="0" smtClean="0"/>
              <a:t> </a:t>
            </a:r>
            <a:r>
              <a:rPr lang="it-IT" sz="2000" dirty="0" err="1" smtClean="0"/>
              <a:t>adipiscing</a:t>
            </a:r>
            <a:r>
              <a:rPr lang="it-IT" sz="2000" dirty="0" smtClean="0"/>
              <a:t> </a:t>
            </a:r>
            <a:r>
              <a:rPr lang="it-IT" sz="2000" dirty="0" err="1" smtClean="0"/>
              <a:t>elit</a:t>
            </a:r>
            <a:r>
              <a:rPr lang="it-IT" sz="2000" dirty="0" smtClean="0"/>
              <a:t>,</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sed</a:t>
            </a:r>
            <a:r>
              <a:rPr lang="it-IT" sz="2000" dirty="0" smtClean="0"/>
              <a:t> do </a:t>
            </a:r>
            <a:r>
              <a:rPr lang="it-IT" sz="2000" dirty="0" err="1" smtClean="0"/>
              <a:t>eiusmod</a:t>
            </a:r>
            <a:r>
              <a:rPr lang="it-IT" sz="2000" dirty="0" smtClean="0"/>
              <a:t> </a:t>
            </a:r>
            <a:r>
              <a:rPr lang="it-IT" sz="2000" dirty="0" err="1" smtClean="0"/>
              <a:t>tempor</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r>
              <a:rPr lang="it-IT" sz="2000" dirty="0" err="1" smtClean="0"/>
              <a:t>incididunt</a:t>
            </a:r>
            <a:r>
              <a:rPr lang="it-IT" sz="2000" dirty="0" smtClean="0"/>
              <a:t> </a:t>
            </a:r>
            <a:r>
              <a:rPr lang="it-IT" sz="2000" dirty="0" err="1" smtClean="0"/>
              <a:t>ut</a:t>
            </a:r>
            <a:r>
              <a:rPr lang="it-IT" sz="2000" dirty="0" smtClean="0"/>
              <a:t> </a:t>
            </a:r>
            <a:r>
              <a:rPr lang="it-IT" sz="2000" dirty="0" err="1" smtClean="0"/>
              <a:t>labore</a:t>
            </a:r>
            <a:r>
              <a:rPr lang="it-IT" sz="2000" dirty="0" smtClean="0"/>
              <a:t> </a:t>
            </a:r>
            <a:r>
              <a:rPr lang="it-IT" sz="2000" dirty="0" err="1" smtClean="0"/>
              <a:t>et</a:t>
            </a:r>
            <a:r>
              <a:rPr lang="it-IT" sz="2000" dirty="0" smtClean="0"/>
              <a:t> dolore</a:t>
            </a:r>
            <a:endParaRPr lang="it-IT" sz="2000" dirty="0" smtClean="0"/>
          </a:p>
          <a:p>
            <a:pPr marL="342900" marR="0" lvl="0" indent="-342900" algn="l" defTabSz="457200" rtl="0" eaLnBrk="1" fontAlgn="auto" latinLnBrk="0" hangingPunct="1">
              <a:lnSpc>
                <a:spcPct val="100000"/>
              </a:lnSpc>
              <a:spcBef>
                <a:spcPct val="20000"/>
              </a:spcBef>
              <a:spcAft>
                <a:spcPts val="0"/>
              </a:spcAft>
              <a:buClr>
                <a:srgbClr val="152460"/>
              </a:buClr>
              <a:buSzPct val="122000"/>
              <a:buFont typeface="Arial" panose="020B0604020202020204"/>
              <a:buNone/>
              <a:defRPr/>
            </a:pPr>
            <a:endParaRPr lang="it-IT" dirty="0"/>
          </a:p>
        </p:txBody>
      </p:sp>
      <p:sp>
        <p:nvSpPr>
          <p:cNvPr id="7" name="Segnaposto numero diapositiva 6"/>
          <p:cNvSpPr>
            <a:spLocks noGrp="1"/>
          </p:cNvSpPr>
          <p:nvPr>
            <p:ph type="sldNum" sz="quarter" idx="12"/>
          </p:nvPr>
        </p:nvSpPr>
        <p:spPr>
          <a:xfrm>
            <a:off x="6858000" y="6391275"/>
            <a:ext cx="21336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lvl1pPr>
              <a:defRPr baseline="0"/>
            </a:lvl1pPr>
          </a:lstStyle>
          <a:p>
            <a:r>
              <a:rPr lang="it-IT" dirty="0" smtClean="0"/>
              <a:t>Slide testo semplice con citazioni</a:t>
            </a:r>
            <a:endParaRPr lang="it-IT" dirty="0"/>
          </a:p>
        </p:txBody>
      </p:sp>
      <p:sp>
        <p:nvSpPr>
          <p:cNvPr id="6" name="Segnaposto testo 5"/>
          <p:cNvSpPr>
            <a:spLocks noGrp="1"/>
          </p:cNvSpPr>
          <p:nvPr>
            <p:ph type="body" sz="quarter" idx="13" hasCustomPrompt="1"/>
          </p:nvPr>
        </p:nvSpPr>
        <p:spPr>
          <a:xfrm>
            <a:off x="762000" y="1600200"/>
            <a:ext cx="7620000" cy="2133600"/>
          </a:xfrm>
        </p:spPr>
        <p:txBody>
          <a:bodyPr>
            <a:normAutofit/>
          </a:bodyPr>
          <a:lstStyle>
            <a:lvl1pPr marL="71755" indent="0">
              <a:buNone/>
              <a:defRPr sz="2600" baseline="0"/>
            </a:lvl1pPr>
          </a:lstStyle>
          <a:p>
            <a:pPr lvl="0"/>
            <a:r>
              <a:rPr lang="it-IT" dirty="0" smtClean="0"/>
              <a:t>Questo è un testo semplice. Si consiglia di non inserire testi di dimensione inferiore ai 18pt per le presentazioni e di 16pt per gli stampati, specialmente se slide multiple su pagina singola</a:t>
            </a:r>
            <a:endParaRPr lang="it-IT" dirty="0"/>
          </a:p>
        </p:txBody>
      </p:sp>
      <p:sp>
        <p:nvSpPr>
          <p:cNvPr id="5" name="Segnaposto testo 5"/>
          <p:cNvSpPr>
            <a:spLocks noGrp="1"/>
          </p:cNvSpPr>
          <p:nvPr>
            <p:ph type="body" sz="quarter" idx="14" hasCustomPrompt="1"/>
          </p:nvPr>
        </p:nvSpPr>
        <p:spPr>
          <a:xfrm>
            <a:off x="762000" y="3886200"/>
            <a:ext cx="7620000" cy="2133600"/>
          </a:xfrm>
        </p:spPr>
        <p:txBody>
          <a:bodyPr/>
          <a:lstStyle>
            <a:lvl1pPr marL="71755" indent="0" algn="ctr">
              <a:buNone/>
              <a:defRPr i="1" baseline="0"/>
            </a:lvl1pPr>
          </a:lstStyle>
          <a:p>
            <a:pPr lvl="0"/>
            <a:r>
              <a:rPr lang="it-IT" dirty="0" smtClean="0"/>
              <a:t>Questo formato può essere usato per le citazioni altri elementi testuali da mettere in evidenza.</a:t>
            </a:r>
            <a:endParaRPr lang="it-IT" dirty="0"/>
          </a:p>
        </p:txBody>
      </p:sp>
      <p:sp>
        <p:nvSpPr>
          <p:cNvPr id="9"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dirty="0" smtClean="0"/>
              <a:t>Slide </a:t>
            </a:r>
            <a:r>
              <a:rPr lang="it-IT" dirty="0" err="1" smtClean="0"/>
              <a:t>smart</a:t>
            </a:r>
            <a:r>
              <a:rPr lang="it-IT" dirty="0" smtClean="0"/>
              <a:t> art</a:t>
            </a:r>
            <a:endParaRPr lang="it-IT" dirty="0"/>
          </a:p>
        </p:txBody>
      </p:sp>
      <p:sp>
        <p:nvSpPr>
          <p:cNvPr id="6"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fld>
            <a:endParaRPr lang="it-IT"/>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pn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Titolo della slide</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Questo è un punto elenco di primo livello</a:t>
            </a:r>
            <a:endParaRPr lang="it-IT" dirty="0" smtClean="0"/>
          </a:p>
          <a:p>
            <a:pPr lvl="1"/>
            <a:r>
              <a:rPr lang="it-IT" sz="2400" dirty="0" smtClean="0"/>
              <a:t>Questo è un punto elenco di secondo livello</a:t>
            </a:r>
            <a:endParaRPr lang="it-IT" sz="2400" dirty="0" smtClean="0"/>
          </a:p>
          <a:p>
            <a:pPr lvl="2"/>
            <a:r>
              <a:rPr lang="it-IT" dirty="0" smtClean="0"/>
              <a:t>Evitare di utilizzare punti elenco di terzo livello, laddove necessario usare un testo rientrante corsivo di minimo 18pt nelle presentazioni e di 16pt negli stampati </a:t>
            </a:r>
            <a:endParaRPr lang="it-IT" dirty="0" smtClean="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t-IT"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eaLnBrk="1" hangingPunct="1">
              <a:spcBef>
                <a:spcPct val="0"/>
              </a:spcBef>
            </a:pPr>
            <a:fld id="{9A0DB2DC-4C9A-4742-B13C-FB6460FD3503}" type="slidenum">
              <a:rPr lang="it-IT" dirty="0"/>
            </a:fld>
            <a:endParaRPr lang="it-IT" dirty="0"/>
          </a:p>
        </p:txBody>
      </p:sp>
      <p:sp>
        <p:nvSpPr>
          <p:cNvPr id="7" name="Rettangolo 6"/>
          <p:cNvSpPr/>
          <p:nvPr/>
        </p:nvSpPr>
        <p:spPr>
          <a:xfrm>
            <a:off x="0" y="6282265"/>
            <a:ext cx="9144000" cy="621772"/>
          </a:xfrm>
          <a:prstGeom prst="rect">
            <a:avLst/>
          </a:prstGeom>
          <a:solidFill>
            <a:srgbClr val="1524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rgbClr val="152460"/>
              </a:solidFill>
            </a:endParaRPr>
          </a:p>
        </p:txBody>
      </p:sp>
      <p:pic>
        <p:nvPicPr>
          <p:cNvPr id="8" name="Immagine 7" descr="Logo_UniBG_BIANCO_trasparenza.png"/>
          <p:cNvPicPr>
            <a:picLocks noChangeAspect="1"/>
          </p:cNvPicPr>
          <p:nvPr/>
        </p:nvPicPr>
        <p:blipFill>
          <a:blip r:embed="rId15"/>
          <a:stretch>
            <a:fillRect/>
          </a:stretch>
        </p:blipFill>
        <p:spPr>
          <a:xfrm>
            <a:off x="76200" y="6359149"/>
            <a:ext cx="457200" cy="460754"/>
          </a:xfrm>
          <a:prstGeom prst="rect">
            <a:avLst/>
          </a:prstGeom>
        </p:spPr>
      </p:pic>
      <p:sp>
        <p:nvSpPr>
          <p:cNvPr id="9" name="CasellaDiTesto 8"/>
          <p:cNvSpPr txBox="1"/>
          <p:nvPr/>
        </p:nvSpPr>
        <p:spPr>
          <a:xfrm>
            <a:off x="533400" y="6445539"/>
            <a:ext cx="5323938" cy="276999"/>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defRPr/>
            </a:pPr>
            <a:r>
              <a:rPr lang="it-IT" sz="1200" dirty="0" smtClean="0">
                <a:solidFill>
                  <a:srgbClr val="E9E9E9"/>
                </a:solidFill>
                <a:latin typeface="Bodoni SvtyTwo ITC TT-Book"/>
                <a:cs typeface="Bodoni SvtyTwo ITC TT-Book"/>
              </a:rPr>
              <a:t>UNIVERSITÀ  DEGLI  STUDI </a:t>
            </a:r>
            <a:r>
              <a:rPr lang="it-IT" sz="1200" baseline="0" dirty="0" smtClean="0">
                <a:solidFill>
                  <a:srgbClr val="E9E9E9"/>
                </a:solidFill>
                <a:latin typeface="Bodoni SvtyTwo ITC TT-Book"/>
                <a:cs typeface="Bodoni SvtyTwo ITC TT-Book"/>
              </a:rPr>
              <a:t> </a:t>
            </a:r>
            <a:r>
              <a:rPr lang="it-IT" sz="1200" dirty="0" err="1" smtClean="0">
                <a:solidFill>
                  <a:srgbClr val="E9E9E9"/>
                </a:solidFill>
                <a:latin typeface="Bodoni SvtyTwo ITC TT-Book"/>
                <a:cs typeface="Bodoni SvtyTwo ITC TT-Book"/>
              </a:rPr>
              <a:t>DI</a:t>
            </a:r>
            <a:r>
              <a:rPr lang="it-IT" sz="1200" dirty="0" smtClean="0">
                <a:solidFill>
                  <a:srgbClr val="E9E9E9"/>
                </a:solidFill>
                <a:latin typeface="Bodoni SvtyTwo ITC TT-Book"/>
                <a:cs typeface="Bodoni SvtyTwo ITC TT-Book"/>
              </a:rPr>
              <a:t>  BERGAMO</a:t>
            </a:r>
            <a:endParaRPr lang="it-IT" sz="1200" dirty="0">
              <a:solidFill>
                <a:srgbClr val="E9E9E9"/>
              </a:solidFill>
              <a:latin typeface="Bodoni SvtyTwo ITC TT-Book"/>
              <a:cs typeface="Bodoni SvtyTwo ITC TT-Book"/>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l" defTabSz="457200" rtl="0" eaLnBrk="1" latinLnBrk="0" hangingPunct="1">
        <a:spcBef>
          <a:spcPct val="0"/>
        </a:spcBef>
        <a:buNone/>
        <a:defRPr sz="4000" b="1" kern="1200">
          <a:solidFill>
            <a:schemeClr val="tx1">
              <a:lumMod val="90000"/>
              <a:lumOff val="10000"/>
            </a:schemeClr>
          </a:solidFill>
          <a:latin typeface="Verdana" panose="020B0604030504040204"/>
          <a:ea typeface="+mj-ea"/>
          <a:cs typeface="Verdana" panose="020B0604030504040204"/>
        </a:defRPr>
      </a:lvl1pPr>
    </p:titleStyle>
    <p:bodyStyle>
      <a:lvl1pPr marL="342900" indent="-342900" algn="l" defTabSz="457200" rtl="0" eaLnBrk="1" latinLnBrk="0" hangingPunct="1">
        <a:spcBef>
          <a:spcPct val="20000"/>
        </a:spcBef>
        <a:buClr>
          <a:srgbClr val="152460"/>
        </a:buClr>
        <a:buSzPct val="122000"/>
        <a:buFont typeface="Arial" panose="020B0604020202020204"/>
        <a:buChar char="•"/>
        <a:defRPr sz="2800" kern="1200">
          <a:solidFill>
            <a:schemeClr val="tx1">
              <a:lumMod val="90000"/>
              <a:lumOff val="10000"/>
            </a:schemeClr>
          </a:solidFill>
          <a:latin typeface="Verdana" panose="020B0604030504040204"/>
          <a:ea typeface="+mn-ea"/>
          <a:cs typeface="Verdana" panose="020B0604030504040204"/>
        </a:defRPr>
      </a:lvl1pPr>
      <a:lvl2pPr marL="741680" indent="-284480" algn="l" defTabSz="457200" rtl="0" eaLnBrk="1" latinLnBrk="0" hangingPunct="1">
        <a:spcBef>
          <a:spcPct val="20000"/>
        </a:spcBef>
        <a:buClr>
          <a:srgbClr val="152460"/>
        </a:buClr>
        <a:buSzPct val="76000"/>
        <a:buFont typeface="Courier New" panose="02070309020205020404"/>
        <a:buChar char="o"/>
        <a:defRPr sz="2400" kern="1200">
          <a:solidFill>
            <a:schemeClr val="tx1">
              <a:lumMod val="90000"/>
              <a:lumOff val="10000"/>
            </a:schemeClr>
          </a:solidFill>
          <a:latin typeface="Verdana" panose="020B0604030504040204"/>
          <a:ea typeface="+mn-ea"/>
          <a:cs typeface="Verdana" panose="020B0604030504040204"/>
        </a:defRPr>
      </a:lvl2pPr>
      <a:lvl3pPr marL="964565" indent="0" algn="just" defTabSz="457200" rtl="0" eaLnBrk="1" latinLnBrk="0" hangingPunct="1">
        <a:spcBef>
          <a:spcPts val="600"/>
        </a:spcBef>
        <a:spcAft>
          <a:spcPts val="600"/>
        </a:spcAft>
        <a:buFontTx/>
        <a:buNone/>
        <a:defRPr sz="1800" i="1" kern="1200" baseline="0">
          <a:solidFill>
            <a:schemeClr val="tx1">
              <a:lumMod val="90000"/>
              <a:lumOff val="10000"/>
            </a:schemeClr>
          </a:solidFill>
          <a:latin typeface="Verdana" panose="020B0604030504040204"/>
          <a:ea typeface="+mn-ea"/>
          <a:cs typeface="Verdana" panose="020B0604030504040204"/>
        </a:defRPr>
      </a:lvl3pPr>
      <a:lvl4pPr marL="1600200" indent="-228600" algn="l" defTabSz="457200" rtl="0" eaLnBrk="1" latinLnBrk="0" hangingPunct="1">
        <a:spcBef>
          <a:spcPct val="20000"/>
        </a:spcBef>
        <a:buFont typeface="Arial" panose="020B0604020202020204"/>
        <a:buChar char="–"/>
        <a:defRPr sz="2000" kern="1200">
          <a:solidFill>
            <a:schemeClr val="tx1">
              <a:lumMod val="65000"/>
              <a:lumOff val="35000"/>
            </a:schemeClr>
          </a:solidFill>
          <a:latin typeface="Verdana" panose="020B0604030504040204"/>
          <a:ea typeface="+mn-ea"/>
          <a:cs typeface="Verdana" panose="020B0604030504040204"/>
        </a:defRPr>
      </a:lvl4pPr>
      <a:lvl5pPr marL="2057400" indent="-228600" algn="l" defTabSz="457200" rtl="0" eaLnBrk="1" latinLnBrk="0" hangingPunct="1">
        <a:spcBef>
          <a:spcPct val="20000"/>
        </a:spcBef>
        <a:buFont typeface="Arial" panose="020B0604020202020204"/>
        <a:buChar char="»"/>
        <a:defRPr sz="2000" kern="1200">
          <a:solidFill>
            <a:schemeClr val="tx1">
              <a:lumMod val="65000"/>
              <a:lumOff val="35000"/>
            </a:schemeClr>
          </a:solidFill>
          <a:latin typeface="Verdana" panose="020B0604030504040204"/>
          <a:ea typeface="+mn-ea"/>
          <a:cs typeface="Verdana" panose="020B0604030504040204"/>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1.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hart" Target="../charts/chart3.xml"/><Relationship Id="rId1" Type="http://schemas.openxmlformats.org/officeDocument/2006/relationships/chart" Target="../charts/chart2.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0"/>
            <a:ext cx="9144000" cy="6858000"/>
          </a:xfrm>
          <a:prstGeom prst="rect">
            <a:avLst/>
          </a:prstGeom>
          <a:solidFill>
            <a:srgbClr val="13265C"/>
          </a:solidFill>
          <a:ln>
            <a:solidFill>
              <a:srgbClr val="13265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8" name="Immagine 6" descr="Logo_UniBG_BIANCO_trasparenza.png"/>
          <p:cNvPicPr>
            <a:picLocks noChangeAspect="1"/>
          </p:cNvPicPr>
          <p:nvPr/>
        </p:nvPicPr>
        <p:blipFill>
          <a:blip r:embed="rId1"/>
          <a:srcRect/>
          <a:stretch>
            <a:fillRect/>
          </a:stretch>
        </p:blipFill>
        <p:spPr bwMode="auto">
          <a:xfrm>
            <a:off x="500063" y="381000"/>
            <a:ext cx="1058862" cy="1066800"/>
          </a:xfrm>
          <a:prstGeom prst="rect">
            <a:avLst/>
          </a:prstGeom>
          <a:noFill/>
          <a:ln w="9525">
            <a:noFill/>
            <a:miter lim="800000"/>
            <a:headEnd/>
            <a:tailEnd/>
          </a:ln>
        </p:spPr>
      </p:pic>
      <p:sp>
        <p:nvSpPr>
          <p:cNvPr id="9" name="CasellaDiTesto 8"/>
          <p:cNvSpPr txBox="1"/>
          <p:nvPr/>
        </p:nvSpPr>
        <p:spPr>
          <a:xfrm>
            <a:off x="1676400" y="609600"/>
            <a:ext cx="6477000" cy="523875"/>
          </a:xfrm>
          <a:prstGeom prst="rect">
            <a:avLst/>
          </a:prstGeom>
          <a:noFill/>
        </p:spPr>
        <p:txBody>
          <a:bodyPr>
            <a:spAutoFit/>
          </a:bodyPr>
          <a:lstStyle/>
          <a:p>
            <a:pPr>
              <a:defRPr/>
            </a:pPr>
            <a:r>
              <a:rPr lang="it-IT" sz="2800" dirty="0">
                <a:solidFill>
                  <a:srgbClr val="FFFFFF"/>
                </a:solidFill>
                <a:latin typeface="Bodoni SvtyTwo ITC TT-Book" pitchFamily="-96" charset="0"/>
                <a:ea typeface="Bodoni SvtyTwo ITC TT-Book" pitchFamily="-96" charset="0"/>
                <a:cs typeface="Bodoni SvtyTwo ITC TT-Book" pitchFamily="-96" charset="0"/>
              </a:rPr>
              <a:t>UNIVERSITÀ DEGLI STUDI DI BERGAMO</a:t>
            </a:r>
            <a:endParaRPr lang="it-IT" sz="2800" dirty="0">
              <a:solidFill>
                <a:srgbClr val="FFFFFF"/>
              </a:solidFill>
              <a:latin typeface="Bodoni SvtyTwo ITC TT-Book" pitchFamily="-96" charset="0"/>
              <a:ea typeface="Bodoni SvtyTwo ITC TT-Book" pitchFamily="-96" charset="0"/>
              <a:cs typeface="Bodoni SvtyTwo ITC TT-Book" pitchFamily="-96" charset="0"/>
            </a:endParaRPr>
          </a:p>
        </p:txBody>
      </p:sp>
      <p:pic>
        <p:nvPicPr>
          <p:cNvPr id="10" name="Immagine 11" descr="Logo_UniBG_BIANCO_trasparenza.png"/>
          <p:cNvPicPr>
            <a:picLocks noChangeAspect="1"/>
          </p:cNvPicPr>
          <p:nvPr/>
        </p:nvPicPr>
        <p:blipFill>
          <a:blip r:embed="rId1">
            <a:alphaModFix amt="6000"/>
          </a:blip>
          <a:srcRect/>
          <a:stretch>
            <a:fillRect/>
          </a:stretch>
        </p:blipFill>
        <p:spPr bwMode="auto">
          <a:xfrm>
            <a:off x="3529489" y="735494"/>
            <a:ext cx="7780338" cy="7842250"/>
          </a:xfrm>
          <a:prstGeom prst="rect">
            <a:avLst/>
          </a:prstGeom>
          <a:noFill/>
          <a:ln w="9525">
            <a:noFill/>
            <a:miter lim="800000"/>
            <a:headEnd/>
            <a:tailEnd/>
          </a:ln>
        </p:spPr>
      </p:pic>
      <p:sp>
        <p:nvSpPr>
          <p:cNvPr id="11" name="CasellaDiTesto 10"/>
          <p:cNvSpPr txBox="1"/>
          <p:nvPr/>
        </p:nvSpPr>
        <p:spPr>
          <a:xfrm>
            <a:off x="500062" y="1700808"/>
            <a:ext cx="8339137" cy="4022725"/>
          </a:xfrm>
          <a:prstGeom prst="rect">
            <a:avLst/>
          </a:prstGeom>
          <a:noFill/>
        </p:spPr>
        <p:txBody>
          <a:bodyPr wrap="square">
            <a:spAutoFit/>
          </a:bodyPr>
          <a:lstStyle/>
          <a:p>
            <a:pPr algn="ctr">
              <a:lnSpc>
                <a:spcPct val="80000"/>
              </a:lnSpc>
              <a:spcBef>
                <a:spcPct val="40000"/>
              </a:spcBef>
            </a:pPr>
            <a:endParaRPr lang="it-IT" sz="3600" dirty="0" smtClean="0">
              <a:solidFill>
                <a:schemeClr val="bg1"/>
              </a:solidFill>
              <a:latin typeface="Arial" panose="020B0604020202020204" pitchFamily="34" charset="0"/>
              <a:cs typeface="Arial" panose="020B0604020202020204" pitchFamily="34" charset="0"/>
            </a:endParaRPr>
          </a:p>
          <a:p>
            <a:pPr algn="ctr">
              <a:lnSpc>
                <a:spcPct val="80000"/>
              </a:lnSpc>
              <a:spcBef>
                <a:spcPct val="40000"/>
              </a:spcBef>
            </a:pPr>
            <a:r>
              <a:rPr lang="it-IT" sz="3600" dirty="0" smtClean="0">
                <a:solidFill>
                  <a:schemeClr val="bg1"/>
                </a:solidFill>
                <a:latin typeface="Trebuchet MS" panose="020B0603020202020204"/>
                <a:cs typeface="Trebuchet MS" panose="020B0603020202020204"/>
              </a:rPr>
              <a:t>Tomelleri S., Artioli G.</a:t>
            </a:r>
            <a:endParaRPr lang="it-IT" sz="3600" dirty="0" smtClean="0">
              <a:solidFill>
                <a:schemeClr val="bg1"/>
              </a:solidFill>
              <a:latin typeface="Trebuchet MS" panose="020B0603020202020204"/>
              <a:cs typeface="Trebuchet MS" panose="020B0603020202020204"/>
            </a:endParaRPr>
          </a:p>
          <a:p>
            <a:pPr algn="ctr">
              <a:lnSpc>
                <a:spcPct val="80000"/>
              </a:lnSpc>
              <a:spcBef>
                <a:spcPct val="40000"/>
              </a:spcBef>
            </a:pPr>
            <a:r>
              <a:rPr lang="it-IT" sz="3600" i="1" dirty="0" smtClean="0">
                <a:solidFill>
                  <a:schemeClr val="bg1"/>
                </a:solidFill>
                <a:latin typeface="Trebuchet MS" panose="020B0603020202020204"/>
                <a:cs typeface="Trebuchet MS" panose="020B0603020202020204"/>
              </a:rPr>
              <a:t>Scoprire la collaborazione resiliente</a:t>
            </a:r>
            <a:endParaRPr lang="it-IT" sz="3600" i="1" dirty="0" smtClean="0">
              <a:solidFill>
                <a:schemeClr val="bg1"/>
              </a:solidFill>
              <a:latin typeface="Trebuchet MS" panose="020B0603020202020204"/>
              <a:cs typeface="Trebuchet MS" panose="020B0603020202020204"/>
            </a:endParaRPr>
          </a:p>
          <a:p>
            <a:pPr algn="ctr">
              <a:lnSpc>
                <a:spcPct val="80000"/>
              </a:lnSpc>
              <a:spcBef>
                <a:spcPct val="40000"/>
              </a:spcBef>
            </a:pPr>
            <a:r>
              <a:rPr lang="it-IT" sz="2000" i="1" dirty="0" smtClean="0">
                <a:solidFill>
                  <a:schemeClr val="bg1"/>
                </a:solidFill>
                <a:latin typeface="Trebuchet MS" panose="020B0603020202020204"/>
                <a:cs typeface="Trebuchet MS" panose="020B0603020202020204"/>
              </a:rPr>
              <a:t>Una ricerca-azione sulle relazioni interprofessionali in area sanitaria</a:t>
            </a:r>
            <a:endParaRPr lang="it-IT" sz="2000" i="1" dirty="0" smtClean="0">
              <a:solidFill>
                <a:schemeClr val="bg1"/>
              </a:solidFill>
              <a:latin typeface="Trebuchet MS" panose="020B0603020202020204"/>
              <a:cs typeface="Trebuchet MS" panose="020B0603020202020204"/>
            </a:endParaRPr>
          </a:p>
          <a:p>
            <a:pPr algn="ctr">
              <a:lnSpc>
                <a:spcPct val="80000"/>
              </a:lnSpc>
              <a:spcBef>
                <a:spcPct val="40000"/>
              </a:spcBef>
            </a:pPr>
            <a:endParaRPr lang="it-IT" sz="3600" dirty="0">
              <a:solidFill>
                <a:schemeClr val="bg1"/>
              </a:solidFill>
              <a:latin typeface="Trebuchet MS" panose="020B0603020202020204"/>
              <a:cs typeface="Trebuchet MS" panose="020B0603020202020204"/>
            </a:endParaRPr>
          </a:p>
          <a:p>
            <a:pPr algn="ctr">
              <a:spcBef>
                <a:spcPct val="50000"/>
              </a:spcBef>
            </a:pPr>
            <a:r>
              <a:rPr lang="it-IT" sz="2000" dirty="0">
                <a:solidFill>
                  <a:schemeClr val="bg1"/>
                </a:solidFill>
                <a:latin typeface="Trebuchet MS" panose="020B0603020202020204"/>
                <a:cs typeface="Trebuchet MS" panose="020B0603020202020204"/>
              </a:rPr>
              <a:t>prof. Roberto Lusardi, dott.ssa Roberta Bova</a:t>
            </a:r>
            <a:endParaRPr lang="it-IT" sz="2000" dirty="0">
              <a:solidFill>
                <a:schemeClr val="bg1"/>
              </a:solidFill>
              <a:latin typeface="Trebuchet MS" panose="020B0603020202020204"/>
              <a:cs typeface="Trebuchet MS" panose="020B0603020202020204"/>
            </a:endParaRPr>
          </a:p>
          <a:p>
            <a:pPr algn="ctr">
              <a:lnSpc>
                <a:spcPct val="80000"/>
              </a:lnSpc>
              <a:spcBef>
                <a:spcPct val="40000"/>
              </a:spcBef>
            </a:pPr>
            <a:endParaRPr lang="it-IT" sz="3600" b="1" dirty="0">
              <a:solidFill>
                <a:schemeClr val="bg1"/>
              </a:solidFill>
              <a:effectLst>
                <a:outerShdw blurRad="38100" dist="38100" dir="2700000" algn="tl">
                  <a:srgbClr val="DDDDDD"/>
                </a:outerShdw>
              </a:effectLst>
              <a:latin typeface="Trebuchet MS" panose="020B0603020202020204"/>
              <a:cs typeface="Trebuchet MS" panose="020B0603020202020204"/>
            </a:endParaRPr>
          </a:p>
        </p:txBody>
      </p:sp>
      <p:sp>
        <p:nvSpPr>
          <p:cNvPr id="12" name="CasellaDiTesto 11"/>
          <p:cNvSpPr txBox="1"/>
          <p:nvPr/>
        </p:nvSpPr>
        <p:spPr>
          <a:xfrm>
            <a:off x="500063" y="5181600"/>
            <a:ext cx="6934200" cy="523220"/>
          </a:xfrm>
          <a:prstGeom prst="rect">
            <a:avLst/>
          </a:prstGeom>
          <a:noFill/>
        </p:spPr>
        <p:txBody>
          <a:bodyPr>
            <a:spAutoFit/>
          </a:bodyPr>
          <a:lstStyle/>
          <a:p>
            <a:pPr>
              <a:defRPr/>
            </a:pPr>
            <a:endParaRPr lang="it-IT"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291465" y="186055"/>
            <a:ext cx="8137525" cy="962025"/>
          </a:xfrm>
        </p:spPr>
        <p:txBody>
          <a:bodyPr anchor="b">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3" name="Diagramma 2"/>
          <p:cNvGraphicFramePr/>
          <p:nvPr/>
        </p:nvGraphicFramePr>
        <p:xfrm>
          <a:off x="1311251" y="1148387"/>
          <a:ext cx="7643866" cy="478634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 name="CasellaDiTesto 3"/>
          <p:cNvSpPr txBox="1"/>
          <p:nvPr/>
        </p:nvSpPr>
        <p:spPr>
          <a:xfrm>
            <a:off x="291465" y="1302385"/>
            <a:ext cx="5367655" cy="768350"/>
          </a:xfrm>
          <a:prstGeom prst="rect">
            <a:avLst/>
          </a:prstGeom>
          <a:noFill/>
        </p:spPr>
        <p:txBody>
          <a:bodyPr wrap="square">
            <a:spAutoFit/>
          </a:bodyPr>
          <a:lstStyle/>
          <a:p>
            <a:pPr marR="0" defTabSz="914400">
              <a:spcBef>
                <a:spcPct val="0"/>
              </a:spcBef>
              <a:buClrTx/>
              <a:buSzTx/>
              <a:buFontTx/>
              <a:buNone/>
              <a:defRPr/>
            </a:pPr>
            <a:r>
              <a:rPr kumimoji="0" lang="it-IT" sz="20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Triangolo sociale</a:t>
            </a:r>
            <a:endParaRPr kumimoji="0" lang="it-IT" sz="20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R="0" defTabSz="914400">
              <a:spcBef>
                <a:spcPct val="0"/>
              </a:spcBef>
              <a:buClrTx/>
              <a:buSzTx/>
              <a:buFontTx/>
              <a:buNone/>
              <a:defRPr/>
            </a:pPr>
            <a:r>
              <a:rPr kumimoji="0" lang="it-IT" sz="20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come risorsa</a:t>
            </a:r>
            <a:r>
              <a:rPr kumimoji="0" lang="it-IT" sz="24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t>
            </a:r>
            <a:endParaRPr kumimoji="0" lang="it-IT" sz="24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349250" y="214630"/>
            <a:ext cx="7702550" cy="1051560"/>
          </a:xfrm>
        </p:spPr>
        <p:txBody>
          <a:bodyPr anchor="b">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6" name="Diagramma 5"/>
          <p:cNvGraphicFramePr/>
          <p:nvPr/>
        </p:nvGraphicFramePr>
        <p:xfrm>
          <a:off x="3442962" y="1490016"/>
          <a:ext cx="6429420" cy="485778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Rettangolo 7"/>
          <p:cNvSpPr/>
          <p:nvPr/>
        </p:nvSpPr>
        <p:spPr>
          <a:xfrm>
            <a:off x="349250" y="1350645"/>
            <a:ext cx="7215188" cy="706755"/>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Processo di </a:t>
            </a:r>
            <a:r>
              <a:rPr kumimoji="0" lang="it-IT" sz="20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categorizzazione</a:t>
            </a:r>
            <a:r>
              <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e </a:t>
            </a:r>
            <a:endPar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relazioni inter-professionali</a:t>
            </a:r>
            <a:endParaRPr kumimoji="0" lang="it-IT"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
        <p:nvSpPr>
          <p:cNvPr id="18437" name="CasellaDiTesto 8"/>
          <p:cNvSpPr txBox="1"/>
          <p:nvPr/>
        </p:nvSpPr>
        <p:spPr>
          <a:xfrm>
            <a:off x="1143000" y="2357438"/>
            <a:ext cx="3214688" cy="3786187"/>
          </a:xfrm>
          <a:prstGeom prst="rect">
            <a:avLst/>
          </a:prstGeom>
          <a:noFill/>
          <a:ln w="9525">
            <a:noFill/>
          </a:ln>
        </p:spPr>
        <p:txBody>
          <a:bodyPr>
            <a:spAutoFit/>
          </a:bodyPr>
          <a:p>
            <a:pPr>
              <a:spcBef>
                <a:spcPct val="0"/>
              </a:spcBef>
            </a:pPr>
            <a:r>
              <a:rPr sz="2000" i="0" dirty="0">
                <a:latin typeface="Arial" panose="020B0604020202020204" pitchFamily="34" charset="0"/>
              </a:rPr>
              <a:t>Il processo di categorizzazione semplifica la complessità del reale attraverso la creazione di classi omogenee di elementi, che consentono agli individui di muoversi in un mondo popolato di contesti socio-relazionali parzialmente conosciuti e prevedibili. </a:t>
            </a:r>
            <a:endParaRPr sz="2000" i="0" dirty="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503555" y="201295"/>
            <a:ext cx="8358505" cy="899795"/>
          </a:xfr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resiliente</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3" name="Segnaposto contenuto 2"/>
          <p:cNvSpPr txBox="1"/>
          <p:nvPr/>
        </p:nvSpPr>
        <p:spPr bwMode="auto">
          <a:xfrm>
            <a:off x="756920" y="1382395"/>
            <a:ext cx="8105140" cy="4474210"/>
          </a:xfrm>
          <a:prstGeom prst="rect">
            <a:avLst/>
          </a:prstGeom>
          <a:noFill/>
          <a:ln w="9525">
            <a:noFill/>
            <a:miter lim="800000"/>
          </a:ln>
        </p:spPr>
        <p:txBody>
          <a:bodyPr tIns="0"/>
          <a:lstStyle/>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r>
              <a:rPr kumimoji="0" lang="it-IT" sz="2000" kern="1200" cap="none" spc="0" normalizeH="0" baseline="0" noProof="0" dirty="0">
                <a:solidFill>
                  <a:schemeClr val="tx1"/>
                </a:solidFill>
                <a:latin typeface="+mn-lt"/>
                <a:ea typeface="+mn-ea"/>
                <a:cs typeface="+mn-cs"/>
              </a:rPr>
              <a:t>RESILIENZA</a:t>
            </a: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00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r>
              <a:rPr kumimoji="0" lang="it-IT" sz="2000" kern="1200" cap="none" spc="0" normalizeH="0" baseline="0" noProof="0" dirty="0">
                <a:solidFill>
                  <a:schemeClr val="tx1"/>
                </a:solidFill>
                <a:latin typeface="+mn-lt"/>
                <a:ea typeface="+mn-ea"/>
                <a:cs typeface="+mn-cs"/>
              </a:rPr>
              <a:t>COME FAVORIRE LA RESILIENZA? </a:t>
            </a:r>
            <a:endParaRPr kumimoji="0" lang="it-IT" sz="2000" kern="1200" cap="none" spc="0" normalizeH="0" baseline="0" noProof="0" dirty="0">
              <a:solidFill>
                <a:schemeClr val="tx1"/>
              </a:solidFill>
              <a:latin typeface="+mn-lt"/>
              <a:ea typeface="+mn-ea"/>
              <a:cs typeface="+mn-cs"/>
            </a:endParaRPr>
          </a:p>
          <a:p>
            <a:pPr marL="370205" marR="0" indent="-342900" algn="l" defTabSz="914400">
              <a:spcBef>
                <a:spcPts val="600"/>
              </a:spcBef>
              <a:buClr>
                <a:schemeClr val="accent1"/>
              </a:buClr>
              <a:buSzPct val="80000"/>
              <a:buFont typeface="Arial" panose="020B0604020202020204" pitchFamily="34" charset="0"/>
              <a:buChar char="•"/>
              <a:defRPr/>
            </a:pPr>
            <a:r>
              <a:rPr kumimoji="0" lang="it-IT" sz="2000" i="0" kern="1200" cap="none" spc="0" normalizeH="0" baseline="0" noProof="0" dirty="0">
                <a:solidFill>
                  <a:schemeClr val="tx1"/>
                </a:solidFill>
                <a:latin typeface="+mn-lt"/>
                <a:ea typeface="+mn-ea"/>
                <a:cs typeface="+mn-cs"/>
              </a:rPr>
              <a:t>esplicitare le cornici simboliche della collaborazione</a:t>
            </a:r>
            <a:endParaRPr kumimoji="0" lang="it-IT" sz="2000" i="0" kern="1200" cap="none" spc="0" normalizeH="0" baseline="0" noProof="0" dirty="0">
              <a:solidFill>
                <a:schemeClr val="tx1"/>
              </a:solidFill>
              <a:latin typeface="+mn-lt"/>
              <a:ea typeface="+mn-ea"/>
              <a:cs typeface="+mn-cs"/>
            </a:endParaRPr>
          </a:p>
          <a:p>
            <a:pPr marL="370205" marR="0" indent="-342900" algn="l" defTabSz="914400">
              <a:spcBef>
                <a:spcPts val="600"/>
              </a:spcBef>
              <a:buClr>
                <a:schemeClr val="accent1"/>
              </a:buClr>
              <a:buSzPct val="80000"/>
              <a:buFont typeface="Arial" panose="020B0604020202020204" pitchFamily="34" charset="0"/>
              <a:buChar char="•"/>
              <a:defRPr/>
            </a:pPr>
            <a:r>
              <a:rPr kumimoji="0" lang="it-IT" sz="2000" i="0" kern="1200" cap="none" spc="0" normalizeH="0" baseline="0" noProof="0" dirty="0">
                <a:solidFill>
                  <a:schemeClr val="tx1"/>
                </a:solidFill>
                <a:latin typeface="+mn-lt"/>
                <a:ea typeface="+mn-ea"/>
                <a:cs typeface="+mn-cs"/>
              </a:rPr>
              <a:t>rafforzare le reti iterprofessionali</a:t>
            </a:r>
            <a:endParaRPr kumimoji="0" lang="it-IT" sz="2000" i="0" kern="1200" cap="none" spc="0" normalizeH="0" baseline="0" noProof="0" dirty="0">
              <a:solidFill>
                <a:schemeClr val="tx1"/>
              </a:solidFill>
              <a:latin typeface="+mn-lt"/>
              <a:ea typeface="+mn-ea"/>
              <a:cs typeface="+mn-cs"/>
            </a:endParaRPr>
          </a:p>
          <a:p>
            <a:pPr marL="370205" marR="0" indent="-342900" algn="l" defTabSz="914400">
              <a:spcBef>
                <a:spcPts val="600"/>
              </a:spcBef>
              <a:buClr>
                <a:schemeClr val="accent1"/>
              </a:buClr>
              <a:buSzPct val="80000"/>
              <a:buFont typeface="Arial" panose="020B0604020202020204" pitchFamily="34" charset="0"/>
              <a:buChar char="•"/>
              <a:defRPr/>
            </a:pPr>
            <a:r>
              <a:rPr kumimoji="0" lang="it-IT" sz="2000" i="0" kern="1200" cap="none" spc="0" normalizeH="0" baseline="0" noProof="0" dirty="0">
                <a:solidFill>
                  <a:schemeClr val="tx1"/>
                </a:solidFill>
                <a:latin typeface="+mn-lt"/>
                <a:ea typeface="+mn-ea"/>
                <a:cs typeface="+mn-cs"/>
              </a:rPr>
              <a:t>favorire la comunicazione e la partecipazione a attività condivise</a:t>
            </a:r>
            <a:r>
              <a:rPr kumimoji="0" lang="it-IT" sz="2000" kern="1200" cap="none" spc="0" normalizeH="0" baseline="0" noProof="0" dirty="0">
                <a:solidFill>
                  <a:schemeClr val="tx1"/>
                </a:solidFill>
                <a:latin typeface="+mn-lt"/>
                <a:ea typeface="+mn-ea"/>
                <a:cs typeface="+mn-cs"/>
              </a:rPr>
              <a:t> </a:t>
            </a:r>
            <a:endParaRPr kumimoji="0" lang="it-IT" sz="2000" kern="1200" cap="none" spc="0" normalizeH="0" baseline="0" noProof="0" dirty="0">
              <a:solidFill>
                <a:schemeClr val="tx1"/>
              </a:solidFill>
              <a:latin typeface="+mn-lt"/>
              <a:ea typeface="+mn-ea"/>
              <a:cs typeface="+mn-cs"/>
            </a:endParaRPr>
          </a:p>
        </p:txBody>
      </p:sp>
      <p:sp>
        <p:nvSpPr>
          <p:cNvPr id="4" name="Right Arrow 3"/>
          <p:cNvSpPr/>
          <p:nvPr/>
        </p:nvSpPr>
        <p:spPr>
          <a:xfrm>
            <a:off x="2541905" y="1824990"/>
            <a:ext cx="720090" cy="228600"/>
          </a:xfrm>
          <a:prstGeom prst="rightArrow">
            <a:avLst/>
          </a:prstGeom>
        </p:spPr>
        <p:style>
          <a:lnRef idx="1">
            <a:schemeClr val="accent1"/>
          </a:lnRef>
          <a:fillRef idx="3">
            <a:schemeClr val="accent1"/>
          </a:fillRef>
          <a:effectRef idx="2">
            <a:schemeClr val="accent1"/>
          </a:effectRef>
          <a:fontRef idx="minor">
            <a:schemeClr val="lt1"/>
          </a:fontRef>
        </p:style>
        <p:txBody>
          <a:bodyPr/>
          <a:p>
            <a:endParaRPr lang="en-US"/>
          </a:p>
        </p:txBody>
      </p:sp>
      <p:sp>
        <p:nvSpPr>
          <p:cNvPr id="6" name="Folded Corner 5"/>
          <p:cNvSpPr/>
          <p:nvPr/>
        </p:nvSpPr>
        <p:spPr>
          <a:xfrm>
            <a:off x="3584575" y="1382395"/>
            <a:ext cx="5019040" cy="2404745"/>
          </a:xfrm>
          <a:prstGeom prst="foldedCorner">
            <a:avLst/>
          </a:prstGeom>
          <a:solidFill>
            <a:schemeClr val="bg2">
              <a:lumMod val="50000"/>
            </a:schemeClr>
          </a:solidFill>
          <a:effectLst>
            <a:glow rad="63500">
              <a:schemeClr val="accent3">
                <a:satMod val="175000"/>
                <a:alpha val="40000"/>
              </a:schemeClr>
            </a:glow>
            <a:outerShdw blurRad="40000" dist="23000" dir="5400000" rotWithShape="0">
              <a:srgbClr val="000000">
                <a:alpha val="35000"/>
              </a:srgbClr>
            </a:outerShdw>
            <a:softEdge rad="12700"/>
          </a:effectLst>
          <a:scene3d>
            <a:camera prst="obliqueTopRight"/>
            <a:lightRig rig="threePt" dir="t"/>
          </a:scene3d>
        </p:spPr>
        <p:style>
          <a:lnRef idx="1">
            <a:schemeClr val="accent1"/>
          </a:lnRef>
          <a:fillRef idx="3">
            <a:schemeClr val="accent1"/>
          </a:fillRef>
          <a:effectRef idx="2">
            <a:schemeClr val="accent1"/>
          </a:effectRef>
          <a:fontRef idx="minor">
            <a:schemeClr val="lt1"/>
          </a:fontRef>
        </p:style>
        <p:txBody>
          <a:bodyPr/>
          <a:p>
            <a:pPr marL="27305" marR="0" defTabSz="914400">
              <a:spcBef>
                <a:spcPts val="600"/>
              </a:spcBef>
              <a:buClr>
                <a:schemeClr val="accent1"/>
              </a:buClr>
              <a:buSzPct val="80000"/>
              <a:buFont typeface="Wingdings 2" panose="05020102010507070707" pitchFamily="18" charset="2"/>
              <a:buNone/>
              <a:defRPr/>
            </a:pPr>
            <a:r>
              <a:rPr lang="it-IT" sz="1800" i="0" noProof="0" dirty="0">
                <a:solidFill>
                  <a:schemeClr val="tx1"/>
                </a:solidFill>
                <a:sym typeface="+mn-ea"/>
              </a:rPr>
              <a:t>Termine derivato dalla Psicologia che indica il mantenimento di un buon adattamento personale, nonostante condizioni ambientali avverse. </a:t>
            </a:r>
            <a:endParaRPr kumimoji="0" lang="it-IT" sz="1800" i="0" kern="1200" cap="none" spc="0" normalizeH="0" baseline="0" noProof="0" dirty="0">
              <a:solidFill>
                <a:schemeClr val="tx1"/>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r>
              <a:rPr lang="it-IT" sz="1800" i="0" noProof="0" dirty="0">
                <a:solidFill>
                  <a:schemeClr val="tx1"/>
                </a:solidFill>
                <a:sym typeface="+mn-ea"/>
              </a:rPr>
              <a:t>Viene favorita da caratteristiche personali e condizioni ambientali, come l'instaurazione di pratiche di collaborazione.</a:t>
            </a:r>
            <a:endParaRPr 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532130" y="256540"/>
            <a:ext cx="7926070" cy="712470"/>
          </a:xfr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Premessa </a:t>
            </a:r>
            <a:endPar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3" name="Sottotitolo 2"/>
          <p:cNvSpPr>
            <a:spLocks noGrp="1"/>
          </p:cNvSpPr>
          <p:nvPr>
            <p:ph type="subTitle" idx="1" hasCustomPrompt="1"/>
          </p:nvPr>
        </p:nvSpPr>
        <p:spPr>
          <a:xfrm>
            <a:off x="4823460" y="1080770"/>
            <a:ext cx="3889375" cy="4866640"/>
          </a:xfrm>
        </p:spPr>
        <p:txBody>
          <a:bodyPr vert="horz" wrap="square" lIns="91440" tIns="0" rIns="91440" bIns="45720" numCol="1" anchor="t" anchorCtr="0" compatLnSpc="1">
            <a:normAutofit/>
          </a:bodyPr>
          <a:lstStyle/>
          <a:p>
            <a:pPr marL="27305"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1800" b="1" i="1" u="none" strike="noStrike" kern="1200" cap="none" spc="0" normalizeH="0" baseline="0" noProof="0" dirty="0" smtClean="0">
                <a:ln>
                  <a:noFill/>
                </a:ln>
                <a:solidFill>
                  <a:schemeClr val="tx1"/>
                </a:solidFill>
                <a:effectLst/>
                <a:uLnTx/>
                <a:uFillTx/>
                <a:latin typeface="+mn-lt"/>
                <a:ea typeface="+mn-ea"/>
                <a:cs typeface="+mn-cs"/>
              </a:rPr>
              <a:t>organizzazione</a:t>
            </a:r>
            <a:endParaRPr kumimoji="0" lang="it-IT" sz="1800" b="1" i="1"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r>
              <a:rPr kumimoji="0" lang="it-IT" sz="1800" b="1" i="1" u="none" strike="noStrike" kern="1200" cap="none" spc="0" normalizeH="0" baseline="0" noProof="0" dirty="0" smtClean="0">
                <a:ln>
                  <a:noFill/>
                </a:ln>
                <a:solidFill>
                  <a:schemeClr val="tx1"/>
                </a:solidFill>
                <a:effectLst/>
                <a:uLnTx/>
                <a:uFillTx/>
                <a:latin typeface="+mn-lt"/>
                <a:ea typeface="+mn-ea"/>
                <a:cs typeface="+mn-cs"/>
              </a:rPr>
              <a:t>               sanitaria</a:t>
            </a:r>
            <a:endParaRPr kumimoji="0" lang="it-IT" sz="1800" b="1" i="1"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Oval 4"/>
          <p:cNvSpPr/>
          <p:nvPr/>
        </p:nvSpPr>
        <p:spPr>
          <a:xfrm>
            <a:off x="5426075" y="256540"/>
            <a:ext cx="2092325" cy="1909445"/>
          </a:xfrm>
          <a:prstGeom prst="ellipse">
            <a:avLst/>
          </a:prstGeom>
        </p:spPr>
        <p:style>
          <a:lnRef idx="1">
            <a:schemeClr val="accent1"/>
          </a:lnRef>
          <a:fillRef idx="3">
            <a:schemeClr val="accent1"/>
          </a:fillRef>
          <a:effectRef idx="2">
            <a:schemeClr val="accent1"/>
          </a:effectRef>
          <a:fontRef idx="minor">
            <a:schemeClr val="lt1"/>
          </a:fontRef>
        </p:style>
        <p:txBody>
          <a:bodyPr/>
          <a:p>
            <a:r>
              <a:rPr lang="it-IT" altLang="en-US" sz="1800"/>
              <a:t>diverse professionalità</a:t>
            </a:r>
            <a:endParaRPr lang="it-IT" altLang="en-US" sz="1800"/>
          </a:p>
        </p:txBody>
      </p:sp>
      <p:sp>
        <p:nvSpPr>
          <p:cNvPr id="6" name="Oval 5"/>
          <p:cNvSpPr/>
          <p:nvPr/>
        </p:nvSpPr>
        <p:spPr>
          <a:xfrm>
            <a:off x="7209155" y="2589530"/>
            <a:ext cx="1853565" cy="1848485"/>
          </a:xfrm>
          <a:prstGeom prst="ellipse">
            <a:avLst/>
          </a:prstGeom>
        </p:spPr>
        <p:style>
          <a:lnRef idx="1">
            <a:schemeClr val="accent1"/>
          </a:lnRef>
          <a:fillRef idx="3">
            <a:schemeClr val="accent1"/>
          </a:fillRef>
          <a:effectRef idx="2">
            <a:schemeClr val="accent1"/>
          </a:effectRef>
          <a:fontRef idx="minor">
            <a:schemeClr val="lt1"/>
          </a:fontRef>
        </p:style>
        <p:txBody>
          <a:bodyPr/>
          <a:p>
            <a:r>
              <a:rPr lang="it-IT" altLang="en-US" sz="1800"/>
              <a:t>diversi bisogni di salute</a:t>
            </a:r>
            <a:endParaRPr lang="it-IT" altLang="en-US" sz="1800"/>
          </a:p>
        </p:txBody>
      </p:sp>
      <p:sp>
        <p:nvSpPr>
          <p:cNvPr id="7" name="Oval 6"/>
          <p:cNvSpPr/>
          <p:nvPr/>
        </p:nvSpPr>
        <p:spPr>
          <a:xfrm>
            <a:off x="4521200" y="2927350"/>
            <a:ext cx="1800225" cy="1744345"/>
          </a:xfrm>
          <a:prstGeom prst="ellipse">
            <a:avLst/>
          </a:prstGeom>
        </p:spPr>
        <p:style>
          <a:lnRef idx="1">
            <a:schemeClr val="accent1"/>
          </a:lnRef>
          <a:fillRef idx="3">
            <a:schemeClr val="accent1"/>
          </a:fillRef>
          <a:effectRef idx="2">
            <a:schemeClr val="accent1"/>
          </a:effectRef>
          <a:fontRef idx="minor">
            <a:schemeClr val="lt1"/>
          </a:fontRef>
        </p:style>
        <p:txBody>
          <a:bodyPr/>
          <a:p>
            <a:r>
              <a:rPr lang="it-IT" altLang="en-US" sz="1800"/>
              <a:t>rete sociale</a:t>
            </a:r>
            <a:endParaRPr lang="it-IT" altLang="en-US" sz="1800"/>
          </a:p>
        </p:txBody>
      </p:sp>
      <p:cxnSp>
        <p:nvCxnSpPr>
          <p:cNvPr id="8" name="Straight Arrow Connector 7"/>
          <p:cNvCxnSpPr/>
          <p:nvPr/>
        </p:nvCxnSpPr>
        <p:spPr>
          <a:xfrm>
            <a:off x="7379970" y="1772920"/>
            <a:ext cx="772795" cy="6032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6496050" y="3940810"/>
            <a:ext cx="713105" cy="2260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5426075" y="2165985"/>
            <a:ext cx="299085" cy="3543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Sottotitolo 2"/>
          <p:cNvSpPr>
            <a:spLocks noGrp="1"/>
          </p:cNvSpPr>
          <p:nvPr/>
        </p:nvSpPr>
        <p:spPr>
          <a:xfrm>
            <a:off x="532130" y="1208405"/>
            <a:ext cx="4198620" cy="4739640"/>
          </a:xfrm>
          <a:prstGeom prst="rect">
            <a:avLst/>
          </a:prstGeom>
        </p:spPr>
        <p:txBody>
          <a:bodyPr vert="horz" wrap="square" lIns="91440" tIns="0" rIns="91440" bIns="45720" numCol="1" rtlCol="0" anchor="t" anchorCtr="0" compatLnSpc="1">
            <a:normAutofit fontScale="90000"/>
          </a:bodyPr>
          <a:lstStyle>
            <a:lvl1pPr marL="0" indent="0" algn="l" defTabSz="457200" rtl="0" eaLnBrk="1" latinLnBrk="0" hangingPunct="1">
              <a:spcBef>
                <a:spcPct val="20000"/>
              </a:spcBef>
              <a:buClr>
                <a:srgbClr val="152460"/>
              </a:buClr>
              <a:buSzPct val="122000"/>
              <a:buFont typeface="Arial" panose="020B0604020202020204"/>
              <a:buNone/>
              <a:defRPr sz="2800" kern="1200" baseline="0">
                <a:solidFill>
                  <a:schemeClr val="tx1">
                    <a:lumMod val="75000"/>
                    <a:lumOff val="25000"/>
                  </a:schemeClr>
                </a:solidFill>
                <a:latin typeface="Verdana" panose="020B0604030504040204"/>
                <a:ea typeface="+mn-ea"/>
                <a:cs typeface="Verdana" panose="020B0604030504040204"/>
              </a:defRPr>
            </a:lvl1pPr>
            <a:lvl2pPr marL="457200" indent="0" algn="ctr" defTabSz="457200" rtl="0" eaLnBrk="1" latinLnBrk="0" hangingPunct="1">
              <a:spcBef>
                <a:spcPct val="20000"/>
              </a:spcBef>
              <a:buClr>
                <a:srgbClr val="152460"/>
              </a:buClr>
              <a:buSzPct val="76000"/>
              <a:buFont typeface="Courier New" panose="02070309020205020404"/>
              <a:buNone/>
              <a:defRPr sz="2400" kern="1200">
                <a:solidFill>
                  <a:schemeClr val="tx1">
                    <a:tint val="75000"/>
                  </a:schemeClr>
                </a:solidFill>
                <a:latin typeface="Verdana" panose="020B0604030504040204"/>
                <a:ea typeface="+mn-ea"/>
                <a:cs typeface="Verdana" panose="020B0604030504040204"/>
              </a:defRPr>
            </a:lvl2pPr>
            <a:lvl3pPr marL="914400" indent="0" algn="ctr" defTabSz="457200" rtl="0" eaLnBrk="1" latinLnBrk="0" hangingPunct="1">
              <a:spcBef>
                <a:spcPts val="600"/>
              </a:spcBef>
              <a:spcAft>
                <a:spcPts val="600"/>
              </a:spcAft>
              <a:buFontTx/>
              <a:buNone/>
              <a:defRPr sz="1800" i="1" kern="1200" baseline="0">
                <a:solidFill>
                  <a:schemeClr val="tx1">
                    <a:tint val="75000"/>
                  </a:schemeClr>
                </a:solidFill>
                <a:latin typeface="Verdana" panose="020B0604030504040204"/>
                <a:ea typeface="+mn-ea"/>
                <a:cs typeface="Verdana" panose="020B0604030504040204"/>
              </a:defRPr>
            </a:lvl3pPr>
            <a:lvl4pPr marL="1371600" indent="0" algn="ctr" defTabSz="457200" rtl="0" eaLnBrk="1" latinLnBrk="0" hangingPunct="1">
              <a:spcBef>
                <a:spcPct val="20000"/>
              </a:spcBef>
              <a:buFont typeface="Arial" panose="020B0604020202020204"/>
              <a:buNone/>
              <a:defRPr sz="2000" kern="1200">
                <a:solidFill>
                  <a:schemeClr val="tx1">
                    <a:tint val="75000"/>
                  </a:schemeClr>
                </a:solidFill>
                <a:latin typeface="Verdana" panose="020B0604030504040204"/>
                <a:ea typeface="+mn-ea"/>
                <a:cs typeface="Verdana" panose="020B0604030504040204"/>
              </a:defRPr>
            </a:lvl4pPr>
            <a:lvl5pPr marL="1828800" indent="0" algn="ctr" defTabSz="457200" rtl="0" eaLnBrk="1" latinLnBrk="0" hangingPunct="1">
              <a:spcBef>
                <a:spcPct val="20000"/>
              </a:spcBef>
              <a:buFont typeface="Arial" panose="020B0604020202020204"/>
              <a:buNone/>
              <a:defRPr sz="2000" kern="1200">
                <a:solidFill>
                  <a:schemeClr val="tx1">
                    <a:tint val="75000"/>
                  </a:schemeClr>
                </a:solidFill>
                <a:latin typeface="Verdana" panose="020B0604030504040204"/>
                <a:ea typeface="+mn-ea"/>
                <a:cs typeface="Verdana" panose="020B0604030504040204"/>
              </a:defRPr>
            </a:lvl5pPr>
            <a:lvl6pPr marL="22860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9pPr>
          </a:lstStyle>
          <a:p>
            <a:pPr marL="27305" marR="0" lvl="0" indent="0" algn="just"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Il testo riporta gli esiti di una ricerca azione condotta presso l'Azienda Ospedaliero-Universitaria di Parma, composta da un'analisi qualitativa delle pratiche collaborative attuate presso diversi reparti ospedalieri e da un percorso di formazione riguardo la collaborazione interprofessionale.</a:t>
            </a: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Gli elementi di partenza della ricerca sono stati:</a:t>
            </a: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indent="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None/>
              <a:defRPr/>
            </a:pP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313055" marR="0" lvl="0" indent="-285750" algn="l" defTabSz="914400" rtl="0" eaLnBrk="1" fontAlgn="auto" latinLnBrk="0" hangingPunct="1">
              <a:lnSpc>
                <a:spcPct val="100000"/>
              </a:lnSpc>
              <a:spcBef>
                <a:spcPts val="600"/>
              </a:spcBef>
              <a:spcAft>
                <a:spcPts val="0"/>
              </a:spcAft>
              <a:buClr>
                <a:schemeClr val="accent1"/>
              </a:buClr>
              <a:buSzPct val="80000"/>
              <a:buFont typeface="Arial" panose="020B0604020202020204" pitchFamily="34" charset="0"/>
              <a:buChar char="•"/>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La complessità organizzazione ospedalira.</a:t>
            </a: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313055" marR="0" lvl="0" indent="-285750" algn="l" defTabSz="914400" rtl="0" eaLnBrk="1" fontAlgn="auto" latinLnBrk="0" hangingPunct="1">
              <a:lnSpc>
                <a:spcPct val="100000"/>
              </a:lnSpc>
              <a:spcBef>
                <a:spcPts val="600"/>
              </a:spcBef>
              <a:spcAft>
                <a:spcPts val="0"/>
              </a:spcAft>
              <a:buClr>
                <a:schemeClr val="accent1"/>
              </a:buClr>
              <a:buSzPct val="80000"/>
              <a:buFont typeface="Arial" panose="020B0604020202020204" pitchFamily="34" charset="0"/>
              <a:buChar char="•"/>
              <a:defRPr/>
            </a:pPr>
            <a:r>
              <a:rPr kumimoji="0" lang="it-IT" sz="1800" b="0" i="0" u="none" strike="noStrike" kern="1200" cap="none" spc="0" normalizeH="0" baseline="0" noProof="0" dirty="0" smtClean="0">
                <a:ln>
                  <a:noFill/>
                </a:ln>
                <a:solidFill>
                  <a:schemeClr val="tx1"/>
                </a:solidFill>
                <a:effectLst/>
                <a:uLnTx/>
                <a:uFillTx/>
                <a:latin typeface="+mn-lt"/>
                <a:ea typeface="+mn-ea"/>
                <a:cs typeface="+mn-cs"/>
              </a:rPr>
              <a:t>La relazione tra bisogni individuali, struttura organizzative, modalità lavorative.</a:t>
            </a: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18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27305" marR="0" lvl="0" algn="l" defTabSz="914400" rtl="0" eaLnBrk="1" fontAlgn="auto" latinLnBrk="0" hangingPunct="1">
              <a:lnSpc>
                <a:spcPct val="100000"/>
              </a:lnSpc>
              <a:spcBef>
                <a:spcPts val="600"/>
              </a:spcBef>
              <a:spcAft>
                <a:spcPts val="0"/>
              </a:spcAft>
              <a:buClr>
                <a:schemeClr val="accent1"/>
              </a:buClr>
              <a:buSzPct val="80000"/>
              <a:buFont typeface="Wingdings 2" panose="05020102010507070707"/>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a:p>
            <a:pPr marL="541655" marR="0" lvl="0" indent="-514350" algn="l" defTabSz="914400" rtl="0" eaLnBrk="1" fontAlgn="auto" latinLnBrk="0" hangingPunct="1">
              <a:lnSpc>
                <a:spcPct val="100000"/>
              </a:lnSpc>
              <a:spcBef>
                <a:spcPts val="600"/>
              </a:spcBef>
              <a:spcAft>
                <a:spcPts val="0"/>
              </a:spcAft>
              <a:buClr>
                <a:schemeClr val="accent1"/>
              </a:buClr>
              <a:buSzPct val="80000"/>
              <a:buFont typeface="Wingdings 2" panose="05020102010507070707"/>
              <a:buAutoNum type="arabicPeriod"/>
              <a:defRPr/>
            </a:pPr>
            <a:endParaRPr kumimoji="0" lang="it-IT"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title" hasCustomPrompt="1"/>
          </p:nvPr>
        </p:nvSpPr>
        <p:spPr>
          <a:xfrm>
            <a:off x="457200" y="247650"/>
            <a:ext cx="8328025" cy="1170305"/>
          </a:xfr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L'indagine qualitativa</a:t>
            </a:r>
            <a:endPar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9219" name="Segnaposto contenuto 2"/>
          <p:cNvSpPr>
            <a:spLocks noGrp="1"/>
          </p:cNvSpPr>
          <p:nvPr>
            <p:ph idx="1" hasCustomPrompt="1"/>
          </p:nvPr>
        </p:nvSpPr>
        <p:spPr>
          <a:xfrm>
            <a:off x="456565" y="1221740"/>
            <a:ext cx="8539480" cy="4904740"/>
          </a:xfrm>
        </p:spPr>
        <p:txBody>
          <a:bodyPr vert="horz" wrap="square" lIns="91440" tIns="45720" rIns="91440" bIns="45720" anchor="t">
            <a:normAutofit/>
          </a:bodyPr>
          <a:p>
            <a:pPr eaLnBrk="1" hangingPunct="1">
              <a:buFont typeface="Wingdings 3" panose="05040102010807070707" pitchFamily="18" charset="2"/>
              <a:buNone/>
            </a:pPr>
            <a:r>
              <a:rPr lang="it-IT" sz="1600" dirty="0"/>
              <a:t>Da una prima indagine emergono due diversi elementi significativi:</a:t>
            </a:r>
            <a:endParaRPr lang="it-IT" sz="1600" dirty="0"/>
          </a:p>
          <a:p>
            <a:pPr eaLnBrk="1" hangingPunct="1">
              <a:buFont typeface="Wingdings 3" panose="05040102010807070707" pitchFamily="18" charset="2"/>
              <a:buNone/>
            </a:pPr>
            <a:r>
              <a:rPr lang="it-IT" sz="1600" dirty="0"/>
              <a:t>               </a:t>
            </a:r>
            <a:endParaRPr lang="it-IT" sz="1600" dirty="0"/>
          </a:p>
          <a:p>
            <a:pPr eaLnBrk="1" hangingPunct="1">
              <a:buFont typeface="Wingdings 3" panose="05040102010807070707" pitchFamily="18" charset="2"/>
              <a:buNone/>
            </a:pPr>
            <a:endParaRPr lang="it-IT" sz="1600" dirty="0"/>
          </a:p>
          <a:p>
            <a:pPr eaLnBrk="1" hangingPunct="1">
              <a:buFont typeface="Wingdings 3" panose="05040102010807070707" pitchFamily="18" charset="2"/>
              <a:buNone/>
            </a:pPr>
            <a:endParaRPr lang="it-IT" sz="1600" dirty="0"/>
          </a:p>
          <a:p>
            <a:pPr algn="ctr" eaLnBrk="1" hangingPunct="1">
              <a:buFont typeface="Wingdings 3" panose="05040102010807070707" pitchFamily="18" charset="2"/>
              <a:buNone/>
            </a:pPr>
            <a:endParaRPr lang="it-IT" sz="1600" dirty="0"/>
          </a:p>
          <a:p>
            <a:pPr algn="ctr" eaLnBrk="1" hangingPunct="1">
              <a:buFont typeface="Wingdings 3" panose="05040102010807070707" pitchFamily="18" charset="2"/>
              <a:buNone/>
            </a:pPr>
            <a:r>
              <a:rPr lang="it-IT" sz="1600" dirty="0"/>
              <a:t>             </a:t>
            </a:r>
            <a:endParaRPr lang="it-IT" sz="1600" dirty="0"/>
          </a:p>
          <a:p>
            <a:pPr algn="ctr" eaLnBrk="1" hangingPunct="1">
              <a:buFont typeface="Wingdings 3" panose="05040102010807070707" pitchFamily="18" charset="2"/>
              <a:buNone/>
            </a:pPr>
            <a:endParaRPr lang="it-IT" sz="1600" dirty="0"/>
          </a:p>
          <a:p>
            <a:pPr algn="ctr" eaLnBrk="1" hangingPunct="1">
              <a:buFont typeface="Wingdings 3" panose="05040102010807070707" pitchFamily="18" charset="2"/>
              <a:buNone/>
            </a:pPr>
            <a:endParaRPr lang="it-IT" sz="1600" dirty="0"/>
          </a:p>
          <a:p>
            <a:pPr algn="ctr" eaLnBrk="1" hangingPunct="1">
              <a:buFont typeface="Wingdings 3" panose="05040102010807070707" pitchFamily="18" charset="2"/>
              <a:buNone/>
            </a:pPr>
            <a:r>
              <a:rPr lang="it-IT" sz="1600" dirty="0"/>
              <a:t>tali elementi riinviano ad</a:t>
            </a:r>
            <a:endParaRPr lang="it-IT" sz="1600" dirty="0"/>
          </a:p>
          <a:p>
            <a:pPr algn="ctr" eaLnBrk="1" hangingPunct="1">
              <a:buFont typeface="Wingdings 3" panose="05040102010807070707" pitchFamily="18" charset="2"/>
              <a:buNone/>
            </a:pPr>
            <a:r>
              <a:rPr lang="it-IT" sz="1600" dirty="0"/>
              <a:t>una richiesta di</a:t>
            </a:r>
            <a:r>
              <a:rPr lang="it-IT" sz="1600" b="1" dirty="0"/>
              <a:t> collaborazione</a:t>
            </a:r>
            <a:endParaRPr lang="it-IT" sz="1600" b="1" dirty="0"/>
          </a:p>
          <a:p>
            <a:pPr algn="ctr" eaLnBrk="1" hangingPunct="1">
              <a:buFont typeface="Wingdings 3" panose="05040102010807070707" pitchFamily="18" charset="2"/>
              <a:buNone/>
            </a:pPr>
            <a:endParaRPr lang="it-IT" sz="1600" dirty="0"/>
          </a:p>
          <a:p>
            <a:pPr algn="l" eaLnBrk="1" hangingPunct="1">
              <a:buFont typeface="Wingdings 3" panose="05040102010807070707" pitchFamily="18" charset="2"/>
              <a:buNone/>
            </a:pPr>
            <a:endParaRPr lang="it-IT" sz="1600" dirty="0"/>
          </a:p>
          <a:p>
            <a:pPr algn="l" eaLnBrk="1" hangingPunct="1">
              <a:buFont typeface="Wingdings 3" panose="05040102010807070707" pitchFamily="18" charset="2"/>
              <a:buNone/>
            </a:pPr>
            <a:r>
              <a:rPr lang="it-IT" sz="1600" dirty="0"/>
              <a:t>           </a:t>
            </a:r>
            <a:endParaRPr lang="it-IT" sz="1600" dirty="0"/>
          </a:p>
        </p:txBody>
      </p:sp>
      <p:cxnSp>
        <p:nvCxnSpPr>
          <p:cNvPr id="3" name="Straight Arrow Connector 2"/>
          <p:cNvCxnSpPr/>
          <p:nvPr/>
        </p:nvCxnSpPr>
        <p:spPr>
          <a:xfrm>
            <a:off x="5979160" y="1621790"/>
            <a:ext cx="589915"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H="1">
            <a:off x="4479290" y="1556385"/>
            <a:ext cx="575945" cy="360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5050155" y="4225925"/>
            <a:ext cx="5080" cy="4038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2564130" y="4629785"/>
            <a:ext cx="5142230" cy="1711960"/>
          </a:xfrm>
          <a:prstGeom prst="roundRect">
            <a:avLst/>
          </a:prstGeom>
          <a:solidFill>
            <a:srgbClr val="92D050"/>
          </a:solidFill>
          <a:effectLst>
            <a:glow rad="63500">
              <a:schemeClr val="accent3">
                <a:satMod val="175000"/>
                <a:alpha val="40000"/>
              </a:schemeClr>
            </a:glow>
            <a:outerShdw blurRad="40000" dist="23000" dir="5400000" rotWithShape="0">
              <a:srgbClr val="000000">
                <a:alpha val="35000"/>
              </a:srgbClr>
            </a:outerShdw>
            <a:softEdge rad="31750"/>
          </a:effectLst>
        </p:spPr>
        <p:style>
          <a:lnRef idx="1">
            <a:schemeClr val="accent1"/>
          </a:lnRef>
          <a:fillRef idx="3">
            <a:schemeClr val="accent1"/>
          </a:fillRef>
          <a:effectRef idx="2">
            <a:schemeClr val="accent1"/>
          </a:effectRef>
          <a:fontRef idx="minor">
            <a:schemeClr val="lt1"/>
          </a:fontRef>
        </p:style>
        <p:txBody>
          <a:bodyPr/>
          <a:p>
            <a:pPr marL="171450" indent="-171450">
              <a:buFont typeface="Arial" panose="020B0604020202020204" pitchFamily="34" charset="0"/>
              <a:buChar char="•"/>
            </a:pPr>
            <a:r>
              <a:rPr lang="it-IT" altLang="en-US" sz="1600">
                <a:solidFill>
                  <a:schemeClr val="tx1"/>
                </a:solidFill>
              </a:rPr>
              <a:t>si basa sul legame sociale in quanto qualità interna</a:t>
            </a:r>
            <a:endParaRPr lang="it-IT" altLang="en-US" sz="1600">
              <a:solidFill>
                <a:schemeClr val="tx1"/>
              </a:solidFill>
            </a:endParaRPr>
          </a:p>
          <a:p>
            <a:pPr marL="171450" indent="-171450">
              <a:buFont typeface="Arial" panose="020B0604020202020204" pitchFamily="34" charset="0"/>
              <a:buChar char="•"/>
            </a:pPr>
            <a:r>
              <a:rPr lang="it-IT" altLang="en-US" sz="1600">
                <a:solidFill>
                  <a:schemeClr val="tx1"/>
                </a:solidFill>
              </a:rPr>
              <a:t>si concretizza in attività pratiche</a:t>
            </a:r>
            <a:endParaRPr lang="it-IT" altLang="en-US" sz="1600">
              <a:solidFill>
                <a:schemeClr val="tx1"/>
              </a:solidFill>
            </a:endParaRPr>
          </a:p>
          <a:p>
            <a:pPr marL="171450" indent="-171450">
              <a:buFont typeface="Arial" panose="020B0604020202020204" pitchFamily="34" charset="0"/>
              <a:buChar char="•"/>
            </a:pPr>
            <a:r>
              <a:rPr lang="it-IT" altLang="en-US" sz="1600">
                <a:solidFill>
                  <a:schemeClr val="tx1"/>
                </a:solidFill>
              </a:rPr>
              <a:t>è connessa alle caratteristiche socio-culturali locali</a:t>
            </a:r>
            <a:endParaRPr lang="it-IT" altLang="en-US" sz="1600">
              <a:solidFill>
                <a:schemeClr val="tx1"/>
              </a:solidFill>
            </a:endParaRPr>
          </a:p>
          <a:p>
            <a:pPr marL="171450" indent="-171450">
              <a:buFont typeface="Arial" panose="020B0604020202020204" pitchFamily="34" charset="0"/>
              <a:buChar char="•"/>
            </a:pPr>
            <a:endParaRPr lang="it-IT" altLang="en-US" sz="1800">
              <a:solidFill>
                <a:schemeClr val="tx1"/>
              </a:solidFill>
            </a:endParaRPr>
          </a:p>
        </p:txBody>
      </p:sp>
      <p:pic>
        <p:nvPicPr>
          <p:cNvPr id="10244" name="Picture 5" descr="C:\Users\focbo\dal computer\Documents\fiorella\Libro_coll_resiliente\stock-photo-silhouette-of-a-business-team-pyramid-vector-file-also-available.jpg"/>
          <p:cNvPicPr>
            <a:picLocks noChangeAspect="1"/>
          </p:cNvPicPr>
          <p:nvPr/>
        </p:nvPicPr>
        <p:blipFill>
          <a:blip r:embed="rId1"/>
          <a:stretch>
            <a:fillRect/>
          </a:stretch>
        </p:blipFill>
        <p:spPr>
          <a:xfrm>
            <a:off x="628015" y="3395980"/>
            <a:ext cx="1152525" cy="1828800"/>
          </a:xfrm>
          <a:prstGeom prst="rect">
            <a:avLst/>
          </a:prstGeom>
          <a:noFill/>
          <a:ln w="9525">
            <a:noFill/>
          </a:ln>
        </p:spPr>
      </p:pic>
      <p:sp>
        <p:nvSpPr>
          <p:cNvPr id="4" name="Rounded Rectangle 3"/>
          <p:cNvSpPr/>
          <p:nvPr/>
        </p:nvSpPr>
        <p:spPr>
          <a:xfrm>
            <a:off x="1497330" y="2007870"/>
            <a:ext cx="3254375" cy="1138555"/>
          </a:xfrm>
          <a:prstGeom prst="roundRect">
            <a:avLst/>
          </a:prstGeom>
          <a:solidFill>
            <a:srgbClr val="92D050"/>
          </a:solidFill>
          <a:effectLst>
            <a:glow rad="63500">
              <a:schemeClr val="accent3">
                <a:satMod val="175000"/>
                <a:alpha val="40000"/>
              </a:schemeClr>
            </a:glow>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a:p>
            <a:pPr algn="just"/>
            <a:r>
              <a:rPr lang="it-IT" sz="1600" dirty="0">
                <a:solidFill>
                  <a:schemeClr val="tx1"/>
                </a:solidFill>
                <a:sym typeface="+mn-ea"/>
              </a:rPr>
              <a:t>La convienza tra dimensioni individuale, gruppale e  strutturale</a:t>
            </a:r>
            <a:endParaRPr lang="it-IT" sz="1600" dirty="0">
              <a:solidFill>
                <a:schemeClr val="tx1"/>
              </a:solidFill>
              <a:sym typeface="+mn-ea"/>
            </a:endParaRPr>
          </a:p>
        </p:txBody>
      </p:sp>
      <p:sp>
        <p:nvSpPr>
          <p:cNvPr id="5" name="Rounded Rectangle 4"/>
          <p:cNvSpPr/>
          <p:nvPr/>
        </p:nvSpPr>
        <p:spPr>
          <a:xfrm>
            <a:off x="5725795" y="1916430"/>
            <a:ext cx="3059430" cy="1229360"/>
          </a:xfrm>
          <a:prstGeom prst="roundRect">
            <a:avLst/>
          </a:prstGeom>
          <a:solidFill>
            <a:srgbClr val="92D050"/>
          </a:solidFill>
          <a:effectLst>
            <a:glow rad="63500">
              <a:schemeClr val="accent3">
                <a:satMod val="175000"/>
                <a:alpha val="40000"/>
              </a:schemeClr>
            </a:glow>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a:p>
            <a:pPr algn="just"/>
            <a:r>
              <a:rPr lang="it-IT" sz="1600" dirty="0">
                <a:solidFill>
                  <a:schemeClr val="tx1"/>
                </a:solidFill>
                <a:sym typeface="+mn-ea"/>
              </a:rPr>
              <a:t>conflittualità tra le culture clinica, manageriale e accademica </a:t>
            </a:r>
            <a:r>
              <a:rPr lang="it-IT" sz="1600" dirty="0">
                <a:sym typeface="+mn-ea"/>
              </a:rPr>
              <a:t>     </a:t>
            </a:r>
            <a:r>
              <a:rPr lang="it-IT" dirty="0">
                <a:sym typeface="+mn-ea"/>
              </a:rPr>
              <a:t>      </a:t>
            </a:r>
            <a:endParaRPr lang="en-US"/>
          </a:p>
        </p:txBody>
      </p:sp>
      <p:sp>
        <p:nvSpPr>
          <p:cNvPr id="10" name="Left Brace 9"/>
          <p:cNvSpPr/>
          <p:nvPr/>
        </p:nvSpPr>
        <p:spPr>
          <a:xfrm rot="16200000">
            <a:off x="4861560" y="2416175"/>
            <a:ext cx="382270" cy="1842770"/>
          </a:xfrm>
          <a:prstGeom prst="leftBrace">
            <a:avLst>
              <a:gd name="adj1" fmla="val 8333"/>
              <a:gd name="adj2" fmla="val 50032"/>
            </a:avLst>
          </a:prstGeom>
        </p:spPr>
        <p:style>
          <a:lnRef idx="2">
            <a:schemeClr val="accent1"/>
          </a:lnRef>
          <a:fillRef idx="0">
            <a:schemeClr val="accent1"/>
          </a:fillRef>
          <a:effectRef idx="1">
            <a:schemeClr val="accent1"/>
          </a:effectRef>
          <a:fontRef idx="minor">
            <a:schemeClr val="tx1"/>
          </a:fontRef>
        </p:style>
        <p:txBody>
          <a:bodyPr/>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title" hasCustomPrompt="1"/>
          </p:nvPr>
        </p:nvSpPr>
        <p:spPr>
          <a:xfrm>
            <a:off x="457200" y="247650"/>
            <a:ext cx="8328025" cy="1170305"/>
          </a:xfrm>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lang="it-IT" sz="3600" b="0" noProof="0" dirty="0" smtClean="0">
                <a:ln>
                  <a:noFill/>
                </a:ln>
                <a:solidFill>
                  <a:srgbClr val="FF0000"/>
                </a:solidFill>
                <a:effectLst>
                  <a:outerShdw blurRad="50000" dist="30000" dir="5400000" algn="tl" rotWithShape="0">
                    <a:srgbClr val="000000">
                      <a:alpha val="30000"/>
                    </a:srgbClr>
                  </a:outerShdw>
                </a:effectLst>
                <a:uLnTx/>
                <a:uFillTx/>
                <a:latin typeface="+mj-lt"/>
                <a:cs typeface="+mj-cs"/>
                <a:sym typeface="+mn-ea"/>
              </a:rPr>
              <a:t>Come agiscono le organizzazioni</a:t>
            </a:r>
            <a:br>
              <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br>
            <a:endPar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9219" name="Segnaposto contenuto 2"/>
          <p:cNvSpPr>
            <a:spLocks noGrp="1"/>
          </p:cNvSpPr>
          <p:nvPr>
            <p:ph idx="1" hasCustomPrompt="1"/>
          </p:nvPr>
        </p:nvSpPr>
        <p:spPr>
          <a:xfrm>
            <a:off x="457200" y="1179830"/>
            <a:ext cx="8467090" cy="4946650"/>
          </a:xfrm>
        </p:spPr>
        <p:txBody>
          <a:bodyPr vert="horz" wrap="square" lIns="91440" tIns="45720" rIns="91440" bIns="45720" anchor="t">
            <a:noAutofit/>
          </a:bodyPr>
          <a:p>
            <a:pPr algn="just" eaLnBrk="1" hangingPunct="1">
              <a:buFont typeface="Wingdings 3" panose="05040102010807070707" pitchFamily="18" charset="2"/>
              <a:buNone/>
            </a:pPr>
            <a:r>
              <a:rPr lang="it-IT" sz="1800" dirty="0">
                <a:sym typeface="+mn-ea"/>
              </a:rPr>
              <a:t> In ogni organizzazione vi sono:</a:t>
            </a:r>
            <a:endParaRPr lang="it-IT" sz="1800" dirty="0">
              <a:sym typeface="+mn-ea"/>
            </a:endParaRPr>
          </a:p>
          <a:p>
            <a:pPr algn="just" eaLnBrk="1" hangingPunct="1">
              <a:buFont typeface="Wingdings 3" panose="05040102010807070707" pitchFamily="18" charset="2"/>
              <a:buNone/>
            </a:pPr>
            <a:r>
              <a:rPr lang="it-IT" sz="1800" dirty="0">
                <a:sym typeface="+mn-ea"/>
              </a:rPr>
              <a:t> delle</a:t>
            </a:r>
            <a:r>
              <a:rPr lang="it-IT" sz="1800" b="1" dirty="0">
                <a:solidFill>
                  <a:schemeClr val="tx1"/>
                </a:solidFill>
                <a:sym typeface="+mn-ea"/>
              </a:rPr>
              <a:t> variabili indipendenti</a:t>
            </a:r>
            <a:r>
              <a:rPr lang="it-IT" sz="1800" dirty="0">
                <a:sym typeface="+mn-ea"/>
              </a:rPr>
              <a:t>:</a:t>
            </a:r>
            <a:endParaRPr lang="it-IT" sz="1800" dirty="0">
              <a:sym typeface="+mn-ea"/>
            </a:endParaRPr>
          </a:p>
          <a:p>
            <a:pPr algn="just" eaLnBrk="1" hangingPunct="1"/>
            <a:endParaRPr lang="it-IT" sz="1800" dirty="0"/>
          </a:p>
          <a:p>
            <a:pPr lvl="1" algn="just" eaLnBrk="1" hangingPunct="1">
              <a:buFont typeface="Wingdings" panose="05000000000000000000" charset="0"/>
              <a:buChar char=""/>
            </a:pPr>
            <a:r>
              <a:rPr lang="it-IT" sz="1800" dirty="0">
                <a:sym typeface="+mn-ea"/>
              </a:rPr>
              <a:t>abilità ed attitudini personali, motivazioni </a:t>
            </a:r>
            <a:endParaRPr lang="it-IT" sz="1800" dirty="0">
              <a:sym typeface="+mn-ea"/>
            </a:endParaRPr>
          </a:p>
          <a:p>
            <a:pPr marL="457200" lvl="1" indent="0" algn="just" eaLnBrk="1" hangingPunct="1">
              <a:buFont typeface="Wingdings" panose="05000000000000000000" charset="0"/>
              <a:buNone/>
            </a:pPr>
            <a:endParaRPr lang="it-IT" sz="1800" dirty="0"/>
          </a:p>
          <a:p>
            <a:pPr lvl="1" algn="just" eaLnBrk="1" hangingPunct="1">
              <a:buFont typeface="Wingdings" panose="05000000000000000000" charset="0"/>
              <a:buChar char=""/>
            </a:pPr>
            <a:r>
              <a:rPr lang="it-IT" sz="1800" dirty="0">
                <a:sym typeface="+mn-ea"/>
              </a:rPr>
              <a:t>azioni all'interno di unità sociali </a:t>
            </a:r>
            <a:endParaRPr lang="it-IT" sz="1800" dirty="0">
              <a:sym typeface="+mn-ea"/>
            </a:endParaRPr>
          </a:p>
          <a:p>
            <a:pPr marL="457200" lvl="1" indent="0" algn="just" eaLnBrk="1" hangingPunct="1">
              <a:buFont typeface="Wingdings" panose="05000000000000000000" charset="0"/>
              <a:buNone/>
            </a:pPr>
            <a:r>
              <a:rPr lang="it-IT" sz="1800" dirty="0">
                <a:sym typeface="+mn-ea"/>
              </a:rPr>
              <a:t>    organizzate</a:t>
            </a:r>
            <a:endParaRPr lang="it-IT" sz="1800" dirty="0">
              <a:sym typeface="+mn-ea"/>
            </a:endParaRPr>
          </a:p>
          <a:p>
            <a:pPr marL="457200" lvl="1" indent="0" algn="just" eaLnBrk="1" hangingPunct="1">
              <a:buFont typeface="Wingdings" panose="05000000000000000000" charset="0"/>
              <a:buNone/>
            </a:pPr>
            <a:endParaRPr lang="it-IT" sz="1800" dirty="0"/>
          </a:p>
          <a:p>
            <a:pPr lvl="1" algn="just" eaLnBrk="1" hangingPunct="1">
              <a:buFont typeface="Wingdings" panose="05000000000000000000" charset="0"/>
              <a:buChar char=""/>
            </a:pPr>
            <a:r>
              <a:rPr lang="it-IT" sz="1800" dirty="0">
                <a:sym typeface="+mn-ea"/>
              </a:rPr>
              <a:t>cultura dell'organizzazione  </a:t>
            </a:r>
            <a:endParaRPr lang="it-IT" sz="1800" dirty="0">
              <a:sym typeface="+mn-ea"/>
            </a:endParaRPr>
          </a:p>
          <a:p>
            <a:pPr marL="457200" lvl="1" indent="0" algn="just" eaLnBrk="1" hangingPunct="1">
              <a:buFont typeface="Wingdings" panose="05000000000000000000" charset="0"/>
              <a:buNone/>
            </a:pPr>
            <a:r>
              <a:rPr lang="it-IT" sz="1800" dirty="0">
                <a:sym typeface="+mn-ea"/>
              </a:rPr>
              <a:t>     e distribuzione delle risorse</a:t>
            </a:r>
            <a:endParaRPr lang="it-IT" sz="1800" dirty="0">
              <a:sym typeface="+mn-ea"/>
            </a:endParaRPr>
          </a:p>
          <a:p>
            <a:pPr marL="457200" lvl="1" indent="0" algn="just" eaLnBrk="1" hangingPunct="1">
              <a:buFont typeface="Wingdings" panose="05000000000000000000" charset="0"/>
              <a:buNone/>
            </a:pPr>
            <a:endParaRPr lang="it-IT" sz="1800" dirty="0">
              <a:sym typeface="+mn-ea"/>
            </a:endParaRPr>
          </a:p>
          <a:p>
            <a:pPr marL="0" lvl="0" indent="0" algn="just" eaLnBrk="1" hangingPunct="1">
              <a:buFont typeface="Wingdings" panose="05000000000000000000" charset="0"/>
              <a:buNone/>
            </a:pPr>
            <a:r>
              <a:rPr lang="it-IT" sz="1800" dirty="0">
                <a:sym typeface="+mn-ea"/>
              </a:rPr>
              <a:t>A tali variabili si aggingolo le narrazioni </a:t>
            </a:r>
            <a:endParaRPr lang="it-IT" sz="1800" dirty="0">
              <a:sym typeface="+mn-ea"/>
            </a:endParaRPr>
          </a:p>
          <a:p>
            <a:pPr marL="0" lvl="0" indent="0" algn="just" eaLnBrk="1" hangingPunct="1">
              <a:buFont typeface="Wingdings" panose="05000000000000000000" charset="0"/>
              <a:buNone/>
            </a:pPr>
            <a:r>
              <a:rPr lang="it-IT" sz="1800" dirty="0">
                <a:sym typeface="+mn-ea"/>
              </a:rPr>
              <a:t>con cui ogni livello si rappresenta, </a:t>
            </a:r>
            <a:endParaRPr lang="it-IT" sz="1800" dirty="0">
              <a:sym typeface="+mn-ea"/>
            </a:endParaRPr>
          </a:p>
          <a:p>
            <a:pPr marL="0" lvl="0" indent="0" algn="just" eaLnBrk="1" hangingPunct="1">
              <a:buFont typeface="Wingdings" panose="05000000000000000000" charset="0"/>
              <a:buNone/>
            </a:pPr>
            <a:r>
              <a:rPr lang="it-IT" sz="1800" dirty="0">
                <a:sym typeface="+mn-ea"/>
              </a:rPr>
              <a:t>esse rimandano al sistema di potere </a:t>
            </a:r>
            <a:endParaRPr lang="it-IT" sz="1800" dirty="0">
              <a:sym typeface="+mn-ea"/>
            </a:endParaRPr>
          </a:p>
          <a:p>
            <a:pPr marL="0" lvl="0" indent="0" algn="just" eaLnBrk="1" hangingPunct="1">
              <a:buFont typeface="Wingdings" panose="05000000000000000000" charset="0"/>
              <a:buNone/>
            </a:pPr>
            <a:r>
              <a:rPr lang="it-IT" sz="1800" dirty="0">
                <a:sym typeface="+mn-ea"/>
              </a:rPr>
              <a:t>e alle logiche della sua riproduzione.</a:t>
            </a:r>
            <a:endParaRPr lang="it-IT" sz="1800" dirty="0">
              <a:sym typeface="+mn-ea"/>
            </a:endParaRPr>
          </a:p>
        </p:txBody>
      </p:sp>
      <p:sp>
        <p:nvSpPr>
          <p:cNvPr id="6" name="Oval 5"/>
          <p:cNvSpPr/>
          <p:nvPr/>
        </p:nvSpPr>
        <p:spPr>
          <a:xfrm>
            <a:off x="6884670" y="1763395"/>
            <a:ext cx="1900555" cy="1793875"/>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a:p>
            <a:r>
              <a:rPr lang="it-IT" altLang="en-US" sz="1400" b="1">
                <a:solidFill>
                  <a:schemeClr val="tx1"/>
                </a:solidFill>
              </a:rPr>
              <a:t>livello individuale</a:t>
            </a:r>
            <a:endParaRPr lang="it-IT" altLang="en-US" sz="1400" b="1">
              <a:solidFill>
                <a:schemeClr val="tx1"/>
              </a:solidFill>
            </a:endParaRPr>
          </a:p>
        </p:txBody>
      </p:sp>
      <p:sp>
        <p:nvSpPr>
          <p:cNvPr id="7" name="Oval 6"/>
          <p:cNvSpPr/>
          <p:nvPr/>
        </p:nvSpPr>
        <p:spPr>
          <a:xfrm>
            <a:off x="5623560" y="3376295"/>
            <a:ext cx="1862455" cy="166878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a:p>
            <a:r>
              <a:rPr lang="it-IT" altLang="en-US" sz="1400" b="1">
                <a:solidFill>
                  <a:schemeClr val="tx1"/>
                </a:solidFill>
              </a:rPr>
              <a:t>livello gruppale</a:t>
            </a:r>
            <a:endParaRPr lang="it-IT" altLang="en-US" sz="1400" b="1">
              <a:solidFill>
                <a:schemeClr val="tx1"/>
              </a:solidFill>
            </a:endParaRPr>
          </a:p>
        </p:txBody>
      </p:sp>
      <p:sp>
        <p:nvSpPr>
          <p:cNvPr id="8" name="Oval 7"/>
          <p:cNvSpPr/>
          <p:nvPr/>
        </p:nvSpPr>
        <p:spPr>
          <a:xfrm>
            <a:off x="6884670" y="4677410"/>
            <a:ext cx="2207895" cy="192532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a:p>
            <a:r>
              <a:rPr lang="it-IT" altLang="en-US" sz="1400" b="1">
                <a:solidFill>
                  <a:schemeClr val="tx1"/>
                </a:solidFill>
              </a:rPr>
              <a:t>livello organizzativo-strutturale</a:t>
            </a:r>
            <a:endParaRPr lang="it-IT" altLang="en-US" sz="1400" b="1">
              <a:solidFill>
                <a:schemeClr val="tx1"/>
              </a:solidFill>
            </a:endParaRPr>
          </a:p>
        </p:txBody>
      </p:sp>
      <p:sp>
        <p:nvSpPr>
          <p:cNvPr id="9" name="Circular Arrow 8"/>
          <p:cNvSpPr/>
          <p:nvPr/>
        </p:nvSpPr>
        <p:spPr>
          <a:xfrm rot="3660000">
            <a:off x="7421880" y="3778250"/>
            <a:ext cx="1134110" cy="864235"/>
          </a:xfrm>
          <a:prstGeom prst="circularArrow">
            <a:avLst/>
          </a:prstGeom>
        </p:spPr>
        <p:style>
          <a:lnRef idx="1">
            <a:schemeClr val="accent1"/>
          </a:lnRef>
          <a:fillRef idx="3">
            <a:schemeClr val="accent1"/>
          </a:fillRef>
          <a:effectRef idx="2">
            <a:schemeClr val="accent1"/>
          </a:effectRef>
          <a:fontRef idx="minor">
            <a:schemeClr val="lt1"/>
          </a:fontRef>
        </p:style>
        <p:txBody>
          <a:bodyPr/>
          <a:p>
            <a:endParaRPr lang="en-US">
              <a:solidFill>
                <a:schemeClr val="tx1"/>
              </a:solidFill>
            </a:endParaRPr>
          </a:p>
        </p:txBody>
      </p:sp>
      <p:sp>
        <p:nvSpPr>
          <p:cNvPr id="10" name="Curved Right Arrow 9"/>
          <p:cNvSpPr/>
          <p:nvPr/>
        </p:nvSpPr>
        <p:spPr>
          <a:xfrm rot="1740000">
            <a:off x="6182995" y="2115185"/>
            <a:ext cx="360045" cy="1090930"/>
          </a:xfrm>
          <a:prstGeom prst="curvedRightArrow">
            <a:avLst/>
          </a:prstGeom>
        </p:spPr>
        <p:style>
          <a:lnRef idx="1">
            <a:schemeClr val="accent1"/>
          </a:lnRef>
          <a:fillRef idx="3">
            <a:schemeClr val="accent1"/>
          </a:fillRef>
          <a:effectRef idx="2">
            <a:schemeClr val="accent1"/>
          </a:effectRef>
          <a:fontRef idx="minor">
            <a:schemeClr val="lt1"/>
          </a:fontRef>
        </p:style>
        <p:txBody>
          <a:bodyPr/>
          <a:p>
            <a:endParaRPr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title" hasCustomPrompt="1"/>
          </p:nvPr>
        </p:nvSpPr>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Culture organizzative diversificate</a:t>
            </a:r>
            <a:endPar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8" name="Text Placeholder 7"/>
          <p:cNvSpPr>
            <a:spLocks noGrp="1"/>
          </p:cNvSpPr>
          <p:nvPr>
            <p:ph type="body" sz="quarter" idx="13"/>
          </p:nvPr>
        </p:nvSpPr>
        <p:spPr>
          <a:xfrm>
            <a:off x="456565" y="1278255"/>
            <a:ext cx="8093710" cy="4817745"/>
          </a:xfrm>
        </p:spPr>
        <p:txBody>
          <a:bodyPr>
            <a:normAutofit/>
          </a:bodyPr>
          <a:p>
            <a:pPr marL="0" indent="0" algn="just">
              <a:lnSpc>
                <a:spcPct val="100000"/>
              </a:lnSpc>
              <a:buNone/>
            </a:pPr>
            <a:r>
              <a:rPr lang="it-IT" altLang="en-US" sz="1800">
                <a:solidFill>
                  <a:schemeClr val="tx1"/>
                </a:solidFill>
              </a:rPr>
              <a:t>La legislazione dell'ultimo ventennio ha avviato processi di regionalizzazione e aziendalizzazione delle organizzazioni sanitarie ed integrazione socio-sanitaria. Tali processi producono nuove rappresentazioni delle professionalità ospedaliere:</a:t>
            </a:r>
            <a:endParaRPr lang="it-IT" altLang="en-US" sz="1800">
              <a:solidFill>
                <a:schemeClr val="tx1"/>
              </a:solidFill>
            </a:endParaRPr>
          </a:p>
          <a:p>
            <a:pPr marL="0" indent="0" algn="r">
              <a:lnSpc>
                <a:spcPct val="100000"/>
              </a:lnSpc>
              <a:buNone/>
            </a:pPr>
            <a:endParaRPr lang="it-IT" altLang="en-US" sz="1800">
              <a:solidFill>
                <a:schemeClr val="tx1"/>
              </a:solidFill>
            </a:endParaRPr>
          </a:p>
          <a:p>
            <a:pPr marL="0" indent="0" algn="r">
              <a:lnSpc>
                <a:spcPct val="100000"/>
              </a:lnSpc>
              <a:buNone/>
            </a:pPr>
            <a:r>
              <a:rPr lang="it-IT" altLang="en-US" sz="1800">
                <a:solidFill>
                  <a:schemeClr val="tx1"/>
                </a:solidFill>
              </a:rPr>
              <a:t>La convivenza di queste </a:t>
            </a:r>
            <a:endParaRPr lang="it-IT" altLang="en-US" sz="1800">
              <a:solidFill>
                <a:schemeClr val="tx1"/>
              </a:solidFill>
            </a:endParaRPr>
          </a:p>
          <a:p>
            <a:pPr marL="0" indent="0" algn="r">
              <a:lnSpc>
                <a:spcPct val="100000"/>
              </a:lnSpc>
              <a:buNone/>
            </a:pPr>
            <a:r>
              <a:rPr lang="it-IT" altLang="en-US" sz="1800">
                <a:solidFill>
                  <a:schemeClr val="tx1"/>
                </a:solidFill>
              </a:rPr>
              <a:t>tre culture produce</a:t>
            </a:r>
            <a:endParaRPr lang="it-IT" altLang="en-US" sz="1800">
              <a:solidFill>
                <a:schemeClr val="tx1"/>
              </a:solidFill>
            </a:endParaRPr>
          </a:p>
          <a:p>
            <a:pPr marL="0" indent="0" algn="r">
              <a:lnSpc>
                <a:spcPct val="100000"/>
              </a:lnSpc>
              <a:buNone/>
            </a:pPr>
            <a:r>
              <a:rPr lang="it-IT" altLang="en-US" sz="1800">
                <a:solidFill>
                  <a:schemeClr val="tx1"/>
                </a:solidFill>
              </a:rPr>
              <a:t>conflittualità, tra i diversi</a:t>
            </a:r>
            <a:endParaRPr lang="it-IT" altLang="en-US" sz="1800">
              <a:solidFill>
                <a:schemeClr val="tx1"/>
              </a:solidFill>
            </a:endParaRPr>
          </a:p>
          <a:p>
            <a:pPr marL="0" indent="0" algn="r">
              <a:lnSpc>
                <a:spcPct val="100000"/>
              </a:lnSpc>
              <a:buNone/>
            </a:pPr>
            <a:r>
              <a:rPr lang="it-IT" altLang="en-US" sz="1800">
                <a:solidFill>
                  <a:schemeClr val="tx1"/>
                </a:solidFill>
              </a:rPr>
              <a:t>obiettivi perseguiti:</a:t>
            </a:r>
            <a:endParaRPr lang="it-IT" altLang="en-US" sz="1800">
              <a:solidFill>
                <a:schemeClr val="tx1"/>
              </a:solidFill>
            </a:endParaRPr>
          </a:p>
          <a:p>
            <a:pPr marL="0" indent="0" algn="r">
              <a:lnSpc>
                <a:spcPct val="100000"/>
              </a:lnSpc>
              <a:buNone/>
            </a:pPr>
            <a:endParaRPr lang="it-IT" altLang="en-US" sz="1800">
              <a:solidFill>
                <a:schemeClr val="tx1"/>
              </a:solidFill>
            </a:endParaRPr>
          </a:p>
          <a:p>
            <a:pPr algn="r">
              <a:lnSpc>
                <a:spcPct val="100000"/>
              </a:lnSpc>
            </a:pPr>
            <a:r>
              <a:rPr lang="it-IT" altLang="en-US" sz="1800">
                <a:solidFill>
                  <a:schemeClr val="tx1"/>
                </a:solidFill>
              </a:rPr>
              <a:t>il benessere del paziente</a:t>
            </a:r>
            <a:endParaRPr lang="it-IT" altLang="en-US" sz="1800">
              <a:solidFill>
                <a:schemeClr val="tx1"/>
              </a:solidFill>
            </a:endParaRPr>
          </a:p>
          <a:p>
            <a:pPr algn="r">
              <a:lnSpc>
                <a:spcPct val="100000"/>
              </a:lnSpc>
            </a:pPr>
            <a:r>
              <a:rPr lang="it-IT" altLang="en-US" sz="1800">
                <a:solidFill>
                  <a:schemeClr val="tx1"/>
                </a:solidFill>
              </a:rPr>
              <a:t>la riduzione dei costi</a:t>
            </a:r>
            <a:endParaRPr lang="it-IT" altLang="en-US" sz="1800">
              <a:solidFill>
                <a:schemeClr val="tx1"/>
              </a:solidFill>
            </a:endParaRPr>
          </a:p>
          <a:p>
            <a:pPr algn="r">
              <a:lnSpc>
                <a:spcPct val="100000"/>
              </a:lnSpc>
            </a:pPr>
            <a:r>
              <a:rPr lang="it-IT" altLang="en-US" sz="1800">
                <a:solidFill>
                  <a:schemeClr val="tx1"/>
                </a:solidFill>
              </a:rPr>
              <a:t>l'innovazione tecnologica</a:t>
            </a:r>
            <a:endParaRPr lang="it-IT" altLang="en-US">
              <a:solidFill>
                <a:schemeClr val="bg1"/>
              </a:solidFill>
            </a:endParaRPr>
          </a:p>
        </p:txBody>
      </p:sp>
      <p:sp>
        <p:nvSpPr>
          <p:cNvPr id="5" name="Donut 4"/>
          <p:cNvSpPr/>
          <p:nvPr/>
        </p:nvSpPr>
        <p:spPr>
          <a:xfrm>
            <a:off x="162560" y="3497580"/>
            <a:ext cx="2621280" cy="2536825"/>
          </a:xfrm>
          <a:prstGeom prst="donut">
            <a:avLst/>
          </a:prstGeom>
          <a:solidFill>
            <a:schemeClr val="accent2">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a:p>
            <a:endParaRPr lang="en-US">
              <a:solidFill>
                <a:schemeClr val="tx1"/>
              </a:solidFill>
            </a:endParaRPr>
          </a:p>
        </p:txBody>
      </p:sp>
      <p:sp>
        <p:nvSpPr>
          <p:cNvPr id="9" name="Round Single Corner Rectangle 8"/>
          <p:cNvSpPr/>
          <p:nvPr/>
        </p:nvSpPr>
        <p:spPr>
          <a:xfrm>
            <a:off x="3074670" y="3769995"/>
            <a:ext cx="1638300" cy="808990"/>
          </a:xfrm>
          <a:prstGeom prst="round1Rect">
            <a:avLst/>
          </a:prstGeom>
        </p:spPr>
        <p:style>
          <a:lnRef idx="1">
            <a:schemeClr val="accent1"/>
          </a:lnRef>
          <a:fillRef idx="3">
            <a:schemeClr val="accent1"/>
          </a:fillRef>
          <a:effectRef idx="2">
            <a:schemeClr val="accent1"/>
          </a:effectRef>
          <a:fontRef idx="minor">
            <a:schemeClr val="lt1"/>
          </a:fontRef>
        </p:style>
        <p:txBody>
          <a:bodyPr/>
          <a:p>
            <a:r>
              <a:rPr lang="it-IT" altLang="en-US" sz="1400">
                <a:solidFill>
                  <a:schemeClr val="tx1"/>
                </a:solidFill>
              </a:rPr>
              <a:t>cultura accademica</a:t>
            </a:r>
            <a:endParaRPr lang="it-IT" altLang="en-US" sz="1400">
              <a:solidFill>
                <a:schemeClr val="tx1"/>
              </a:solidFill>
            </a:endParaRPr>
          </a:p>
          <a:p>
            <a:r>
              <a:rPr lang="it-IT" altLang="en-US" sz="1400" b="1">
                <a:solidFill>
                  <a:schemeClr val="tx1"/>
                </a:solidFill>
              </a:rPr>
              <a:t>ricercatori</a:t>
            </a:r>
            <a:endParaRPr lang="it-IT" altLang="en-US" sz="1400" b="1">
              <a:solidFill>
                <a:schemeClr val="tx1"/>
              </a:solidFill>
            </a:endParaRPr>
          </a:p>
          <a:p>
            <a:endParaRPr lang="it-IT" altLang="en-US" sz="1400" b="1">
              <a:solidFill>
                <a:schemeClr val="tx1"/>
              </a:solidFill>
            </a:endParaRPr>
          </a:p>
        </p:txBody>
      </p:sp>
      <p:sp>
        <p:nvSpPr>
          <p:cNvPr id="10" name="Round Single Corner Rectangle 9"/>
          <p:cNvSpPr/>
          <p:nvPr/>
        </p:nvSpPr>
        <p:spPr>
          <a:xfrm>
            <a:off x="3201035" y="4758055"/>
            <a:ext cx="1721485" cy="759460"/>
          </a:xfrm>
          <a:prstGeom prst="round1Rect">
            <a:avLst/>
          </a:prstGeom>
        </p:spPr>
        <p:style>
          <a:lnRef idx="1">
            <a:schemeClr val="accent1"/>
          </a:lnRef>
          <a:fillRef idx="3">
            <a:schemeClr val="accent1"/>
          </a:fillRef>
          <a:effectRef idx="2">
            <a:schemeClr val="accent1"/>
          </a:effectRef>
          <a:fontRef idx="minor">
            <a:schemeClr val="lt1"/>
          </a:fontRef>
        </p:style>
        <p:txBody>
          <a:bodyPr/>
          <a:p>
            <a:r>
              <a:rPr lang="it-IT" altLang="en-US" sz="1400">
                <a:solidFill>
                  <a:schemeClr val="tx1"/>
                </a:solidFill>
              </a:rPr>
              <a:t>cultura manageriale </a:t>
            </a:r>
            <a:r>
              <a:rPr lang="it-IT" altLang="en-US" sz="1400" b="1">
                <a:solidFill>
                  <a:schemeClr val="tx1"/>
                </a:solidFill>
              </a:rPr>
              <a:t>amministratori</a:t>
            </a:r>
            <a:endParaRPr lang="it-IT" altLang="en-US" sz="1400" b="1">
              <a:solidFill>
                <a:schemeClr val="tx1"/>
              </a:solidFill>
            </a:endParaRPr>
          </a:p>
        </p:txBody>
      </p:sp>
      <p:sp>
        <p:nvSpPr>
          <p:cNvPr id="11" name="Round Single Corner Rectangle 10"/>
          <p:cNvSpPr/>
          <p:nvPr/>
        </p:nvSpPr>
        <p:spPr>
          <a:xfrm>
            <a:off x="2726055" y="2885440"/>
            <a:ext cx="1456055" cy="733425"/>
          </a:xfrm>
          <a:prstGeom prst="round1Rect">
            <a:avLst/>
          </a:prstGeom>
        </p:spPr>
        <p:style>
          <a:lnRef idx="1">
            <a:schemeClr val="accent1"/>
          </a:lnRef>
          <a:fillRef idx="3">
            <a:schemeClr val="accent1"/>
          </a:fillRef>
          <a:effectRef idx="2">
            <a:schemeClr val="accent1"/>
          </a:effectRef>
          <a:fontRef idx="minor">
            <a:schemeClr val="lt1"/>
          </a:fontRef>
        </p:style>
        <p:txBody>
          <a:bodyPr/>
          <a:p>
            <a:r>
              <a:rPr lang="it-IT" altLang="en-US" sz="1400">
                <a:solidFill>
                  <a:schemeClr val="tx1"/>
                </a:solidFill>
              </a:rPr>
              <a:t>cultura clinica</a:t>
            </a:r>
            <a:endParaRPr lang="it-IT" altLang="en-US" sz="1400">
              <a:solidFill>
                <a:schemeClr val="tx1"/>
              </a:solidFill>
            </a:endParaRPr>
          </a:p>
          <a:p>
            <a:r>
              <a:rPr lang="it-IT" altLang="en-US" sz="1400" b="1">
                <a:solidFill>
                  <a:schemeClr val="tx1"/>
                </a:solidFill>
              </a:rPr>
              <a:t>medici</a:t>
            </a:r>
            <a:endParaRPr lang="it-IT" altLang="en-US" sz="1400" b="1">
              <a:solidFill>
                <a:schemeClr val="tx1"/>
              </a:solidFill>
            </a:endParaRPr>
          </a:p>
        </p:txBody>
      </p:sp>
      <p:sp>
        <p:nvSpPr>
          <p:cNvPr id="12" name="Oval 11"/>
          <p:cNvSpPr/>
          <p:nvPr/>
        </p:nvSpPr>
        <p:spPr>
          <a:xfrm>
            <a:off x="865505" y="4211320"/>
            <a:ext cx="1215390" cy="1130935"/>
          </a:xfrm>
          <a:prstGeom prst="ellipse">
            <a:avLst/>
          </a:prstGeom>
          <a:solidFill>
            <a:schemeClr val="accent2">
              <a:lumMod val="60000"/>
              <a:lumOff val="4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a:p>
            <a:endParaRPr lang="en-US"/>
          </a:p>
        </p:txBody>
      </p:sp>
      <p:sp>
        <p:nvSpPr>
          <p:cNvPr id="13" name="Oval 12"/>
          <p:cNvSpPr/>
          <p:nvPr/>
        </p:nvSpPr>
        <p:spPr>
          <a:xfrm>
            <a:off x="1275080" y="4591050"/>
            <a:ext cx="396240" cy="368935"/>
          </a:xfrm>
          <a:prstGeom prst="ellipse">
            <a:avLst/>
          </a:prstGeom>
          <a:solidFill>
            <a:schemeClr val="accent2">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a:p>
            <a:endParaRPr lang="en-US"/>
          </a:p>
        </p:txBody>
      </p:sp>
      <p:cxnSp>
        <p:nvCxnSpPr>
          <p:cNvPr id="14" name="Elbow Connector 13"/>
          <p:cNvCxnSpPr/>
          <p:nvPr/>
        </p:nvCxnSpPr>
        <p:spPr>
          <a:xfrm rot="10800000" flipV="1">
            <a:off x="1475105" y="3497580"/>
            <a:ext cx="1250315" cy="1228090"/>
          </a:xfrm>
          <a:prstGeom prst="bentConnector3">
            <a:avLst>
              <a:gd name="adj1" fmla="val 4997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Elbow Connector 14"/>
          <p:cNvCxnSpPr/>
          <p:nvPr/>
        </p:nvCxnSpPr>
        <p:spPr>
          <a:xfrm rot="10800000" flipV="1">
            <a:off x="1547495" y="4220845"/>
            <a:ext cx="1511935" cy="864870"/>
          </a:xfrm>
          <a:prstGeom prst="bentConnector3">
            <a:avLst>
              <a:gd name="adj1" fmla="val 4997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Elbow Connector 15"/>
          <p:cNvCxnSpPr/>
          <p:nvPr/>
        </p:nvCxnSpPr>
        <p:spPr>
          <a:xfrm rot="10800000" flipV="1">
            <a:off x="1619885" y="5341620"/>
            <a:ext cx="1510030" cy="319405"/>
          </a:xfrm>
          <a:prstGeom prst="bentConnector3">
            <a:avLst>
              <a:gd name="adj1" fmla="val 49958"/>
            </a:avLst>
          </a:prstGeom>
          <a:ln>
            <a:tailEnd type="arrow"/>
          </a:ln>
        </p:spPr>
        <p:style>
          <a:lnRef idx="2">
            <a:schemeClr val="accent1"/>
          </a:lnRef>
          <a:fillRef idx="0">
            <a:schemeClr val="accent1"/>
          </a:fillRef>
          <a:effectRef idx="1">
            <a:schemeClr val="accent1"/>
          </a:effectRef>
          <a:fontRef idx="minor">
            <a:schemeClr val="tx1"/>
          </a:fontRef>
        </p:style>
      </p:cxnSp>
      <p:sp>
        <p:nvSpPr>
          <p:cNvPr id="3" name="Right Brace 2"/>
          <p:cNvSpPr/>
          <p:nvPr/>
        </p:nvSpPr>
        <p:spPr>
          <a:xfrm>
            <a:off x="4860290" y="3213100"/>
            <a:ext cx="575945" cy="2088515"/>
          </a:xfrm>
          <a:prstGeom prst="rightBrace">
            <a:avLst/>
          </a:prstGeom>
        </p:spPr>
        <p:style>
          <a:lnRef idx="2">
            <a:schemeClr val="accent1"/>
          </a:lnRef>
          <a:fillRef idx="0">
            <a:schemeClr val="accent1"/>
          </a:fillRef>
          <a:effectRef idx="1">
            <a:schemeClr val="accent1"/>
          </a:effectRef>
          <a:fontRef idx="minor">
            <a:schemeClr val="tx1"/>
          </a:fontRef>
        </p:style>
        <p:txBody>
          <a:bodyPr/>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title" hasCustomPrompt="1"/>
          </p:nvPr>
        </p:nvSpPr>
        <p:spPr>
          <a:xfrm>
            <a:off x="457200" y="247650"/>
            <a:ext cx="8328025" cy="1170305"/>
          </a:xfrm>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
        <p:nvSpPr>
          <p:cNvPr id="9219" name="Segnaposto contenuto 2"/>
          <p:cNvSpPr>
            <a:spLocks noGrp="1"/>
          </p:cNvSpPr>
          <p:nvPr>
            <p:ph idx="1" hasCustomPrompt="1"/>
          </p:nvPr>
        </p:nvSpPr>
        <p:spPr>
          <a:xfrm>
            <a:off x="457200" y="1572260"/>
            <a:ext cx="8467090" cy="4554220"/>
          </a:xfrm>
        </p:spPr>
        <p:txBody>
          <a:bodyPr vert="horz" wrap="square" lIns="91440" tIns="45720" rIns="91440" bIns="45720" anchor="t">
            <a:normAutofit fontScale="90000" lnSpcReduction="20000"/>
          </a:bodyPr>
          <a:p>
            <a:pPr eaLnBrk="1" hangingPunct="1">
              <a:buFont typeface="Wingdings 3" panose="05040102010807070707" pitchFamily="18" charset="2"/>
              <a:buNone/>
            </a:pPr>
            <a:r>
              <a:rPr sz="2400" dirty="0"/>
              <a:t>Metodologia qualitativa di analisi dei contenuti</a:t>
            </a:r>
            <a:endParaRPr sz="2400" dirty="0"/>
          </a:p>
          <a:p>
            <a:pPr eaLnBrk="1" hangingPunct="1">
              <a:buFont typeface="Wingdings 3" panose="05040102010807070707" pitchFamily="18" charset="2"/>
              <a:buNone/>
            </a:pPr>
            <a:endParaRPr sz="2400" dirty="0"/>
          </a:p>
          <a:p>
            <a:pPr eaLnBrk="1" hangingPunct="1">
              <a:buFont typeface="Wingdings 3" panose="05040102010807070707" pitchFamily="18" charset="2"/>
              <a:buNone/>
            </a:pPr>
            <a:r>
              <a:rPr sz="2400" dirty="0"/>
              <a:t>			               visione aziendale e linee evolutive </a:t>
            </a:r>
            <a:endParaRPr sz="2400" dirty="0"/>
          </a:p>
          <a:p>
            <a:pPr eaLnBrk="1" hangingPunct="1">
              <a:buFont typeface="Wingdings 3" panose="05040102010807070707" pitchFamily="18" charset="2"/>
              <a:buNone/>
            </a:pPr>
            <a:endParaRPr sz="2400" dirty="0"/>
          </a:p>
          <a:p>
            <a:pPr eaLnBrk="1" hangingPunct="1">
              <a:buFont typeface="Wingdings 3" panose="05040102010807070707" pitchFamily="18" charset="2"/>
              <a:buNone/>
            </a:pPr>
            <a:r>
              <a:rPr sz="2400" dirty="0"/>
              <a:t>Campione:</a:t>
            </a:r>
            <a:endParaRPr sz="2400" dirty="0"/>
          </a:p>
          <a:p>
            <a:pPr eaLnBrk="1" hangingPunct="1">
              <a:buFont typeface="Wingdings 3" panose="05040102010807070707" pitchFamily="18" charset="2"/>
              <a:buNone/>
            </a:pPr>
            <a:endParaRPr sz="2400" dirty="0"/>
          </a:p>
          <a:p>
            <a:pPr eaLnBrk="1" hangingPunct="1">
              <a:buChar char="•"/>
            </a:pPr>
            <a:r>
              <a:rPr sz="2000" dirty="0"/>
              <a:t>12 direttori di dipartimento: </a:t>
            </a:r>
            <a:endParaRPr sz="2000" dirty="0"/>
          </a:p>
          <a:p>
            <a:pPr eaLnBrk="1" hangingPunct="1">
              <a:buFont typeface="Wingdings 3" panose="05040102010807070707" pitchFamily="18" charset="2"/>
              <a:buNone/>
            </a:pPr>
            <a:r>
              <a:rPr sz="2400" dirty="0"/>
              <a:t>		</a:t>
            </a:r>
            <a:r>
              <a:rPr sz="1600" dirty="0"/>
              <a:t>5 ruolo aziendale;</a:t>
            </a:r>
            <a:endParaRPr sz="1600" dirty="0"/>
          </a:p>
          <a:p>
            <a:pPr eaLnBrk="1" hangingPunct="1">
              <a:buFont typeface="Wingdings 3" panose="05040102010807070707" pitchFamily="18" charset="2"/>
              <a:buNone/>
            </a:pPr>
            <a:r>
              <a:rPr sz="1600" dirty="0"/>
              <a:t>		7 ruolo universitario</a:t>
            </a:r>
            <a:r>
              <a:rPr sz="1400" dirty="0"/>
              <a:t>;</a:t>
            </a:r>
            <a:endParaRPr sz="1400" dirty="0"/>
          </a:p>
          <a:p>
            <a:pPr eaLnBrk="1" hangingPunct="1"/>
            <a:endParaRPr sz="2400" dirty="0"/>
          </a:p>
          <a:p>
            <a:pPr eaLnBrk="1" hangingPunct="1"/>
            <a:r>
              <a:rPr sz="2000" dirty="0"/>
              <a:t>9 responsabili assistenziali di dipartimento:</a:t>
            </a:r>
            <a:endParaRPr sz="2000" dirty="0"/>
          </a:p>
          <a:p>
            <a:pPr eaLnBrk="1" hangingPunct="1">
              <a:buFont typeface="Wingdings 3" panose="05040102010807070707" pitchFamily="18" charset="2"/>
              <a:buNone/>
            </a:pPr>
            <a:r>
              <a:rPr sz="2000" dirty="0"/>
              <a:t>		</a:t>
            </a:r>
            <a:r>
              <a:rPr sz="1600" dirty="0"/>
              <a:t>7 professionisti infermieri</a:t>
            </a:r>
            <a:endParaRPr sz="1600" dirty="0"/>
          </a:p>
          <a:p>
            <a:pPr eaLnBrk="1" hangingPunct="1">
              <a:buFont typeface="Wingdings 3" panose="05040102010807070707" pitchFamily="18" charset="2"/>
              <a:buNone/>
            </a:pPr>
            <a:r>
              <a:rPr sz="1600" dirty="0"/>
              <a:t>		1 tecnico di radiologia</a:t>
            </a:r>
            <a:endParaRPr sz="1600" dirty="0"/>
          </a:p>
          <a:p>
            <a:pPr eaLnBrk="1" hangingPunct="1">
              <a:buFont typeface="Wingdings 3" panose="05040102010807070707" pitchFamily="18" charset="2"/>
              <a:buNone/>
            </a:pPr>
            <a:r>
              <a:rPr sz="1600" dirty="0"/>
              <a:t>		1 tecnico di laboratorio</a:t>
            </a:r>
            <a:endParaRPr sz="1600" dirty="0"/>
          </a:p>
        </p:txBody>
      </p:sp>
      <p:sp>
        <p:nvSpPr>
          <p:cNvPr id="4" name="Freccia circolare a destra 3"/>
          <p:cNvSpPr/>
          <p:nvPr/>
        </p:nvSpPr>
        <p:spPr>
          <a:xfrm>
            <a:off x="1808163" y="2094865"/>
            <a:ext cx="647700" cy="5762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schemeClr val="tx1"/>
              </a:solidFill>
              <a:effectLst/>
              <a:uLnTx/>
              <a:uFillTx/>
              <a:latin typeface="+mn-lt"/>
              <a:ea typeface="+mn-ea"/>
              <a:cs typeface="+mn-cs"/>
            </a:endParaRPr>
          </a:p>
        </p:txBody>
      </p:sp>
      <p:pic>
        <p:nvPicPr>
          <p:cNvPr id="7" name="Picture 6" descr="C:\Users\focbo\dal computer\Documents\fiorella\Libro_coll_resiliente\organizza.jpg"/>
          <p:cNvPicPr>
            <a:picLocks noChangeAspect="1"/>
          </p:cNvPicPr>
          <p:nvPr/>
        </p:nvPicPr>
        <p:blipFill>
          <a:blip r:embed="rId1"/>
          <a:stretch>
            <a:fillRect/>
          </a:stretch>
        </p:blipFill>
        <p:spPr>
          <a:xfrm>
            <a:off x="6366510" y="3524885"/>
            <a:ext cx="2023110" cy="163131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685800" y="200025"/>
            <a:ext cx="7997190" cy="1323340"/>
          </a:xfr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6" name="Grafico 5"/>
          <p:cNvGraphicFramePr/>
          <p:nvPr/>
        </p:nvGraphicFramePr>
        <p:xfrm>
          <a:off x="3643306" y="1893566"/>
          <a:ext cx="5500694" cy="4348353"/>
        </p:xfrm>
        <a:graphic>
          <a:graphicData uri="http://schemas.openxmlformats.org/drawingml/2006/chart">
            <c:chart xmlns:c="http://schemas.openxmlformats.org/drawingml/2006/chart" xmlns:r="http://schemas.openxmlformats.org/officeDocument/2006/relationships" r:id="rId1"/>
          </a:graphicData>
        </a:graphic>
      </p:graphicFrame>
      <p:sp>
        <p:nvSpPr>
          <p:cNvPr id="14340" name="Segnaposto contenuto 2"/>
          <p:cNvSpPr txBox="1"/>
          <p:nvPr/>
        </p:nvSpPr>
        <p:spPr>
          <a:xfrm>
            <a:off x="942975" y="1523365"/>
            <a:ext cx="5212080" cy="4971415"/>
          </a:xfrm>
          <a:prstGeom prst="rect">
            <a:avLst/>
          </a:prstGeom>
          <a:noFill/>
          <a:ln w="9525">
            <a:noFill/>
          </a:ln>
        </p:spPr>
        <p:txBody>
          <a:bodyPr/>
          <a:p>
            <a:pPr marL="273050" indent="-273050">
              <a:spcBef>
                <a:spcPts val="600"/>
              </a:spcBef>
              <a:buClr>
                <a:srgbClr val="F0A22E"/>
              </a:buClr>
              <a:buSzPct val="76000"/>
            </a:pPr>
            <a:endParaRPr sz="2600" i="0" dirty="0">
              <a:solidFill>
                <a:srgbClr val="000000"/>
              </a:solidFill>
              <a:latin typeface="Gill Sans MT" panose="020B0502020104020203" pitchFamily="34" charset="0"/>
            </a:endParaRPr>
          </a:p>
          <a:p>
            <a:pPr marL="273050" indent="-273050">
              <a:spcBef>
                <a:spcPts val="600"/>
              </a:spcBef>
              <a:buClr>
                <a:srgbClr val="F0A22E"/>
              </a:buClr>
              <a:buSzPct val="76000"/>
              <a:buFont typeface="Wingdings 3" panose="05040102010807070707" pitchFamily="18" charset="2"/>
              <a:buChar char=""/>
            </a:pPr>
            <a:r>
              <a:rPr sz="2400" i="0" dirty="0">
                <a:solidFill>
                  <a:srgbClr val="000000"/>
                </a:solidFill>
                <a:latin typeface="Gill Sans MT" panose="020B0502020104020203" pitchFamily="34" charset="0"/>
              </a:rPr>
              <a:t>Lo studio: </a:t>
            </a:r>
            <a:endParaRPr sz="2400" i="0" dirty="0">
              <a:solidFill>
                <a:srgbClr val="000000"/>
              </a:solidFill>
              <a:latin typeface="Gill Sans MT" panose="020B0502020104020203" pitchFamily="34" charset="0"/>
            </a:endParaRPr>
          </a:p>
          <a:p>
            <a:pPr marL="273050" indent="-273050">
              <a:spcBef>
                <a:spcPts val="600"/>
              </a:spcBef>
              <a:buClr>
                <a:srgbClr val="F0A22E"/>
              </a:buClr>
              <a:buSzPct val="76000"/>
              <a:buFont typeface="Wingdings 3" panose="05040102010807070707" pitchFamily="18" charset="2"/>
              <a:buChar char=""/>
            </a:pPr>
            <a:endParaRPr sz="2400" i="0" dirty="0">
              <a:solidFill>
                <a:srgbClr val="00000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r>
              <a:rPr sz="2000" i="0" dirty="0">
                <a:solidFill>
                  <a:srgbClr val="4E3B30"/>
                </a:solidFill>
                <a:latin typeface="Gill Sans MT" panose="020B0502020104020203" pitchFamily="34" charset="0"/>
              </a:rPr>
              <a:t>13 focus group</a:t>
            </a: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r>
              <a:rPr sz="2000" i="0" dirty="0">
                <a:solidFill>
                  <a:srgbClr val="4E3B30"/>
                </a:solidFill>
                <a:latin typeface="Gill Sans MT" panose="020B0502020104020203" pitchFamily="34" charset="0"/>
              </a:rPr>
              <a:t>Durata media: 45 min</a:t>
            </a: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pP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r>
              <a:rPr sz="2000" i="0" dirty="0">
                <a:solidFill>
                  <a:srgbClr val="4E3B30"/>
                </a:solidFill>
                <a:latin typeface="Gill Sans MT" panose="020B0502020104020203" pitchFamily="34" charset="0"/>
              </a:rPr>
              <a:t>109 partecipanti</a:t>
            </a: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r>
              <a:rPr sz="2000" i="0" dirty="0">
                <a:solidFill>
                  <a:srgbClr val="4E3B30"/>
                </a:solidFill>
                <a:latin typeface="Gill Sans MT" panose="020B0502020104020203" pitchFamily="34" charset="0"/>
              </a:rPr>
              <a:t>11 Dipartimenti</a:t>
            </a:r>
            <a:endParaRPr sz="2000" i="0" dirty="0">
              <a:solidFill>
                <a:srgbClr val="4E3B30"/>
              </a:solidFill>
              <a:latin typeface="Gill Sans MT" panose="020B0502020104020203" pitchFamily="34" charset="0"/>
            </a:endParaRPr>
          </a:p>
          <a:p>
            <a:pPr marL="548005" lvl="1" indent="-273050" eaLnBrk="1" hangingPunct="1">
              <a:spcBef>
                <a:spcPts val="500"/>
              </a:spcBef>
              <a:buClr>
                <a:srgbClr val="A5644E"/>
              </a:buClr>
              <a:buSzPct val="76000"/>
              <a:buFont typeface="Wingdings 3" panose="05040102010807070707" pitchFamily="18" charset="2"/>
              <a:buChar char=""/>
            </a:pPr>
            <a:endParaRPr sz="2000" i="0" dirty="0">
              <a:solidFill>
                <a:srgbClr val="4E3B30"/>
              </a:solidFill>
              <a:latin typeface="Gill Sans MT" panose="020B0502020104020203" pitchFamily="34" charset="0"/>
            </a:endParaRPr>
          </a:p>
          <a:p>
            <a:pPr marL="273050" indent="-273050">
              <a:spcBef>
                <a:spcPts val="600"/>
              </a:spcBef>
              <a:buClr>
                <a:srgbClr val="F0A22E"/>
              </a:buClr>
              <a:buSzPct val="76000"/>
              <a:buFont typeface="Wingdings 3" panose="05040102010807070707" pitchFamily="18" charset="2"/>
              <a:buChar char=""/>
            </a:pPr>
            <a:endParaRPr sz="2000" i="0" dirty="0">
              <a:solidFill>
                <a:srgbClr val="000000"/>
              </a:solidFill>
              <a:latin typeface="Gill Sans MT" panose="020B0502020104020203" pitchFamily="34" charset="0"/>
            </a:endParaRPr>
          </a:p>
          <a:p>
            <a:pPr marL="273050" indent="-273050">
              <a:spcBef>
                <a:spcPts val="600"/>
              </a:spcBef>
              <a:buClr>
                <a:srgbClr val="F0A22E"/>
              </a:buClr>
              <a:buSzPct val="76000"/>
              <a:buFont typeface="Wingdings 3" panose="05040102010807070707" pitchFamily="18" charset="2"/>
              <a:buChar char=""/>
            </a:pPr>
            <a:endParaRPr sz="2000" i="0" dirty="0">
              <a:solidFill>
                <a:srgbClr val="000000"/>
              </a:solidFill>
              <a:latin typeface="Gill Sans MT" panose="020B05020201040202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363855" y="171450"/>
            <a:ext cx="7967980" cy="1316355"/>
          </a:xfr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21" name="Grafico 20"/>
          <p:cNvGraphicFramePr/>
          <p:nvPr/>
        </p:nvGraphicFramePr>
        <p:xfrm>
          <a:off x="233334" y="2091995"/>
          <a:ext cx="4572000" cy="4000528"/>
        </p:xfrm>
        <a:graphic>
          <a:graphicData uri="http://schemas.openxmlformats.org/drawingml/2006/chart">
            <c:chart xmlns:c="http://schemas.openxmlformats.org/drawingml/2006/chart" xmlns:r="http://schemas.openxmlformats.org/officeDocument/2006/relationships" r:id="rId1"/>
          </a:graphicData>
        </a:graphic>
      </p:graphicFrame>
      <p:sp>
        <p:nvSpPr>
          <p:cNvPr id="25" name="Segnaposto contenuto 2"/>
          <p:cNvSpPr txBox="1"/>
          <p:nvPr/>
        </p:nvSpPr>
        <p:spPr bwMode="auto">
          <a:xfrm>
            <a:off x="540385" y="1649730"/>
            <a:ext cx="8047990" cy="544195"/>
          </a:xfrm>
          <a:prstGeom prst="rect">
            <a:avLst/>
          </a:prstGeom>
          <a:noFill/>
          <a:ln w="9525">
            <a:noFill/>
            <a:miter lim="800000"/>
          </a:ln>
        </p:spPr>
        <p:txBody>
          <a:bodyPr tIns="0"/>
          <a:lstStyle/>
          <a:p>
            <a:pPr marL="27305" marR="0" defTabSz="914400">
              <a:spcBef>
                <a:spcPts val="600"/>
              </a:spcBef>
              <a:buClr>
                <a:schemeClr val="accent1"/>
              </a:buClr>
              <a:buSzPct val="80000"/>
              <a:buFont typeface="Wingdings 2" panose="05020102010507070707" pitchFamily="18" charset="2"/>
              <a:buNone/>
              <a:defRPr/>
            </a:pPr>
            <a:r>
              <a:rPr kumimoji="0" lang="it-IT" sz="2000" i="0" kern="1200" cap="none" spc="0" normalizeH="0" baseline="0" noProof="0" dirty="0">
                <a:solidFill>
                  <a:schemeClr val="tx1"/>
                </a:solidFill>
                <a:latin typeface="+mn-lt"/>
                <a:ea typeface="+mn-ea"/>
                <a:cs typeface="+mn-cs"/>
              </a:rPr>
              <a:t>Il campione: percentuali per anzianità di servizio e ruolo</a:t>
            </a:r>
            <a:endParaRPr kumimoji="0" lang="it-IT" sz="2000" i="0" kern="1200" cap="none" spc="0" normalizeH="0" baseline="0" noProof="0" dirty="0">
              <a:solidFill>
                <a:schemeClr val="tx1"/>
              </a:solidFill>
              <a:latin typeface="+mn-lt"/>
              <a:ea typeface="+mn-ea"/>
              <a:cs typeface="+mn-cs"/>
            </a:endParaRPr>
          </a:p>
          <a:p>
            <a:pPr marL="457200" marR="0" lvl="1" indent="0" algn="ctr" defTabSz="914400" rtl="0" eaLnBrk="1" fontAlgn="base" latinLnBrk="0" hangingPunct="1">
              <a:lnSpc>
                <a:spcPct val="100000"/>
              </a:lnSpc>
              <a:spcBef>
                <a:spcPts val="550"/>
              </a:spcBef>
              <a:spcAft>
                <a:spcPct val="0"/>
              </a:spcAft>
              <a:buClr>
                <a:schemeClr val="accent1"/>
              </a:buClr>
              <a:buSzTx/>
              <a:buFont typeface="Wingdings 3" panose="05040102010807070707" pitchFamily="18" charset="2"/>
              <a:buNone/>
              <a:defRPr/>
            </a:pPr>
            <a:endParaRPr kumimoji="0" lang="it-IT" sz="2800" b="0" i="0" u="none" strike="noStrike" kern="1200" cap="none" spc="0" normalizeH="0" baseline="0" noProof="0" dirty="0">
              <a:ln>
                <a:noFill/>
              </a:ln>
              <a:solidFill>
                <a:schemeClr val="tx1"/>
              </a:solidFill>
              <a:effectLst/>
              <a:uLnTx/>
              <a:uFillTx/>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600" i="0" kern="1200" cap="none" spc="0" normalizeH="0" baseline="0" noProof="0" dirty="0">
              <a:solidFill>
                <a:schemeClr val="tx2">
                  <a:shade val="30000"/>
                  <a:satMod val="150000"/>
                </a:schemeClr>
              </a:solidFill>
              <a:latin typeface="+mn-lt"/>
              <a:ea typeface="+mn-ea"/>
              <a:cs typeface="+mn-cs"/>
            </a:endParaRPr>
          </a:p>
          <a:p>
            <a:pPr marL="27305" marR="0" defTabSz="914400">
              <a:spcBef>
                <a:spcPts val="600"/>
              </a:spcBef>
              <a:buClr>
                <a:schemeClr val="accent1"/>
              </a:buClr>
              <a:buSzPct val="80000"/>
              <a:buFont typeface="Wingdings 2" panose="05020102010507070707" pitchFamily="18" charset="2"/>
              <a:buNone/>
              <a:defRPr/>
            </a:pPr>
            <a:endParaRPr kumimoji="0" lang="it-IT" sz="2600" i="0" kern="1200" cap="none" spc="0" normalizeH="0" baseline="0" noProof="0" dirty="0">
              <a:solidFill>
                <a:schemeClr val="tx2">
                  <a:shade val="30000"/>
                  <a:satMod val="150000"/>
                </a:schemeClr>
              </a:solidFill>
              <a:latin typeface="+mn-lt"/>
              <a:ea typeface="+mn-ea"/>
              <a:cs typeface="+mn-cs"/>
            </a:endParaRPr>
          </a:p>
        </p:txBody>
      </p:sp>
      <p:graphicFrame>
        <p:nvGraphicFramePr>
          <p:cNvPr id="5" name="Grafico 4"/>
          <p:cNvGraphicFramePr/>
          <p:nvPr/>
        </p:nvGraphicFramePr>
        <p:xfrm>
          <a:off x="4173853" y="2514599"/>
          <a:ext cx="5286412"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olo 1"/>
          <p:cNvSpPr>
            <a:spLocks noGrp="1"/>
          </p:cNvSpPr>
          <p:nvPr>
            <p:ph type="ctrTitle" hasCustomPrompt="1"/>
          </p:nvPr>
        </p:nvSpPr>
        <p:spPr>
          <a:xfrm>
            <a:off x="427355" y="146685"/>
            <a:ext cx="8121015" cy="1120140"/>
          </a:xfrm>
        </p:spPr>
        <p:txBody>
          <a:bodyPr anchor="b">
            <a:no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La collaborazione vista dai professionisti</a:t>
            </a:r>
            <a:endParaRPr kumimoji="0" lang="it-IT" sz="3600" b="0" i="0" u="none" strike="noStrike" kern="1200" cap="none" spc="-4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graphicFrame>
        <p:nvGraphicFramePr>
          <p:cNvPr id="4" name="Diagramma 3"/>
          <p:cNvGraphicFramePr/>
          <p:nvPr/>
        </p:nvGraphicFramePr>
        <p:xfrm>
          <a:off x="1100118" y="1743383"/>
          <a:ext cx="6286544"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CasellaDiTesto 7"/>
          <p:cNvSpPr txBox="1"/>
          <p:nvPr/>
        </p:nvSpPr>
        <p:spPr>
          <a:xfrm>
            <a:off x="528955" y="1266508"/>
            <a:ext cx="4714875" cy="460375"/>
          </a:xfrm>
          <a:prstGeom prst="rect">
            <a:avLst/>
          </a:prstGeom>
          <a:noFill/>
        </p:spPr>
        <p:txBody>
          <a:bodyPr>
            <a:spAutoFit/>
          </a:bodyPr>
          <a:lstStyle/>
          <a:p>
            <a:pPr marR="0" defTabSz="914400">
              <a:spcBef>
                <a:spcPct val="0"/>
              </a:spcBef>
              <a:buClrTx/>
              <a:buSzTx/>
              <a:buFontTx/>
              <a:buNone/>
              <a:defRPr/>
            </a:pPr>
            <a:r>
              <a:rPr kumimoji="0" lang="it-IT" sz="2000" b="1" i="0" kern="1200" cap="none" spc="0" normalizeH="0" baseline="0" noProof="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Spinte disgreganti</a:t>
            </a:r>
            <a:r>
              <a:rPr kumimoji="0" lang="it-IT" sz="2400" b="1" i="0" kern="1200" cap="none" spc="0" normalizeH="0" baseline="0" noProof="0" dirty="0">
                <a:solidFill>
                  <a:schemeClr val="tx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 </a:t>
            </a:r>
            <a:endParaRPr kumimoji="0" lang="it-IT" sz="2400" b="1" i="0" kern="1200" cap="none" spc="0" normalizeH="0" baseline="0" noProof="0" dirty="0">
              <a:solidFill>
                <a:schemeClr val="tx2"/>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p:txBody>
      </p:sp>
    </p:spTree>
  </p:cSld>
  <p:clrMapOvr>
    <a:masterClrMapping/>
  </p:clrMapOvr>
</p:sld>
</file>

<file path=ppt/theme/_rels/themeOverride1.xml.rels><?xml version="1.0" encoding="UTF-8" standalone="yes"?>
<Relationships xmlns="http://schemas.openxmlformats.org/package/2006/relationships"><Relationship Id="rId1" Type="http://schemas.openxmlformats.org/officeDocument/2006/relationships/image" Target="../media/image5.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5.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UniBg_Template_Presentazione_v2">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ppt/theme/themeOverride2.xml><?xml version="1.0" encoding="utf-8"?>
<a:themeOverride xmlns:a="http://schemas.openxmlformats.org/drawingml/2006/main">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ppt/theme/themeOverride3.xml><?xml version="1.0" encoding="utf-8"?>
<a:themeOverride xmlns:a="http://schemas.openxmlformats.org/drawingml/2006/main">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0</TotalTime>
  <Words>3806</Words>
  <Application>WPS Presentation</Application>
  <PresentationFormat>On-screen Show (4:3)</PresentationFormat>
  <Paragraphs>184</Paragraphs>
  <Slides>12</Slides>
  <Notes>6</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12</vt:i4>
      </vt:variant>
    </vt:vector>
  </HeadingPairs>
  <TitlesOfParts>
    <vt:vector size="34" baseType="lpstr">
      <vt:lpstr>Arial</vt:lpstr>
      <vt:lpstr>SimSun</vt:lpstr>
      <vt:lpstr>Wingdings</vt:lpstr>
      <vt:lpstr>Bodoni SvtyTwo ITC TT-Book</vt:lpstr>
      <vt:lpstr>Verdana</vt:lpstr>
      <vt:lpstr>Arial</vt:lpstr>
      <vt:lpstr>Courier New</vt:lpstr>
      <vt:lpstr>Gill Sans MT</vt:lpstr>
      <vt:lpstr>Calibri</vt:lpstr>
      <vt:lpstr>Bodoni SvtyTwo ITC TT-Book</vt:lpstr>
      <vt:lpstr>Trebuchet MS</vt:lpstr>
      <vt:lpstr>Verdana</vt:lpstr>
      <vt:lpstr>Wingdings 2</vt:lpstr>
      <vt:lpstr>Wingdings 3</vt:lpstr>
      <vt:lpstr>Wingdings</vt:lpstr>
      <vt:lpstr>Symbol</vt:lpstr>
      <vt:lpstr>Wingdings 2</vt:lpstr>
      <vt:lpstr>Segoe Print</vt:lpstr>
      <vt:lpstr>Microsoft YaHei</vt:lpstr>
      <vt:lpstr/>
      <vt:lpstr>Arial Unicode MS</vt:lpstr>
      <vt:lpstr>UniBg_Template_Presentazione_v2</vt:lpstr>
      <vt:lpstr>PowerPoint 演示文稿</vt:lpstr>
      <vt:lpstr>Premessa </vt:lpstr>
      <vt:lpstr>L'indagine qualitativa</vt:lpstr>
      <vt:lpstr>Come agiscono le organizzazioni </vt:lpstr>
      <vt:lpstr>Culture organizzative diversificate</vt:lpstr>
      <vt:lpstr>La collaborazione vista degli apicali</vt:lpstr>
      <vt:lpstr>La collaborazione vista dai professionisti</vt:lpstr>
      <vt:lpstr>La collaborazione vista dai professionisti</vt:lpstr>
      <vt:lpstr>La collaborazione vista dai professionisti</vt:lpstr>
      <vt:lpstr>La collaborazione vista dai professionisti</vt:lpstr>
      <vt:lpstr>La collaborazione vista dai professionisti</vt:lpstr>
      <vt:lpstr>La collaborazione vista dai professionisti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risultati della ricerca</dc:title>
  <dc:creator>dEC</dc:creator>
  <cp:lastModifiedBy>roberta</cp:lastModifiedBy>
  <cp:revision>63</cp:revision>
  <dcterms:created xsi:type="dcterms:W3CDTF">2013-11-04T14:06:00Z</dcterms:created>
  <dcterms:modified xsi:type="dcterms:W3CDTF">2017-09-28T16:39:51Z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1033-10.2.0.5934</vt:lpwstr>
  </property>
</Properties>
</file>